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27" r:id="rId5"/>
    <p:sldId id="356" r:id="rId6"/>
    <p:sldId id="372" r:id="rId7"/>
    <p:sldId id="367" r:id="rId8"/>
    <p:sldId id="357" r:id="rId9"/>
    <p:sldId id="358" r:id="rId10"/>
    <p:sldId id="359" r:id="rId11"/>
    <p:sldId id="364" r:id="rId12"/>
    <p:sldId id="360" r:id="rId13"/>
    <p:sldId id="361" r:id="rId14"/>
    <p:sldId id="362" r:id="rId15"/>
    <p:sldId id="363" r:id="rId16"/>
    <p:sldId id="365" r:id="rId17"/>
    <p:sldId id="366" r:id="rId18"/>
    <p:sldId id="371" r:id="rId19"/>
    <p:sldId id="368" r:id="rId20"/>
    <p:sldId id="369" r:id="rId21"/>
    <p:sldId id="370" r:id="rId22"/>
    <p:sldId id="373" r:id="rId23"/>
    <p:sldId id="35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A2E59BFB-C479-4F8C-AF79-2952C79E1E2A}">
          <p14:sldIdLst>
            <p14:sldId id="327"/>
            <p14:sldId id="356"/>
            <p14:sldId id="372"/>
            <p14:sldId id="367"/>
            <p14:sldId id="357"/>
            <p14:sldId id="358"/>
            <p14:sldId id="359"/>
            <p14:sldId id="364"/>
            <p14:sldId id="360"/>
            <p14:sldId id="361"/>
            <p14:sldId id="362"/>
            <p14:sldId id="363"/>
            <p14:sldId id="365"/>
            <p14:sldId id="366"/>
            <p14:sldId id="371"/>
            <p14:sldId id="368"/>
            <p14:sldId id="369"/>
            <p14:sldId id="370"/>
            <p14:sldId id="373"/>
          </p14:sldIdLst>
        </p14:section>
        <p14:section name="Content slides" id="{0D588563-7FD3-4CD6-87E6-0F79DE6BDF3A}">
          <p14:sldIdLst/>
        </p14:section>
        <p14:section name="Content and Image slides" id="{01377C16-8858-4584-9325-1CEA31A62ED2}">
          <p14:sldIdLst/>
        </p14:section>
        <p14:section name="SmartArt" id="{F328BE79-94EA-E040-8A73-A087FE52365A}">
          <p14:sldIdLst/>
        </p14:section>
        <p14:section name="End Slides" id="{1678EE86-7572-4FD3-8BAC-823BC8075BDD}">
          <p14:sldIdLst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324B9B"/>
    <a:srgbClr val="D9D9D7"/>
    <a:srgbClr val="F29101"/>
    <a:srgbClr val="E2E2E1"/>
    <a:srgbClr val="F5734A"/>
    <a:srgbClr val="006995"/>
    <a:srgbClr val="CCD33F"/>
    <a:srgbClr val="FF9300"/>
    <a:srgbClr val="37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01840-CC36-4003-B015-C2BF54BB57C0}" v="46" dt="2024-11-28T01:26:39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75102" autoAdjust="0"/>
  </p:normalViewPr>
  <p:slideViewPr>
    <p:cSldViewPr snapToGrid="0">
      <p:cViewPr varScale="1">
        <p:scale>
          <a:sx n="71" d="100"/>
          <a:sy n="71" d="100"/>
        </p:scale>
        <p:origin x="49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HA DAS" userId="6e57a499-e0a2-48eb-9a9f-6a1c8e390348" providerId="ADAL" clId="{4A401840-CC36-4003-B015-C2BF54BB57C0}"/>
    <pc:docChg chg="undo custSel addSld delSld modSld sldOrd modSection">
      <pc:chgData name="NEHA DAS" userId="6e57a499-e0a2-48eb-9a9f-6a1c8e390348" providerId="ADAL" clId="{4A401840-CC36-4003-B015-C2BF54BB57C0}" dt="2024-12-01T23:28:45.142" v="1098" actId="680"/>
      <pc:docMkLst>
        <pc:docMk/>
      </pc:docMkLst>
      <pc:sldChg chg="modSp mod">
        <pc:chgData name="NEHA DAS" userId="6e57a499-e0a2-48eb-9a9f-6a1c8e390348" providerId="ADAL" clId="{4A401840-CC36-4003-B015-C2BF54BB57C0}" dt="2024-11-28T01:28:23.928" v="967" actId="20577"/>
        <pc:sldMkLst>
          <pc:docMk/>
          <pc:sldMk cId="1364956837" sldId="327"/>
        </pc:sldMkLst>
        <pc:spChg chg="mod">
          <ac:chgData name="NEHA DAS" userId="6e57a499-e0a2-48eb-9a9f-6a1c8e390348" providerId="ADAL" clId="{4A401840-CC36-4003-B015-C2BF54BB57C0}" dt="2024-11-27T23:47:50.141" v="11" actId="20577"/>
          <ac:spMkLst>
            <pc:docMk/>
            <pc:sldMk cId="1364956837" sldId="327"/>
            <ac:spMk id="4" creationId="{C4499D93-5A22-B2C9-9388-C4E83E935288}"/>
          </ac:spMkLst>
        </pc:spChg>
        <pc:spChg chg="mod">
          <ac:chgData name="NEHA DAS" userId="6e57a499-e0a2-48eb-9a9f-6a1c8e390348" providerId="ADAL" clId="{4A401840-CC36-4003-B015-C2BF54BB57C0}" dt="2024-11-28T01:28:23.928" v="967" actId="20577"/>
          <ac:spMkLst>
            <pc:docMk/>
            <pc:sldMk cId="1364956837" sldId="327"/>
            <ac:spMk id="5" creationId="{779EDFFF-41F9-2973-8DFC-052BA5D7505F}"/>
          </ac:spMkLst>
        </pc:spChg>
      </pc:sldChg>
      <pc:sldChg chg="del">
        <pc:chgData name="NEHA DAS" userId="6e57a499-e0a2-48eb-9a9f-6a1c8e390348" providerId="ADAL" clId="{4A401840-CC36-4003-B015-C2BF54BB57C0}" dt="2024-11-28T01:12:22.057" v="533" actId="47"/>
        <pc:sldMkLst>
          <pc:docMk/>
          <pc:sldMk cId="847250057" sldId="328"/>
        </pc:sldMkLst>
      </pc:sldChg>
      <pc:sldChg chg="del">
        <pc:chgData name="NEHA DAS" userId="6e57a499-e0a2-48eb-9a9f-6a1c8e390348" providerId="ADAL" clId="{4A401840-CC36-4003-B015-C2BF54BB57C0}" dt="2024-11-28T01:12:22.545" v="534" actId="47"/>
        <pc:sldMkLst>
          <pc:docMk/>
          <pc:sldMk cId="1213009950" sldId="329"/>
        </pc:sldMkLst>
      </pc:sldChg>
      <pc:sldChg chg="del">
        <pc:chgData name="NEHA DAS" userId="6e57a499-e0a2-48eb-9a9f-6a1c8e390348" providerId="ADAL" clId="{4A401840-CC36-4003-B015-C2BF54BB57C0}" dt="2024-11-28T01:12:22.969" v="535" actId="47"/>
        <pc:sldMkLst>
          <pc:docMk/>
          <pc:sldMk cId="3508584478" sldId="330"/>
        </pc:sldMkLst>
      </pc:sldChg>
      <pc:sldChg chg="del">
        <pc:chgData name="NEHA DAS" userId="6e57a499-e0a2-48eb-9a9f-6a1c8e390348" providerId="ADAL" clId="{4A401840-CC36-4003-B015-C2BF54BB57C0}" dt="2024-11-28T01:28:26.735" v="968" actId="47"/>
        <pc:sldMkLst>
          <pc:docMk/>
          <pc:sldMk cId="1015549642" sldId="331"/>
        </pc:sldMkLst>
      </pc:sldChg>
      <pc:sldChg chg="del">
        <pc:chgData name="NEHA DAS" userId="6e57a499-e0a2-48eb-9a9f-6a1c8e390348" providerId="ADAL" clId="{4A401840-CC36-4003-B015-C2BF54BB57C0}" dt="2024-11-28T01:12:23.944" v="536" actId="47"/>
        <pc:sldMkLst>
          <pc:docMk/>
          <pc:sldMk cId="1962876797" sldId="332"/>
        </pc:sldMkLst>
      </pc:sldChg>
      <pc:sldChg chg="del">
        <pc:chgData name="NEHA DAS" userId="6e57a499-e0a2-48eb-9a9f-6a1c8e390348" providerId="ADAL" clId="{4A401840-CC36-4003-B015-C2BF54BB57C0}" dt="2024-11-28T01:12:24.542" v="537" actId="47"/>
        <pc:sldMkLst>
          <pc:docMk/>
          <pc:sldMk cId="1133431964" sldId="333"/>
        </pc:sldMkLst>
      </pc:sldChg>
      <pc:sldChg chg="del">
        <pc:chgData name="NEHA DAS" userId="6e57a499-e0a2-48eb-9a9f-6a1c8e390348" providerId="ADAL" clId="{4A401840-CC36-4003-B015-C2BF54BB57C0}" dt="2024-11-28T01:12:25.217" v="538" actId="47"/>
        <pc:sldMkLst>
          <pc:docMk/>
          <pc:sldMk cId="1626922232" sldId="334"/>
        </pc:sldMkLst>
      </pc:sldChg>
      <pc:sldChg chg="del">
        <pc:chgData name="NEHA DAS" userId="6e57a499-e0a2-48eb-9a9f-6a1c8e390348" providerId="ADAL" clId="{4A401840-CC36-4003-B015-C2BF54BB57C0}" dt="2024-11-28T01:12:25.834" v="539" actId="47"/>
        <pc:sldMkLst>
          <pc:docMk/>
          <pc:sldMk cId="1263645452" sldId="335"/>
        </pc:sldMkLst>
      </pc:sldChg>
      <pc:sldChg chg="del">
        <pc:chgData name="NEHA DAS" userId="6e57a499-e0a2-48eb-9a9f-6a1c8e390348" providerId="ADAL" clId="{4A401840-CC36-4003-B015-C2BF54BB57C0}" dt="2024-11-28T01:12:26.368" v="540" actId="47"/>
        <pc:sldMkLst>
          <pc:docMk/>
          <pc:sldMk cId="4184144537" sldId="336"/>
        </pc:sldMkLst>
      </pc:sldChg>
      <pc:sldChg chg="del">
        <pc:chgData name="NEHA DAS" userId="6e57a499-e0a2-48eb-9a9f-6a1c8e390348" providerId="ADAL" clId="{4A401840-CC36-4003-B015-C2BF54BB57C0}" dt="2024-11-28T01:12:26.982" v="541" actId="47"/>
        <pc:sldMkLst>
          <pc:docMk/>
          <pc:sldMk cId="1099969986" sldId="337"/>
        </pc:sldMkLst>
      </pc:sldChg>
      <pc:sldChg chg="del">
        <pc:chgData name="NEHA DAS" userId="6e57a499-e0a2-48eb-9a9f-6a1c8e390348" providerId="ADAL" clId="{4A401840-CC36-4003-B015-C2BF54BB57C0}" dt="2024-11-28T01:12:29.272" v="545" actId="47"/>
        <pc:sldMkLst>
          <pc:docMk/>
          <pc:sldMk cId="1839491110" sldId="338"/>
        </pc:sldMkLst>
      </pc:sldChg>
      <pc:sldChg chg="del">
        <pc:chgData name="NEHA DAS" userId="6e57a499-e0a2-48eb-9a9f-6a1c8e390348" providerId="ADAL" clId="{4A401840-CC36-4003-B015-C2BF54BB57C0}" dt="2024-11-28T01:12:29.511" v="546" actId="47"/>
        <pc:sldMkLst>
          <pc:docMk/>
          <pc:sldMk cId="3818057009" sldId="339"/>
        </pc:sldMkLst>
      </pc:sldChg>
      <pc:sldChg chg="del">
        <pc:chgData name="NEHA DAS" userId="6e57a499-e0a2-48eb-9a9f-6a1c8e390348" providerId="ADAL" clId="{4A401840-CC36-4003-B015-C2BF54BB57C0}" dt="2024-11-28T01:12:27.439" v="542" actId="47"/>
        <pc:sldMkLst>
          <pc:docMk/>
          <pc:sldMk cId="2890546412" sldId="340"/>
        </pc:sldMkLst>
      </pc:sldChg>
      <pc:sldChg chg="del">
        <pc:chgData name="NEHA DAS" userId="6e57a499-e0a2-48eb-9a9f-6a1c8e390348" providerId="ADAL" clId="{4A401840-CC36-4003-B015-C2BF54BB57C0}" dt="2024-11-28T01:12:27.675" v="543" actId="47"/>
        <pc:sldMkLst>
          <pc:docMk/>
          <pc:sldMk cId="3857466684" sldId="341"/>
        </pc:sldMkLst>
      </pc:sldChg>
      <pc:sldChg chg="del">
        <pc:chgData name="NEHA DAS" userId="6e57a499-e0a2-48eb-9a9f-6a1c8e390348" providerId="ADAL" clId="{4A401840-CC36-4003-B015-C2BF54BB57C0}" dt="2024-11-28T01:12:28.995" v="544" actId="47"/>
        <pc:sldMkLst>
          <pc:docMk/>
          <pc:sldMk cId="825109292" sldId="342"/>
        </pc:sldMkLst>
      </pc:sldChg>
      <pc:sldChg chg="del">
        <pc:chgData name="NEHA DAS" userId="6e57a499-e0a2-48eb-9a9f-6a1c8e390348" providerId="ADAL" clId="{4A401840-CC36-4003-B015-C2BF54BB57C0}" dt="2024-11-28T01:12:29.702" v="547" actId="47"/>
        <pc:sldMkLst>
          <pc:docMk/>
          <pc:sldMk cId="624052090" sldId="343"/>
        </pc:sldMkLst>
      </pc:sldChg>
      <pc:sldChg chg="del">
        <pc:chgData name="NEHA DAS" userId="6e57a499-e0a2-48eb-9a9f-6a1c8e390348" providerId="ADAL" clId="{4A401840-CC36-4003-B015-C2BF54BB57C0}" dt="2024-11-28T01:12:29.938" v="548" actId="47"/>
        <pc:sldMkLst>
          <pc:docMk/>
          <pc:sldMk cId="616751664" sldId="344"/>
        </pc:sldMkLst>
      </pc:sldChg>
      <pc:sldChg chg="del">
        <pc:chgData name="NEHA DAS" userId="6e57a499-e0a2-48eb-9a9f-6a1c8e390348" providerId="ADAL" clId="{4A401840-CC36-4003-B015-C2BF54BB57C0}" dt="2024-11-28T01:12:30.603" v="549" actId="47"/>
        <pc:sldMkLst>
          <pc:docMk/>
          <pc:sldMk cId="914226389" sldId="346"/>
        </pc:sldMkLst>
      </pc:sldChg>
      <pc:sldChg chg="del">
        <pc:chgData name="NEHA DAS" userId="6e57a499-e0a2-48eb-9a9f-6a1c8e390348" providerId="ADAL" clId="{4A401840-CC36-4003-B015-C2BF54BB57C0}" dt="2024-11-28T01:12:31.173" v="550" actId="47"/>
        <pc:sldMkLst>
          <pc:docMk/>
          <pc:sldMk cId="3198341598" sldId="348"/>
        </pc:sldMkLst>
      </pc:sldChg>
      <pc:sldChg chg="del">
        <pc:chgData name="NEHA DAS" userId="6e57a499-e0a2-48eb-9a9f-6a1c8e390348" providerId="ADAL" clId="{4A401840-CC36-4003-B015-C2BF54BB57C0}" dt="2024-11-28T01:12:32.136" v="551" actId="47"/>
        <pc:sldMkLst>
          <pc:docMk/>
          <pc:sldMk cId="2355073067" sldId="349"/>
        </pc:sldMkLst>
      </pc:sldChg>
      <pc:sldChg chg="del">
        <pc:chgData name="NEHA DAS" userId="6e57a499-e0a2-48eb-9a9f-6a1c8e390348" providerId="ADAL" clId="{4A401840-CC36-4003-B015-C2BF54BB57C0}" dt="2024-11-28T01:12:32.977" v="552" actId="47"/>
        <pc:sldMkLst>
          <pc:docMk/>
          <pc:sldMk cId="1366740756" sldId="350"/>
        </pc:sldMkLst>
      </pc:sldChg>
      <pc:sldChg chg="add del">
        <pc:chgData name="NEHA DAS" userId="6e57a499-e0a2-48eb-9a9f-6a1c8e390348" providerId="ADAL" clId="{4A401840-CC36-4003-B015-C2BF54BB57C0}" dt="2024-11-28T01:12:34.946" v="554" actId="47"/>
        <pc:sldMkLst>
          <pc:docMk/>
          <pc:sldMk cId="3865442578" sldId="351"/>
        </pc:sldMkLst>
      </pc:sldChg>
      <pc:sldChg chg="delSp del mod">
        <pc:chgData name="NEHA DAS" userId="6e57a499-e0a2-48eb-9a9f-6a1c8e390348" providerId="ADAL" clId="{4A401840-CC36-4003-B015-C2BF54BB57C0}" dt="2024-11-28T01:28:28.840" v="969" actId="47"/>
        <pc:sldMkLst>
          <pc:docMk/>
          <pc:sldMk cId="581757866" sldId="354"/>
        </pc:sldMkLst>
        <pc:spChg chg="del">
          <ac:chgData name="NEHA DAS" userId="6e57a499-e0a2-48eb-9a9f-6a1c8e390348" providerId="ADAL" clId="{4A401840-CC36-4003-B015-C2BF54BB57C0}" dt="2024-11-27T23:47:38.463" v="0" actId="478"/>
          <ac:spMkLst>
            <pc:docMk/>
            <pc:sldMk cId="581757866" sldId="354"/>
            <ac:spMk id="6" creationId="{1331CEFE-AEC3-64C7-D05B-21EDB9B9BDFC}"/>
          </ac:spMkLst>
        </pc:spChg>
      </pc:sldChg>
      <pc:sldChg chg="addSp delSp modSp new del mod modClrScheme chgLayout">
        <pc:chgData name="NEHA DAS" userId="6e57a499-e0a2-48eb-9a9f-6a1c8e390348" providerId="ADAL" clId="{4A401840-CC36-4003-B015-C2BF54BB57C0}" dt="2024-11-28T00:19:42.788" v="184" actId="47"/>
        <pc:sldMkLst>
          <pc:docMk/>
          <pc:sldMk cId="981751173" sldId="355"/>
        </pc:sldMkLst>
        <pc:spChg chg="del mod ord">
          <ac:chgData name="NEHA DAS" userId="6e57a499-e0a2-48eb-9a9f-6a1c8e390348" providerId="ADAL" clId="{4A401840-CC36-4003-B015-C2BF54BB57C0}" dt="2024-11-27T23:47:54.943" v="13" actId="700"/>
          <ac:spMkLst>
            <pc:docMk/>
            <pc:sldMk cId="981751173" sldId="355"/>
            <ac:spMk id="2" creationId="{7A364E57-C54C-2514-BD57-25422CF295FC}"/>
          </ac:spMkLst>
        </pc:spChg>
        <pc:spChg chg="del mod ord">
          <ac:chgData name="NEHA DAS" userId="6e57a499-e0a2-48eb-9a9f-6a1c8e390348" providerId="ADAL" clId="{4A401840-CC36-4003-B015-C2BF54BB57C0}" dt="2024-11-27T23:47:54.943" v="13" actId="700"/>
          <ac:spMkLst>
            <pc:docMk/>
            <pc:sldMk cId="981751173" sldId="355"/>
            <ac:spMk id="3" creationId="{1321912F-7684-3F5A-3099-11B2534910F4}"/>
          </ac:spMkLst>
        </pc:spChg>
        <pc:spChg chg="del">
          <ac:chgData name="NEHA DAS" userId="6e57a499-e0a2-48eb-9a9f-6a1c8e390348" providerId="ADAL" clId="{4A401840-CC36-4003-B015-C2BF54BB57C0}" dt="2024-11-27T23:47:54.943" v="13" actId="700"/>
          <ac:spMkLst>
            <pc:docMk/>
            <pc:sldMk cId="981751173" sldId="355"/>
            <ac:spMk id="4" creationId="{70629734-1BF6-D4FD-FE69-F790F387EE60}"/>
          </ac:spMkLst>
        </pc:spChg>
        <pc:spChg chg="add mod ord">
          <ac:chgData name="NEHA DAS" userId="6e57a499-e0a2-48eb-9a9f-6a1c8e390348" providerId="ADAL" clId="{4A401840-CC36-4003-B015-C2BF54BB57C0}" dt="2024-11-27T23:47:54.943" v="13" actId="700"/>
          <ac:spMkLst>
            <pc:docMk/>
            <pc:sldMk cId="981751173" sldId="355"/>
            <ac:spMk id="5" creationId="{DE461B5F-72CC-F814-B21E-861510D42C25}"/>
          </ac:spMkLst>
        </pc:spChg>
        <pc:spChg chg="add mod ord">
          <ac:chgData name="NEHA DAS" userId="6e57a499-e0a2-48eb-9a9f-6a1c8e390348" providerId="ADAL" clId="{4A401840-CC36-4003-B015-C2BF54BB57C0}" dt="2024-11-27T23:47:54.943" v="13" actId="700"/>
          <ac:spMkLst>
            <pc:docMk/>
            <pc:sldMk cId="981751173" sldId="355"/>
            <ac:spMk id="6" creationId="{C169337F-F426-B31C-A60F-3896AF575A47}"/>
          </ac:spMkLst>
        </pc:spChg>
      </pc:sldChg>
      <pc:sldChg chg="addSp modSp new mod">
        <pc:chgData name="NEHA DAS" userId="6e57a499-e0a2-48eb-9a9f-6a1c8e390348" providerId="ADAL" clId="{4A401840-CC36-4003-B015-C2BF54BB57C0}" dt="2024-11-27T23:51:35.285" v="105" actId="20577"/>
        <pc:sldMkLst>
          <pc:docMk/>
          <pc:sldMk cId="1961257869" sldId="356"/>
        </pc:sldMkLst>
        <pc:spChg chg="mod">
          <ac:chgData name="NEHA DAS" userId="6e57a499-e0a2-48eb-9a9f-6a1c8e390348" providerId="ADAL" clId="{4A401840-CC36-4003-B015-C2BF54BB57C0}" dt="2024-11-27T23:48:59.764" v="27" actId="20577"/>
          <ac:spMkLst>
            <pc:docMk/>
            <pc:sldMk cId="1961257869" sldId="356"/>
            <ac:spMk id="2" creationId="{EB22DC24-DB0E-85BD-6E94-4519E9227418}"/>
          </ac:spMkLst>
        </pc:spChg>
        <pc:spChg chg="mod">
          <ac:chgData name="NEHA DAS" userId="6e57a499-e0a2-48eb-9a9f-6a1c8e390348" providerId="ADAL" clId="{4A401840-CC36-4003-B015-C2BF54BB57C0}" dt="2024-11-27T23:51:35.285" v="105" actId="20577"/>
          <ac:spMkLst>
            <pc:docMk/>
            <pc:sldMk cId="1961257869" sldId="356"/>
            <ac:spMk id="3" creationId="{C380E5E4-5171-31C6-0D48-8F9600FA7C7E}"/>
          </ac:spMkLst>
        </pc:spChg>
        <pc:spChg chg="add mod">
          <ac:chgData name="NEHA DAS" userId="6e57a499-e0a2-48eb-9a9f-6a1c8e390348" providerId="ADAL" clId="{4A401840-CC36-4003-B015-C2BF54BB57C0}" dt="2024-11-27T23:48:39.176" v="16"/>
          <ac:spMkLst>
            <pc:docMk/>
            <pc:sldMk cId="1961257869" sldId="356"/>
            <ac:spMk id="6" creationId="{C57F48A0-B567-60A6-1031-39119C24FB8C}"/>
          </ac:spMkLst>
        </pc:spChg>
        <pc:spChg chg="add mod">
          <ac:chgData name="NEHA DAS" userId="6e57a499-e0a2-48eb-9a9f-6a1c8e390348" providerId="ADAL" clId="{4A401840-CC36-4003-B015-C2BF54BB57C0}" dt="2024-11-27T23:48:39.176" v="16"/>
          <ac:spMkLst>
            <pc:docMk/>
            <pc:sldMk cId="1961257869" sldId="356"/>
            <ac:spMk id="7" creationId="{5107BDF1-767C-AB30-2F60-5E73BDD1AAB6}"/>
          </ac:spMkLst>
        </pc:spChg>
        <pc:spChg chg="add mod">
          <ac:chgData name="NEHA DAS" userId="6e57a499-e0a2-48eb-9a9f-6a1c8e390348" providerId="ADAL" clId="{4A401840-CC36-4003-B015-C2BF54BB57C0}" dt="2024-11-27T23:48:39.176" v="16"/>
          <ac:spMkLst>
            <pc:docMk/>
            <pc:sldMk cId="1961257869" sldId="356"/>
            <ac:spMk id="8" creationId="{F8289FF0-009C-1234-9345-9607E797BF50}"/>
          </ac:spMkLst>
        </pc:spChg>
        <pc:spChg chg="add">
          <ac:chgData name="NEHA DAS" userId="6e57a499-e0a2-48eb-9a9f-6a1c8e390348" providerId="ADAL" clId="{4A401840-CC36-4003-B015-C2BF54BB57C0}" dt="2024-11-27T23:49:49.540" v="75"/>
          <ac:spMkLst>
            <pc:docMk/>
            <pc:sldMk cId="1961257869" sldId="356"/>
            <ac:spMk id="9" creationId="{64763498-CEDB-58AE-4320-D9C7CBEE24AF}"/>
          </ac:spMkLst>
        </pc:spChg>
        <pc:spChg chg="add">
          <ac:chgData name="NEHA DAS" userId="6e57a499-e0a2-48eb-9a9f-6a1c8e390348" providerId="ADAL" clId="{4A401840-CC36-4003-B015-C2BF54BB57C0}" dt="2024-11-27T23:51:28.183" v="102"/>
          <ac:spMkLst>
            <pc:docMk/>
            <pc:sldMk cId="1961257869" sldId="356"/>
            <ac:spMk id="10" creationId="{206C5D1E-332B-0D8D-50B0-121375FF5F92}"/>
          </ac:spMkLst>
        </pc:spChg>
      </pc:sldChg>
      <pc:sldChg chg="addSp delSp modSp new mod">
        <pc:chgData name="NEHA DAS" userId="6e57a499-e0a2-48eb-9a9f-6a1c8e390348" providerId="ADAL" clId="{4A401840-CC36-4003-B015-C2BF54BB57C0}" dt="2024-11-28T00:19:31.458" v="183" actId="1037"/>
        <pc:sldMkLst>
          <pc:docMk/>
          <pc:sldMk cId="1099592023" sldId="357"/>
        </pc:sldMkLst>
        <pc:spChg chg="mod">
          <ac:chgData name="NEHA DAS" userId="6e57a499-e0a2-48eb-9a9f-6a1c8e390348" providerId="ADAL" clId="{4A401840-CC36-4003-B015-C2BF54BB57C0}" dt="2024-11-28T00:14:52.277" v="133" actId="20577"/>
          <ac:spMkLst>
            <pc:docMk/>
            <pc:sldMk cId="1099592023" sldId="357"/>
            <ac:spMk id="2" creationId="{79AB1329-74DE-3D47-BED5-86CCAA3217FB}"/>
          </ac:spMkLst>
        </pc:spChg>
        <pc:spChg chg="del">
          <ac:chgData name="NEHA DAS" userId="6e57a499-e0a2-48eb-9a9f-6a1c8e390348" providerId="ADAL" clId="{4A401840-CC36-4003-B015-C2BF54BB57C0}" dt="2024-11-28T00:13:59.484" v="112" actId="478"/>
          <ac:spMkLst>
            <pc:docMk/>
            <pc:sldMk cId="1099592023" sldId="357"/>
            <ac:spMk id="3" creationId="{C9227E8E-D23D-9D66-9A51-A0E0668EA6E2}"/>
          </ac:spMkLst>
        </pc:spChg>
        <pc:spChg chg="add del mod">
          <ac:chgData name="NEHA DAS" userId="6e57a499-e0a2-48eb-9a9f-6a1c8e390348" providerId="ADAL" clId="{4A401840-CC36-4003-B015-C2BF54BB57C0}" dt="2024-11-28T00:15:39.534" v="146" actId="478"/>
          <ac:spMkLst>
            <pc:docMk/>
            <pc:sldMk cId="1099592023" sldId="357"/>
            <ac:spMk id="8" creationId="{1BC01ABC-319C-A37A-45DB-C2715AE13CD0}"/>
          </ac:spMkLst>
        </pc:spChg>
        <pc:spChg chg="add del mod">
          <ac:chgData name="NEHA DAS" userId="6e57a499-e0a2-48eb-9a9f-6a1c8e390348" providerId="ADAL" clId="{4A401840-CC36-4003-B015-C2BF54BB57C0}" dt="2024-11-28T00:16:35.953" v="159" actId="478"/>
          <ac:spMkLst>
            <pc:docMk/>
            <pc:sldMk cId="1099592023" sldId="357"/>
            <ac:spMk id="9" creationId="{A39607A9-F8B6-1FD8-D46E-9F442A9FED74}"/>
          </ac:spMkLst>
        </pc:spChg>
        <pc:graphicFrameChg chg="add del mod">
          <ac:chgData name="NEHA DAS" userId="6e57a499-e0a2-48eb-9a9f-6a1c8e390348" providerId="ADAL" clId="{4A401840-CC36-4003-B015-C2BF54BB57C0}" dt="2024-11-28T00:13:58.212" v="111" actId="478"/>
          <ac:graphicFrameMkLst>
            <pc:docMk/>
            <pc:sldMk cId="1099592023" sldId="357"/>
            <ac:graphicFrameMk id="6" creationId="{CBBBF378-2B28-2389-D293-925413F76343}"/>
          </ac:graphicFrameMkLst>
        </pc:graphicFrameChg>
        <pc:graphicFrameChg chg="add mod modGraphic">
          <ac:chgData name="NEHA DAS" userId="6e57a499-e0a2-48eb-9a9f-6a1c8e390348" providerId="ADAL" clId="{4A401840-CC36-4003-B015-C2BF54BB57C0}" dt="2024-11-28T00:15:09.412" v="140" actId="255"/>
          <ac:graphicFrameMkLst>
            <pc:docMk/>
            <pc:sldMk cId="1099592023" sldId="357"/>
            <ac:graphicFrameMk id="7" creationId="{2795B994-F6AC-FE58-77BE-AEC40BC8CA97}"/>
          </ac:graphicFrameMkLst>
        </pc:graphicFrameChg>
        <pc:graphicFrameChg chg="add mod modGraphic">
          <ac:chgData name="NEHA DAS" userId="6e57a499-e0a2-48eb-9a9f-6a1c8e390348" providerId="ADAL" clId="{4A401840-CC36-4003-B015-C2BF54BB57C0}" dt="2024-11-28T00:19:22.706" v="176" actId="404"/>
          <ac:graphicFrameMkLst>
            <pc:docMk/>
            <pc:sldMk cId="1099592023" sldId="357"/>
            <ac:graphicFrameMk id="10" creationId="{49800388-743F-0B41-7B4C-5F35DC1B0BE8}"/>
          </ac:graphicFrameMkLst>
        </pc:graphicFrameChg>
        <pc:picChg chg="add mod">
          <ac:chgData name="NEHA DAS" userId="6e57a499-e0a2-48eb-9a9f-6a1c8e390348" providerId="ADAL" clId="{4A401840-CC36-4003-B015-C2BF54BB57C0}" dt="2024-11-28T00:19:31.458" v="183" actId="1037"/>
          <ac:picMkLst>
            <pc:docMk/>
            <pc:sldMk cId="1099592023" sldId="357"/>
            <ac:picMk id="12" creationId="{6D3D2B6C-A723-DD5B-7BAD-0106ADBEF388}"/>
          </ac:picMkLst>
        </pc:picChg>
      </pc:sldChg>
      <pc:sldChg chg="addSp delSp modSp new mod ord">
        <pc:chgData name="NEHA DAS" userId="6e57a499-e0a2-48eb-9a9f-6a1c8e390348" providerId="ADAL" clId="{4A401840-CC36-4003-B015-C2BF54BB57C0}" dt="2024-11-28T01:06:34.963" v="340" actId="20577"/>
        <pc:sldMkLst>
          <pc:docMk/>
          <pc:sldMk cId="463427130" sldId="358"/>
        </pc:sldMkLst>
        <pc:spChg chg="mod">
          <ac:chgData name="NEHA DAS" userId="6e57a499-e0a2-48eb-9a9f-6a1c8e390348" providerId="ADAL" clId="{4A401840-CC36-4003-B015-C2BF54BB57C0}" dt="2024-11-28T01:06:34.963" v="340" actId="20577"/>
          <ac:spMkLst>
            <pc:docMk/>
            <pc:sldMk cId="463427130" sldId="358"/>
            <ac:spMk id="2" creationId="{03166FF3-AA8A-32FA-D5BC-035852BE7162}"/>
          </ac:spMkLst>
        </pc:spChg>
        <pc:spChg chg="add del mod">
          <ac:chgData name="NEHA DAS" userId="6e57a499-e0a2-48eb-9a9f-6a1c8e390348" providerId="ADAL" clId="{4A401840-CC36-4003-B015-C2BF54BB57C0}" dt="2024-11-28T00:23:13.610" v="323" actId="179"/>
          <ac:spMkLst>
            <pc:docMk/>
            <pc:sldMk cId="463427130" sldId="358"/>
            <ac:spMk id="3" creationId="{B6FBDC32-FA89-FBBF-0312-2BD019AC035B}"/>
          </ac:spMkLst>
        </pc:spChg>
        <pc:spChg chg="add mod">
          <ac:chgData name="NEHA DAS" userId="6e57a499-e0a2-48eb-9a9f-6a1c8e390348" providerId="ADAL" clId="{4A401840-CC36-4003-B015-C2BF54BB57C0}" dt="2024-11-28T00:20:11.593" v="195"/>
          <ac:spMkLst>
            <pc:docMk/>
            <pc:sldMk cId="463427130" sldId="358"/>
            <ac:spMk id="6" creationId="{34E64A78-EBD3-BB95-4FF1-1B074A8160A8}"/>
          </ac:spMkLst>
        </pc:spChg>
        <pc:spChg chg="add mod">
          <ac:chgData name="NEHA DAS" userId="6e57a499-e0a2-48eb-9a9f-6a1c8e390348" providerId="ADAL" clId="{4A401840-CC36-4003-B015-C2BF54BB57C0}" dt="2024-11-28T00:20:55.373" v="240"/>
          <ac:spMkLst>
            <pc:docMk/>
            <pc:sldMk cId="463427130" sldId="358"/>
            <ac:spMk id="7" creationId="{5B03962F-6A91-0005-0B78-0177D72E978C}"/>
          </ac:spMkLst>
        </pc:spChg>
        <pc:spChg chg="add mod">
          <ac:chgData name="NEHA DAS" userId="6e57a499-e0a2-48eb-9a9f-6a1c8e390348" providerId="ADAL" clId="{4A401840-CC36-4003-B015-C2BF54BB57C0}" dt="2024-11-28T00:20:55.373" v="240"/>
          <ac:spMkLst>
            <pc:docMk/>
            <pc:sldMk cId="463427130" sldId="358"/>
            <ac:spMk id="8" creationId="{A3FA6075-2C0E-1EBC-70A5-17A26A9B7727}"/>
          </ac:spMkLst>
        </pc:spChg>
        <pc:spChg chg="add mod">
          <ac:chgData name="NEHA DAS" userId="6e57a499-e0a2-48eb-9a9f-6a1c8e390348" providerId="ADAL" clId="{4A401840-CC36-4003-B015-C2BF54BB57C0}" dt="2024-11-28T00:20:55.373" v="240"/>
          <ac:spMkLst>
            <pc:docMk/>
            <pc:sldMk cId="463427130" sldId="358"/>
            <ac:spMk id="9" creationId="{314C5C00-1FFF-24D1-0B34-3E12CB5922BC}"/>
          </ac:spMkLst>
        </pc:spChg>
        <pc:spChg chg="add">
          <ac:chgData name="NEHA DAS" userId="6e57a499-e0a2-48eb-9a9f-6a1c8e390348" providerId="ADAL" clId="{4A401840-CC36-4003-B015-C2BF54BB57C0}" dt="2024-11-28T00:21:38.985" v="259"/>
          <ac:spMkLst>
            <pc:docMk/>
            <pc:sldMk cId="463427130" sldId="358"/>
            <ac:spMk id="10" creationId="{BF5785E5-F93B-5100-E20B-75AAA978DC33}"/>
          </ac:spMkLst>
        </pc:spChg>
        <pc:spChg chg="add mod">
          <ac:chgData name="NEHA DAS" userId="6e57a499-e0a2-48eb-9a9f-6a1c8e390348" providerId="ADAL" clId="{4A401840-CC36-4003-B015-C2BF54BB57C0}" dt="2024-11-28T00:22:47.663" v="293"/>
          <ac:spMkLst>
            <pc:docMk/>
            <pc:sldMk cId="463427130" sldId="358"/>
            <ac:spMk id="11" creationId="{4F6577EB-BCC5-2CE1-B077-A7D0CAB55C9C}"/>
          </ac:spMkLst>
        </pc:spChg>
        <pc:spChg chg="add mod">
          <ac:chgData name="NEHA DAS" userId="6e57a499-e0a2-48eb-9a9f-6a1c8e390348" providerId="ADAL" clId="{4A401840-CC36-4003-B015-C2BF54BB57C0}" dt="2024-11-28T00:22:47.663" v="293"/>
          <ac:spMkLst>
            <pc:docMk/>
            <pc:sldMk cId="463427130" sldId="358"/>
            <ac:spMk id="12" creationId="{E85B35E7-800E-8835-ADA3-9CF5A1C7038A}"/>
          </ac:spMkLst>
        </pc:spChg>
        <pc:spChg chg="add mod">
          <ac:chgData name="NEHA DAS" userId="6e57a499-e0a2-48eb-9a9f-6a1c8e390348" providerId="ADAL" clId="{4A401840-CC36-4003-B015-C2BF54BB57C0}" dt="2024-11-28T00:22:47.663" v="293"/>
          <ac:spMkLst>
            <pc:docMk/>
            <pc:sldMk cId="463427130" sldId="358"/>
            <ac:spMk id="13" creationId="{37F26859-F599-C493-1686-200F50F4B310}"/>
          </ac:spMkLst>
        </pc:spChg>
      </pc:sldChg>
      <pc:sldChg chg="modSp new mod">
        <pc:chgData name="NEHA DAS" userId="6e57a499-e0a2-48eb-9a9f-6a1c8e390348" providerId="ADAL" clId="{4A401840-CC36-4003-B015-C2BF54BB57C0}" dt="2024-11-28T01:09:57.660" v="402"/>
        <pc:sldMkLst>
          <pc:docMk/>
          <pc:sldMk cId="1804986349" sldId="359"/>
        </pc:sldMkLst>
        <pc:spChg chg="mod">
          <ac:chgData name="NEHA DAS" userId="6e57a499-e0a2-48eb-9a9f-6a1c8e390348" providerId="ADAL" clId="{4A401840-CC36-4003-B015-C2BF54BB57C0}" dt="2024-11-28T01:08:07.734" v="348" actId="20577"/>
          <ac:spMkLst>
            <pc:docMk/>
            <pc:sldMk cId="1804986349" sldId="359"/>
            <ac:spMk id="2" creationId="{85D0C4A1-3ED2-F5A5-4E0B-E6B057C8DA8E}"/>
          </ac:spMkLst>
        </pc:spChg>
        <pc:spChg chg="mod">
          <ac:chgData name="NEHA DAS" userId="6e57a499-e0a2-48eb-9a9f-6a1c8e390348" providerId="ADAL" clId="{4A401840-CC36-4003-B015-C2BF54BB57C0}" dt="2024-11-28T01:09:57.660" v="402"/>
          <ac:spMkLst>
            <pc:docMk/>
            <pc:sldMk cId="1804986349" sldId="359"/>
            <ac:spMk id="3" creationId="{78169D8C-3730-04DD-AF8F-C4D08619E86D}"/>
          </ac:spMkLst>
        </pc:spChg>
      </pc:sldChg>
      <pc:sldChg chg="modSp new mod">
        <pc:chgData name="NEHA DAS" userId="6e57a499-e0a2-48eb-9a9f-6a1c8e390348" providerId="ADAL" clId="{4A401840-CC36-4003-B015-C2BF54BB57C0}" dt="2024-11-28T01:12:04.705" v="508" actId="20577"/>
        <pc:sldMkLst>
          <pc:docMk/>
          <pc:sldMk cId="58022155" sldId="360"/>
        </pc:sldMkLst>
        <pc:spChg chg="mod">
          <ac:chgData name="NEHA DAS" userId="6e57a499-e0a2-48eb-9a9f-6a1c8e390348" providerId="ADAL" clId="{4A401840-CC36-4003-B015-C2BF54BB57C0}" dt="2024-11-28T01:10:06.233" v="413" actId="20577"/>
          <ac:spMkLst>
            <pc:docMk/>
            <pc:sldMk cId="58022155" sldId="360"/>
            <ac:spMk id="2" creationId="{413C5D80-FF39-5C5E-CEDD-FA3031D5AA19}"/>
          </ac:spMkLst>
        </pc:spChg>
        <pc:spChg chg="mod">
          <ac:chgData name="NEHA DAS" userId="6e57a499-e0a2-48eb-9a9f-6a1c8e390348" providerId="ADAL" clId="{4A401840-CC36-4003-B015-C2BF54BB57C0}" dt="2024-11-28T01:12:04.705" v="508" actId="20577"/>
          <ac:spMkLst>
            <pc:docMk/>
            <pc:sldMk cId="58022155" sldId="360"/>
            <ac:spMk id="3" creationId="{AB0259BD-AE0F-D5CD-84B8-7F79B1CBF60B}"/>
          </ac:spMkLst>
        </pc:spChg>
      </pc:sldChg>
      <pc:sldChg chg="modSp new mod">
        <pc:chgData name="NEHA DAS" userId="6e57a499-e0a2-48eb-9a9f-6a1c8e390348" providerId="ADAL" clId="{4A401840-CC36-4003-B015-C2BF54BB57C0}" dt="2024-11-28T01:12:17.451" v="532" actId="20577"/>
        <pc:sldMkLst>
          <pc:docMk/>
          <pc:sldMk cId="166199948" sldId="361"/>
        </pc:sldMkLst>
        <pc:spChg chg="mod">
          <ac:chgData name="NEHA DAS" userId="6e57a499-e0a2-48eb-9a9f-6a1c8e390348" providerId="ADAL" clId="{4A401840-CC36-4003-B015-C2BF54BB57C0}" dt="2024-11-28T01:12:12.729" v="516" actId="20577"/>
          <ac:spMkLst>
            <pc:docMk/>
            <pc:sldMk cId="166199948" sldId="361"/>
            <ac:spMk id="2" creationId="{984C4BD3-55FE-3EF1-DE2F-CF114A4DBDCE}"/>
          </ac:spMkLst>
        </pc:spChg>
        <pc:spChg chg="mod">
          <ac:chgData name="NEHA DAS" userId="6e57a499-e0a2-48eb-9a9f-6a1c8e390348" providerId="ADAL" clId="{4A401840-CC36-4003-B015-C2BF54BB57C0}" dt="2024-11-28T01:12:17.451" v="532" actId="20577"/>
          <ac:spMkLst>
            <pc:docMk/>
            <pc:sldMk cId="166199948" sldId="361"/>
            <ac:spMk id="3" creationId="{0020871C-CB1A-C0D0-563B-200817B4E805}"/>
          </ac:spMkLst>
        </pc:spChg>
      </pc:sldChg>
      <pc:sldChg chg="addSp delSp modSp new mod">
        <pc:chgData name="NEHA DAS" userId="6e57a499-e0a2-48eb-9a9f-6a1c8e390348" providerId="ADAL" clId="{4A401840-CC36-4003-B015-C2BF54BB57C0}" dt="2024-11-28T01:19:09.575" v="694" actId="14100"/>
        <pc:sldMkLst>
          <pc:docMk/>
          <pc:sldMk cId="3086303398" sldId="362"/>
        </pc:sldMkLst>
        <pc:spChg chg="mod">
          <ac:chgData name="NEHA DAS" userId="6e57a499-e0a2-48eb-9a9f-6a1c8e390348" providerId="ADAL" clId="{4A401840-CC36-4003-B015-C2BF54BB57C0}" dt="2024-11-28T01:12:46.615" v="568" actId="20577"/>
          <ac:spMkLst>
            <pc:docMk/>
            <pc:sldMk cId="3086303398" sldId="362"/>
            <ac:spMk id="2" creationId="{78BDA0E4-C89E-8EE6-ED9C-2850D5396271}"/>
          </ac:spMkLst>
        </pc:spChg>
        <pc:spChg chg="del">
          <ac:chgData name="NEHA DAS" userId="6e57a499-e0a2-48eb-9a9f-6a1c8e390348" providerId="ADAL" clId="{4A401840-CC36-4003-B015-C2BF54BB57C0}" dt="2024-11-28T01:13:05.302" v="569" actId="478"/>
          <ac:spMkLst>
            <pc:docMk/>
            <pc:sldMk cId="3086303398" sldId="362"/>
            <ac:spMk id="3" creationId="{3C6F91C1-05EF-EAFB-D539-F1E84C5BEF6A}"/>
          </ac:spMkLst>
        </pc:spChg>
        <pc:graphicFrameChg chg="add mod modGraphic">
          <ac:chgData name="NEHA DAS" userId="6e57a499-e0a2-48eb-9a9f-6a1c8e390348" providerId="ADAL" clId="{4A401840-CC36-4003-B015-C2BF54BB57C0}" dt="2024-11-28T01:19:09.575" v="694" actId="14100"/>
          <ac:graphicFrameMkLst>
            <pc:docMk/>
            <pc:sldMk cId="3086303398" sldId="362"/>
            <ac:graphicFrameMk id="6" creationId="{6E221FEA-7960-DAC2-0267-EB8D2F5FD525}"/>
          </ac:graphicFrameMkLst>
        </pc:graphicFrameChg>
        <pc:graphicFrameChg chg="add mod modGraphic">
          <ac:chgData name="NEHA DAS" userId="6e57a499-e0a2-48eb-9a9f-6a1c8e390348" providerId="ADAL" clId="{4A401840-CC36-4003-B015-C2BF54BB57C0}" dt="2024-11-28T01:19:06.227" v="693" actId="14100"/>
          <ac:graphicFrameMkLst>
            <pc:docMk/>
            <pc:sldMk cId="3086303398" sldId="362"/>
            <ac:graphicFrameMk id="7" creationId="{49708EEA-62E4-85F5-9957-A1CF5AF0C501}"/>
          </ac:graphicFrameMkLst>
        </pc:graphicFrameChg>
      </pc:sldChg>
      <pc:sldChg chg="addSp delSp modSp new mod">
        <pc:chgData name="NEHA DAS" userId="6e57a499-e0a2-48eb-9a9f-6a1c8e390348" providerId="ADAL" clId="{4A401840-CC36-4003-B015-C2BF54BB57C0}" dt="2024-11-28T01:17:08.566" v="666" actId="20577"/>
        <pc:sldMkLst>
          <pc:docMk/>
          <pc:sldMk cId="928733275" sldId="363"/>
        </pc:sldMkLst>
        <pc:spChg chg="mod">
          <ac:chgData name="NEHA DAS" userId="6e57a499-e0a2-48eb-9a9f-6a1c8e390348" providerId="ADAL" clId="{4A401840-CC36-4003-B015-C2BF54BB57C0}" dt="2024-11-28T01:16:40.602" v="650" actId="20577"/>
          <ac:spMkLst>
            <pc:docMk/>
            <pc:sldMk cId="928733275" sldId="363"/>
            <ac:spMk id="2" creationId="{F0C62C76-8B8D-C57C-F959-E7D25742B31D}"/>
          </ac:spMkLst>
        </pc:spChg>
        <pc:spChg chg="del">
          <ac:chgData name="NEHA DAS" userId="6e57a499-e0a2-48eb-9a9f-6a1c8e390348" providerId="ADAL" clId="{4A401840-CC36-4003-B015-C2BF54BB57C0}" dt="2024-11-28T01:16:52.087" v="651" actId="478"/>
          <ac:spMkLst>
            <pc:docMk/>
            <pc:sldMk cId="928733275" sldId="363"/>
            <ac:spMk id="3" creationId="{60C9A0FF-338E-171C-1829-5F6274C77F10}"/>
          </ac:spMkLst>
        </pc:spChg>
        <pc:spChg chg="add mod">
          <ac:chgData name="NEHA DAS" userId="6e57a499-e0a2-48eb-9a9f-6a1c8e390348" providerId="ADAL" clId="{4A401840-CC36-4003-B015-C2BF54BB57C0}" dt="2024-11-28T01:17:01.416" v="661" actId="122"/>
          <ac:spMkLst>
            <pc:docMk/>
            <pc:sldMk cId="928733275" sldId="363"/>
            <ac:spMk id="8" creationId="{DBE588AA-C818-E814-8B6B-6BD17ECD4A33}"/>
          </ac:spMkLst>
        </pc:spChg>
        <pc:spChg chg="add mod">
          <ac:chgData name="NEHA DAS" userId="6e57a499-e0a2-48eb-9a9f-6a1c8e390348" providerId="ADAL" clId="{4A401840-CC36-4003-B015-C2BF54BB57C0}" dt="2024-11-28T01:17:08.566" v="666" actId="20577"/>
          <ac:spMkLst>
            <pc:docMk/>
            <pc:sldMk cId="928733275" sldId="363"/>
            <ac:spMk id="9" creationId="{5EE9347A-4B00-8DF2-24C6-F97F69508AB9}"/>
          </ac:spMkLst>
        </pc:spChg>
        <pc:picChg chg="add mod">
          <ac:chgData name="NEHA DAS" userId="6e57a499-e0a2-48eb-9a9f-6a1c8e390348" providerId="ADAL" clId="{4A401840-CC36-4003-B015-C2BF54BB57C0}" dt="2024-11-28T01:16:23.658" v="622" actId="1076"/>
          <ac:picMkLst>
            <pc:docMk/>
            <pc:sldMk cId="928733275" sldId="363"/>
            <ac:picMk id="6" creationId="{1C20875E-24A0-8E0A-1521-687028DB8528}"/>
          </ac:picMkLst>
        </pc:picChg>
        <pc:picChg chg="add mod">
          <ac:chgData name="NEHA DAS" userId="6e57a499-e0a2-48eb-9a9f-6a1c8e390348" providerId="ADAL" clId="{4A401840-CC36-4003-B015-C2BF54BB57C0}" dt="2024-11-28T01:16:26.777" v="624" actId="1076"/>
          <ac:picMkLst>
            <pc:docMk/>
            <pc:sldMk cId="928733275" sldId="363"/>
            <ac:picMk id="7" creationId="{4966BE0D-B5C6-B2E7-2CE3-115E42515DF9}"/>
          </ac:picMkLst>
        </pc:picChg>
      </pc:sldChg>
      <pc:sldChg chg="modSp new mod">
        <pc:chgData name="NEHA DAS" userId="6e57a499-e0a2-48eb-9a9f-6a1c8e390348" providerId="ADAL" clId="{4A401840-CC36-4003-B015-C2BF54BB57C0}" dt="2024-11-28T01:21:08.384" v="762" actId="20577"/>
        <pc:sldMkLst>
          <pc:docMk/>
          <pc:sldMk cId="930363085" sldId="364"/>
        </pc:sldMkLst>
        <pc:spChg chg="mod">
          <ac:chgData name="NEHA DAS" userId="6e57a499-e0a2-48eb-9a9f-6a1c8e390348" providerId="ADAL" clId="{4A401840-CC36-4003-B015-C2BF54BB57C0}" dt="2024-11-28T01:20:08.547" v="702" actId="20577"/>
          <ac:spMkLst>
            <pc:docMk/>
            <pc:sldMk cId="930363085" sldId="364"/>
            <ac:spMk id="2" creationId="{67313A9F-41AF-DA3C-7386-C7C3FD002435}"/>
          </ac:spMkLst>
        </pc:spChg>
        <pc:spChg chg="mod">
          <ac:chgData name="NEHA DAS" userId="6e57a499-e0a2-48eb-9a9f-6a1c8e390348" providerId="ADAL" clId="{4A401840-CC36-4003-B015-C2BF54BB57C0}" dt="2024-11-28T01:21:08.384" v="762" actId="20577"/>
          <ac:spMkLst>
            <pc:docMk/>
            <pc:sldMk cId="930363085" sldId="364"/>
            <ac:spMk id="3" creationId="{8B8F79E8-CA9C-CC12-2A30-7BB83B59993C}"/>
          </ac:spMkLst>
        </pc:spChg>
      </pc:sldChg>
      <pc:sldChg chg="addSp delSp modSp new mod">
        <pc:chgData name="NEHA DAS" userId="6e57a499-e0a2-48eb-9a9f-6a1c8e390348" providerId="ADAL" clId="{4A401840-CC36-4003-B015-C2BF54BB57C0}" dt="2024-11-28T01:25:24.514" v="848" actId="20577"/>
        <pc:sldMkLst>
          <pc:docMk/>
          <pc:sldMk cId="2016384928" sldId="365"/>
        </pc:sldMkLst>
        <pc:spChg chg="mod">
          <ac:chgData name="NEHA DAS" userId="6e57a499-e0a2-48eb-9a9f-6a1c8e390348" providerId="ADAL" clId="{4A401840-CC36-4003-B015-C2BF54BB57C0}" dt="2024-11-28T01:22:08.435" v="770" actId="20577"/>
          <ac:spMkLst>
            <pc:docMk/>
            <pc:sldMk cId="2016384928" sldId="365"/>
            <ac:spMk id="2" creationId="{EDB363F8-1D9F-9D22-0C15-98B95CB68B0B}"/>
          </ac:spMkLst>
        </pc:spChg>
        <pc:spChg chg="del">
          <ac:chgData name="NEHA DAS" userId="6e57a499-e0a2-48eb-9a9f-6a1c8e390348" providerId="ADAL" clId="{4A401840-CC36-4003-B015-C2BF54BB57C0}" dt="2024-11-28T01:22:12.738" v="771" actId="478"/>
          <ac:spMkLst>
            <pc:docMk/>
            <pc:sldMk cId="2016384928" sldId="365"/>
            <ac:spMk id="3" creationId="{2D4C75DC-22D7-9A26-93E3-318D1FF308CC}"/>
          </ac:spMkLst>
        </pc:spChg>
        <pc:spChg chg="add mod">
          <ac:chgData name="NEHA DAS" userId="6e57a499-e0a2-48eb-9a9f-6a1c8e390348" providerId="ADAL" clId="{4A401840-CC36-4003-B015-C2BF54BB57C0}" dt="2024-11-28T01:25:01.151" v="818" actId="122"/>
          <ac:spMkLst>
            <pc:docMk/>
            <pc:sldMk cId="2016384928" sldId="365"/>
            <ac:spMk id="9" creationId="{C6430C16-1792-6968-2DA1-6A1EFE79FB2E}"/>
          </ac:spMkLst>
        </pc:spChg>
        <pc:spChg chg="add mod">
          <ac:chgData name="NEHA DAS" userId="6e57a499-e0a2-48eb-9a9f-6a1c8e390348" providerId="ADAL" clId="{4A401840-CC36-4003-B015-C2BF54BB57C0}" dt="2024-11-28T01:25:24.514" v="848" actId="20577"/>
          <ac:spMkLst>
            <pc:docMk/>
            <pc:sldMk cId="2016384928" sldId="365"/>
            <ac:spMk id="10" creationId="{8F64FBF1-2E47-DF76-7FB4-914A17407F33}"/>
          </ac:spMkLst>
        </pc:spChg>
        <pc:graphicFrameChg chg="add del mod modGraphic">
          <ac:chgData name="NEHA DAS" userId="6e57a499-e0a2-48eb-9a9f-6a1c8e390348" providerId="ADAL" clId="{4A401840-CC36-4003-B015-C2BF54BB57C0}" dt="2024-11-28T01:23:23.422" v="780" actId="478"/>
          <ac:graphicFrameMkLst>
            <pc:docMk/>
            <pc:sldMk cId="2016384928" sldId="365"/>
            <ac:graphicFrameMk id="6" creationId="{3B9BF99F-1C9E-23C2-754F-81446D4874A8}"/>
          </ac:graphicFrameMkLst>
        </pc:graphicFrameChg>
        <pc:graphicFrameChg chg="add mod modGraphic">
          <ac:chgData name="NEHA DAS" userId="6e57a499-e0a2-48eb-9a9f-6a1c8e390348" providerId="ADAL" clId="{4A401840-CC36-4003-B015-C2BF54BB57C0}" dt="2024-11-28T01:24:47.479" v="798" actId="1076"/>
          <ac:graphicFrameMkLst>
            <pc:docMk/>
            <pc:sldMk cId="2016384928" sldId="365"/>
            <ac:graphicFrameMk id="7" creationId="{11222C33-166C-B8EB-8299-E02CE464A8D2}"/>
          </ac:graphicFrameMkLst>
        </pc:graphicFrameChg>
        <pc:graphicFrameChg chg="add mod modGraphic">
          <ac:chgData name="NEHA DAS" userId="6e57a499-e0a2-48eb-9a9f-6a1c8e390348" providerId="ADAL" clId="{4A401840-CC36-4003-B015-C2BF54BB57C0}" dt="2024-11-28T01:24:42.015" v="797" actId="1076"/>
          <ac:graphicFrameMkLst>
            <pc:docMk/>
            <pc:sldMk cId="2016384928" sldId="365"/>
            <ac:graphicFrameMk id="8" creationId="{73897EE8-C348-E72B-1D46-4D18FD7E2B17}"/>
          </ac:graphicFrameMkLst>
        </pc:graphicFrameChg>
      </pc:sldChg>
      <pc:sldChg chg="addSp delSp modSp new mod">
        <pc:chgData name="NEHA DAS" userId="6e57a499-e0a2-48eb-9a9f-6a1c8e390348" providerId="ADAL" clId="{4A401840-CC36-4003-B015-C2BF54BB57C0}" dt="2024-11-28T01:27:39.452" v="914" actId="1035"/>
        <pc:sldMkLst>
          <pc:docMk/>
          <pc:sldMk cId="2550249725" sldId="366"/>
        </pc:sldMkLst>
        <pc:spChg chg="mod">
          <ac:chgData name="NEHA DAS" userId="6e57a499-e0a2-48eb-9a9f-6a1c8e390348" providerId="ADAL" clId="{4A401840-CC36-4003-B015-C2BF54BB57C0}" dt="2024-11-28T01:25:54.905" v="860" actId="20577"/>
          <ac:spMkLst>
            <pc:docMk/>
            <pc:sldMk cId="2550249725" sldId="366"/>
            <ac:spMk id="2" creationId="{AA13138F-6834-9523-3E40-A2E129269D45}"/>
          </ac:spMkLst>
        </pc:spChg>
        <pc:spChg chg="del">
          <ac:chgData name="NEHA DAS" userId="6e57a499-e0a2-48eb-9a9f-6a1c8e390348" providerId="ADAL" clId="{4A401840-CC36-4003-B015-C2BF54BB57C0}" dt="2024-11-28T01:25:57.377" v="861" actId="478"/>
          <ac:spMkLst>
            <pc:docMk/>
            <pc:sldMk cId="2550249725" sldId="366"/>
            <ac:spMk id="3" creationId="{D65A41DB-895A-62C4-A2C0-14BEA76C57B9}"/>
          </ac:spMkLst>
        </pc:spChg>
        <pc:spChg chg="add mod">
          <ac:chgData name="NEHA DAS" userId="6e57a499-e0a2-48eb-9a9f-6a1c8e390348" providerId="ADAL" clId="{4A401840-CC36-4003-B015-C2BF54BB57C0}" dt="2024-11-28T01:26:09.733" v="873" actId="20577"/>
          <ac:spMkLst>
            <pc:docMk/>
            <pc:sldMk cId="2550249725" sldId="366"/>
            <ac:spMk id="6" creationId="{29A5592D-457E-817D-552F-B774E3C540A2}"/>
          </ac:spMkLst>
        </pc:spChg>
        <pc:spChg chg="add del mod">
          <ac:chgData name="NEHA DAS" userId="6e57a499-e0a2-48eb-9a9f-6a1c8e390348" providerId="ADAL" clId="{4A401840-CC36-4003-B015-C2BF54BB57C0}" dt="2024-11-28T01:26:39.152" v="892" actId="478"/>
          <ac:spMkLst>
            <pc:docMk/>
            <pc:sldMk cId="2550249725" sldId="366"/>
            <ac:spMk id="8" creationId="{AFB7C532-3A69-F0ED-F11F-FE8718B81FD5}"/>
          </ac:spMkLst>
        </pc:spChg>
        <pc:spChg chg="add del mod">
          <ac:chgData name="NEHA DAS" userId="6e57a499-e0a2-48eb-9a9f-6a1c8e390348" providerId="ADAL" clId="{4A401840-CC36-4003-B015-C2BF54BB57C0}" dt="2024-11-28T01:26:31.225" v="876" actId="478"/>
          <ac:spMkLst>
            <pc:docMk/>
            <pc:sldMk cId="2550249725" sldId="366"/>
            <ac:spMk id="9" creationId="{E6E76DDC-ADDF-8D9C-8559-A36B6E814519}"/>
          </ac:spMkLst>
        </pc:spChg>
        <pc:graphicFrameChg chg="add del mod modGraphic">
          <ac:chgData name="NEHA DAS" userId="6e57a499-e0a2-48eb-9a9f-6a1c8e390348" providerId="ADAL" clId="{4A401840-CC36-4003-B015-C2BF54BB57C0}" dt="2024-11-28T01:27:39.452" v="914" actId="1035"/>
          <ac:graphicFrameMkLst>
            <pc:docMk/>
            <pc:sldMk cId="2550249725" sldId="366"/>
            <ac:graphicFrameMk id="7" creationId="{2BAA8571-5F34-A272-D873-6DFE7E4BF56E}"/>
          </ac:graphicFrameMkLst>
        </pc:graphicFrameChg>
      </pc:sldChg>
      <pc:sldChg chg="addSp delSp modSp new del mod modClrScheme chgLayout">
        <pc:chgData name="NEHA DAS" userId="6e57a499-e0a2-48eb-9a9f-6a1c8e390348" providerId="ADAL" clId="{4A401840-CC36-4003-B015-C2BF54BB57C0}" dt="2024-11-28T01:28:17.763" v="948" actId="47"/>
        <pc:sldMkLst>
          <pc:docMk/>
          <pc:sldMk cId="2782537179" sldId="367"/>
        </pc:sldMkLst>
        <pc:spChg chg="del mod ord">
          <ac:chgData name="NEHA DAS" userId="6e57a499-e0a2-48eb-9a9f-6a1c8e390348" providerId="ADAL" clId="{4A401840-CC36-4003-B015-C2BF54BB57C0}" dt="2024-11-28T01:28:01.298" v="916" actId="700"/>
          <ac:spMkLst>
            <pc:docMk/>
            <pc:sldMk cId="2782537179" sldId="367"/>
            <ac:spMk id="2" creationId="{0C6957A7-DD04-F696-2C4C-D6E8E6A52DFE}"/>
          </ac:spMkLst>
        </pc:spChg>
        <pc:spChg chg="del mod ord">
          <ac:chgData name="NEHA DAS" userId="6e57a499-e0a2-48eb-9a9f-6a1c8e390348" providerId="ADAL" clId="{4A401840-CC36-4003-B015-C2BF54BB57C0}" dt="2024-11-28T01:28:01.298" v="916" actId="700"/>
          <ac:spMkLst>
            <pc:docMk/>
            <pc:sldMk cId="2782537179" sldId="367"/>
            <ac:spMk id="3" creationId="{518A12AE-6071-8863-9A63-E14B114EBFD8}"/>
          </ac:spMkLst>
        </pc:spChg>
        <pc:spChg chg="mod ord">
          <ac:chgData name="NEHA DAS" userId="6e57a499-e0a2-48eb-9a9f-6a1c8e390348" providerId="ADAL" clId="{4A401840-CC36-4003-B015-C2BF54BB57C0}" dt="2024-11-28T01:28:01.298" v="916" actId="700"/>
          <ac:spMkLst>
            <pc:docMk/>
            <pc:sldMk cId="2782537179" sldId="367"/>
            <ac:spMk id="4" creationId="{25AFA18D-762B-28B3-7A41-33B63DDA2D5B}"/>
          </ac:spMkLst>
        </pc:spChg>
        <pc:spChg chg="mod ord">
          <ac:chgData name="NEHA DAS" userId="6e57a499-e0a2-48eb-9a9f-6a1c8e390348" providerId="ADAL" clId="{4A401840-CC36-4003-B015-C2BF54BB57C0}" dt="2024-11-28T01:28:01.298" v="916" actId="700"/>
          <ac:spMkLst>
            <pc:docMk/>
            <pc:sldMk cId="2782537179" sldId="367"/>
            <ac:spMk id="5" creationId="{59BBB0A0-6115-A48D-3C81-27E6A81A7FFA}"/>
          </ac:spMkLst>
        </pc:spChg>
        <pc:spChg chg="add mod ord">
          <ac:chgData name="NEHA DAS" userId="6e57a499-e0a2-48eb-9a9f-6a1c8e390348" providerId="ADAL" clId="{4A401840-CC36-4003-B015-C2BF54BB57C0}" dt="2024-11-28T01:28:05.472" v="928" actId="20577"/>
          <ac:spMkLst>
            <pc:docMk/>
            <pc:sldMk cId="2782537179" sldId="367"/>
            <ac:spMk id="6" creationId="{46FC63D3-9D1A-264F-D520-B78456C677C6}"/>
          </ac:spMkLst>
        </pc:spChg>
        <pc:spChg chg="add mod ord">
          <ac:chgData name="NEHA DAS" userId="6e57a499-e0a2-48eb-9a9f-6a1c8e390348" providerId="ADAL" clId="{4A401840-CC36-4003-B015-C2BF54BB57C0}" dt="2024-11-28T01:28:12.212" v="947" actId="20577"/>
          <ac:spMkLst>
            <pc:docMk/>
            <pc:sldMk cId="2782537179" sldId="367"/>
            <ac:spMk id="7" creationId="{6A4EAA29-F9DE-87E4-B53F-2E987121D37F}"/>
          </ac:spMkLst>
        </pc:spChg>
      </pc:sldChg>
      <pc:sldChg chg="modSp new mod">
        <pc:chgData name="NEHA DAS" userId="6e57a499-e0a2-48eb-9a9f-6a1c8e390348" providerId="ADAL" clId="{4A401840-CC36-4003-B015-C2BF54BB57C0}" dt="2024-12-01T22:45:43.417" v="1058" actId="6549"/>
        <pc:sldMkLst>
          <pc:docMk/>
          <pc:sldMk cId="3155261103" sldId="367"/>
        </pc:sldMkLst>
        <pc:spChg chg="mod">
          <ac:chgData name="NEHA DAS" userId="6e57a499-e0a2-48eb-9a9f-6a1c8e390348" providerId="ADAL" clId="{4A401840-CC36-4003-B015-C2BF54BB57C0}" dt="2024-12-01T22:40:11.637" v="978" actId="20577"/>
          <ac:spMkLst>
            <pc:docMk/>
            <pc:sldMk cId="3155261103" sldId="367"/>
            <ac:spMk id="2" creationId="{94FB5566-FF0C-D05C-3C74-9B458F04CFE5}"/>
          </ac:spMkLst>
        </pc:spChg>
        <pc:spChg chg="mod">
          <ac:chgData name="NEHA DAS" userId="6e57a499-e0a2-48eb-9a9f-6a1c8e390348" providerId="ADAL" clId="{4A401840-CC36-4003-B015-C2BF54BB57C0}" dt="2024-12-01T22:45:43.417" v="1058" actId="6549"/>
          <ac:spMkLst>
            <pc:docMk/>
            <pc:sldMk cId="3155261103" sldId="367"/>
            <ac:spMk id="3" creationId="{46F8BFC8-CC2F-70B5-EC64-F1F1A0C0C71F}"/>
          </ac:spMkLst>
        </pc:spChg>
      </pc:sldChg>
      <pc:sldChg chg="addSp modSp new mod">
        <pc:chgData name="NEHA DAS" userId="6e57a499-e0a2-48eb-9a9f-6a1c8e390348" providerId="ADAL" clId="{4A401840-CC36-4003-B015-C2BF54BB57C0}" dt="2024-12-01T22:47:48.590" v="1076" actId="1076"/>
        <pc:sldMkLst>
          <pc:docMk/>
          <pc:sldMk cId="1091463047" sldId="368"/>
        </pc:sldMkLst>
        <pc:spChg chg="mod">
          <ac:chgData name="NEHA DAS" userId="6e57a499-e0a2-48eb-9a9f-6a1c8e390348" providerId="ADAL" clId="{4A401840-CC36-4003-B015-C2BF54BB57C0}" dt="2024-12-01T22:47:34.229" v="1073" actId="20577"/>
          <ac:spMkLst>
            <pc:docMk/>
            <pc:sldMk cId="1091463047" sldId="368"/>
            <ac:spMk id="2" creationId="{B910FC42-E201-118B-8C10-9947FC53EEF2}"/>
          </ac:spMkLst>
        </pc:spChg>
        <pc:picChg chg="add mod">
          <ac:chgData name="NEHA DAS" userId="6e57a499-e0a2-48eb-9a9f-6a1c8e390348" providerId="ADAL" clId="{4A401840-CC36-4003-B015-C2BF54BB57C0}" dt="2024-12-01T22:47:48.590" v="1076" actId="1076"/>
          <ac:picMkLst>
            <pc:docMk/>
            <pc:sldMk cId="1091463047" sldId="368"/>
            <ac:picMk id="7" creationId="{2F103B37-6DD9-7CF4-9EFD-427846234167}"/>
          </ac:picMkLst>
        </pc:picChg>
      </pc:sldChg>
      <pc:sldChg chg="addSp modSp new mod">
        <pc:chgData name="NEHA DAS" userId="6e57a499-e0a2-48eb-9a9f-6a1c8e390348" providerId="ADAL" clId="{4A401840-CC36-4003-B015-C2BF54BB57C0}" dt="2024-12-01T22:48:05.461" v="1079" actId="1076"/>
        <pc:sldMkLst>
          <pc:docMk/>
          <pc:sldMk cId="77812194" sldId="369"/>
        </pc:sldMkLst>
        <pc:picChg chg="add mod">
          <ac:chgData name="NEHA DAS" userId="6e57a499-e0a2-48eb-9a9f-6a1c8e390348" providerId="ADAL" clId="{4A401840-CC36-4003-B015-C2BF54BB57C0}" dt="2024-12-01T22:48:05.461" v="1079" actId="1076"/>
          <ac:picMkLst>
            <pc:docMk/>
            <pc:sldMk cId="77812194" sldId="369"/>
            <ac:picMk id="7" creationId="{024650CA-581F-A263-0CCE-F13EC105A2AF}"/>
          </ac:picMkLst>
        </pc:picChg>
      </pc:sldChg>
      <pc:sldChg chg="addSp modSp new mod">
        <pc:chgData name="NEHA DAS" userId="6e57a499-e0a2-48eb-9a9f-6a1c8e390348" providerId="ADAL" clId="{4A401840-CC36-4003-B015-C2BF54BB57C0}" dt="2024-12-01T22:50:25.525" v="1084" actId="1076"/>
        <pc:sldMkLst>
          <pc:docMk/>
          <pc:sldMk cId="1277752896" sldId="370"/>
        </pc:sldMkLst>
        <pc:picChg chg="add mod">
          <ac:chgData name="NEHA DAS" userId="6e57a499-e0a2-48eb-9a9f-6a1c8e390348" providerId="ADAL" clId="{4A401840-CC36-4003-B015-C2BF54BB57C0}" dt="2024-12-01T22:50:25.525" v="1084" actId="1076"/>
          <ac:picMkLst>
            <pc:docMk/>
            <pc:sldMk cId="1277752896" sldId="370"/>
            <ac:picMk id="7" creationId="{B167B68D-6E3A-E8DF-A246-BE5D1E66E73A}"/>
          </ac:picMkLst>
        </pc:picChg>
      </pc:sldChg>
      <pc:sldChg chg="addSp modSp new mod ord">
        <pc:chgData name="NEHA DAS" userId="6e57a499-e0a2-48eb-9a9f-6a1c8e390348" providerId="ADAL" clId="{4A401840-CC36-4003-B015-C2BF54BB57C0}" dt="2024-12-01T22:53:27.746" v="1089" actId="1076"/>
        <pc:sldMkLst>
          <pc:docMk/>
          <pc:sldMk cId="3246879214" sldId="371"/>
        </pc:sldMkLst>
        <pc:picChg chg="add mod">
          <ac:chgData name="NEHA DAS" userId="6e57a499-e0a2-48eb-9a9f-6a1c8e390348" providerId="ADAL" clId="{4A401840-CC36-4003-B015-C2BF54BB57C0}" dt="2024-12-01T22:53:27.746" v="1089" actId="1076"/>
          <ac:picMkLst>
            <pc:docMk/>
            <pc:sldMk cId="3246879214" sldId="371"/>
            <ac:picMk id="7" creationId="{42095C9B-799E-C66C-AB1C-7B051CDA97B5}"/>
          </ac:picMkLst>
        </pc:picChg>
      </pc:sldChg>
      <pc:sldChg chg="modSp new mod">
        <pc:chgData name="NEHA DAS" userId="6e57a499-e0a2-48eb-9a9f-6a1c8e390348" providerId="ADAL" clId="{4A401840-CC36-4003-B015-C2BF54BB57C0}" dt="2024-12-01T23:00:29.145" v="1097" actId="20577"/>
        <pc:sldMkLst>
          <pc:docMk/>
          <pc:sldMk cId="1019285834" sldId="372"/>
        </pc:sldMkLst>
        <pc:spChg chg="mod">
          <ac:chgData name="NEHA DAS" userId="6e57a499-e0a2-48eb-9a9f-6a1c8e390348" providerId="ADAL" clId="{4A401840-CC36-4003-B015-C2BF54BB57C0}" dt="2024-12-01T23:00:29.145" v="1097" actId="20577"/>
          <ac:spMkLst>
            <pc:docMk/>
            <pc:sldMk cId="1019285834" sldId="372"/>
            <ac:spMk id="2" creationId="{B716E961-56F3-B77D-1229-79010814AE55}"/>
          </ac:spMkLst>
        </pc:spChg>
        <pc:spChg chg="mod">
          <ac:chgData name="NEHA DAS" userId="6e57a499-e0a2-48eb-9a9f-6a1c8e390348" providerId="ADAL" clId="{4A401840-CC36-4003-B015-C2BF54BB57C0}" dt="2024-12-01T23:00:27.353" v="1093"/>
          <ac:spMkLst>
            <pc:docMk/>
            <pc:sldMk cId="1019285834" sldId="372"/>
            <ac:spMk id="3" creationId="{1CD648FE-38E8-3C6E-025B-8B27B6A47AFF}"/>
          </ac:spMkLst>
        </pc:spChg>
      </pc:sldChg>
      <pc:sldChg chg="new">
        <pc:chgData name="NEHA DAS" userId="6e57a499-e0a2-48eb-9a9f-6a1c8e390348" providerId="ADAL" clId="{4A401840-CC36-4003-B015-C2BF54BB57C0}" dt="2024-12-01T23:28:45.142" v="1098" actId="680"/>
        <pc:sldMkLst>
          <pc:docMk/>
          <pc:sldMk cId="2460729714" sldId="373"/>
        </pc:sldMkLst>
      </pc:sldChg>
      <pc:sldMasterChg chg="delSldLayout">
        <pc:chgData name="NEHA DAS" userId="6e57a499-e0a2-48eb-9a9f-6a1c8e390348" providerId="ADAL" clId="{4A401840-CC36-4003-B015-C2BF54BB57C0}" dt="2024-11-28T01:12:29.511" v="546" actId="47"/>
        <pc:sldMasterMkLst>
          <pc:docMk/>
          <pc:sldMasterMk cId="2559479050" sldId="2147483648"/>
        </pc:sldMasterMkLst>
        <pc:sldLayoutChg chg="del">
          <pc:chgData name="NEHA DAS" userId="6e57a499-e0a2-48eb-9a9f-6a1c8e390348" providerId="ADAL" clId="{4A401840-CC36-4003-B015-C2BF54BB57C0}" dt="2024-11-28T01:12:29.272" v="545" actId="47"/>
          <pc:sldLayoutMkLst>
            <pc:docMk/>
            <pc:sldMasterMk cId="2559479050" sldId="2147483648"/>
            <pc:sldLayoutMk cId="3318538154" sldId="2147483725"/>
          </pc:sldLayoutMkLst>
        </pc:sldLayoutChg>
        <pc:sldLayoutChg chg="del">
          <pc:chgData name="NEHA DAS" userId="6e57a499-e0a2-48eb-9a9f-6a1c8e390348" providerId="ADAL" clId="{4A401840-CC36-4003-B015-C2BF54BB57C0}" dt="2024-11-28T01:12:29.511" v="546" actId="47"/>
          <pc:sldLayoutMkLst>
            <pc:docMk/>
            <pc:sldMasterMk cId="2559479050" sldId="2147483648"/>
            <pc:sldLayoutMk cId="1245112965" sldId="214748372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48B754-86ED-EE33-8740-8066BC39B9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DF853-38E9-C6B7-3AAF-91C3F2D4EA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99DB4-CB0B-C24B-9371-57240516F23D}" type="datetimeFigureOut"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6443-F4A0-A7E2-24F0-E39ADF0AF7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F2DDA-0B43-B1F3-84C8-CB114E3172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8537A-66E2-2247-B441-080C6ECCC9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52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94D05-2413-416E-8BCF-22CC6EAE5C7A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2EEF7-10B8-48BD-98D2-6BEDC41F7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2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Background">
            <a:extLst>
              <a:ext uri="{FF2B5EF4-FFF2-40B4-BE49-F238E27FC236}">
                <a16:creationId xmlns:a16="http://schemas.microsoft.com/office/drawing/2014/main" id="{D0474969-1787-479A-924E-1D2D1F2AE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D9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Graphic">
            <a:extLst>
              <a:ext uri="{FF2B5EF4-FFF2-40B4-BE49-F238E27FC236}">
                <a16:creationId xmlns:a16="http://schemas.microsoft.com/office/drawing/2014/main" id="{AC22E693-5B73-479C-B297-AC021617C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601980"/>
            <a:ext cx="8245719" cy="5657444"/>
          </a:xfrm>
          <a:custGeom>
            <a:avLst/>
            <a:gdLst>
              <a:gd name="connsiteX0" fmla="*/ 0 w 8245719"/>
              <a:gd name="connsiteY0" fmla="*/ 0 h 5657444"/>
              <a:gd name="connsiteX1" fmla="*/ 2413221 w 8245719"/>
              <a:gd name="connsiteY1" fmla="*/ 0 h 5657444"/>
              <a:gd name="connsiteX2" fmla="*/ 2560722 w 8245719"/>
              <a:gd name="connsiteY2" fmla="*/ 0 h 5657444"/>
              <a:gd name="connsiteX3" fmla="*/ 2686080 w 8245719"/>
              <a:gd name="connsiteY3" fmla="*/ 0 h 5657444"/>
              <a:gd name="connsiteX4" fmla="*/ 5416593 w 8245719"/>
              <a:gd name="connsiteY4" fmla="*/ 0 h 5657444"/>
              <a:gd name="connsiteX5" fmla="*/ 8245719 w 8245719"/>
              <a:gd name="connsiteY5" fmla="*/ 2828722 h 5657444"/>
              <a:gd name="connsiteX6" fmla="*/ 5416593 w 8245719"/>
              <a:gd name="connsiteY6" fmla="*/ 5657444 h 5657444"/>
              <a:gd name="connsiteX7" fmla="*/ 2571602 w 8245719"/>
              <a:gd name="connsiteY7" fmla="*/ 5657444 h 5657444"/>
              <a:gd name="connsiteX8" fmla="*/ 2560722 w 8245719"/>
              <a:gd name="connsiteY8" fmla="*/ 5657444 h 5657444"/>
              <a:gd name="connsiteX9" fmla="*/ 2504877 w 8245719"/>
              <a:gd name="connsiteY9" fmla="*/ 5657444 h 5657444"/>
              <a:gd name="connsiteX10" fmla="*/ 2413221 w 8245719"/>
              <a:gd name="connsiteY10" fmla="*/ 5657444 h 5657444"/>
              <a:gd name="connsiteX11" fmla="*/ 0 w 8245719"/>
              <a:gd name="connsiteY11" fmla="*/ 5657444 h 565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45719" h="5657444">
                <a:moveTo>
                  <a:pt x="0" y="0"/>
                </a:moveTo>
                <a:lnTo>
                  <a:pt x="2413221" y="0"/>
                </a:lnTo>
                <a:lnTo>
                  <a:pt x="2560722" y="0"/>
                </a:lnTo>
                <a:lnTo>
                  <a:pt x="2686080" y="0"/>
                </a:lnTo>
                <a:cubicBezTo>
                  <a:pt x="5416593" y="0"/>
                  <a:pt x="5416593" y="0"/>
                  <a:pt x="5416593" y="0"/>
                </a:cubicBezTo>
                <a:cubicBezTo>
                  <a:pt x="6978474" y="0"/>
                  <a:pt x="8245719" y="1267065"/>
                  <a:pt x="8245719" y="2828722"/>
                </a:cubicBezTo>
                <a:cubicBezTo>
                  <a:pt x="8245719" y="4390380"/>
                  <a:pt x="6978474" y="5657444"/>
                  <a:pt x="5416593" y="5657444"/>
                </a:cubicBezTo>
                <a:cubicBezTo>
                  <a:pt x="3539486" y="5657444"/>
                  <a:pt x="2835570" y="5657444"/>
                  <a:pt x="2571602" y="5657444"/>
                </a:cubicBezTo>
                <a:lnTo>
                  <a:pt x="2560722" y="5657444"/>
                </a:lnTo>
                <a:lnTo>
                  <a:pt x="2504877" y="5657444"/>
                </a:lnTo>
                <a:cubicBezTo>
                  <a:pt x="2413221" y="5657444"/>
                  <a:pt x="2413221" y="5657444"/>
                  <a:pt x="2413221" y="5657444"/>
                </a:cubicBezTo>
                <a:lnTo>
                  <a:pt x="0" y="5657444"/>
                </a:lnTo>
                <a:close/>
              </a:path>
            </a:pathLst>
          </a:custGeom>
          <a:solidFill>
            <a:srgbClr val="324B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79F299FF-9A8D-C382-5501-571834DEE5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3906" y="1737360"/>
            <a:ext cx="5692093" cy="585213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389B91C-1C72-C2AF-4D9C-3F37DBD00C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3907" y="2577148"/>
            <a:ext cx="5692092" cy="5852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BD26E4-6B62-8032-94B5-A540DA2A79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6" y="3428999"/>
            <a:ext cx="4424768" cy="4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3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hree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ody copy column 1"/>
          <p:cNvSpPr>
            <a:spLocks noGrp="1"/>
          </p:cNvSpPr>
          <p:nvPr>
            <p:ph type="body" sz="quarter" idx="13" hasCustomPrompt="1"/>
          </p:nvPr>
        </p:nvSpPr>
        <p:spPr>
          <a:xfrm>
            <a:off x="394447" y="1858682"/>
            <a:ext cx="3191435" cy="4237318"/>
          </a:xfrm>
          <a:prstGeom prst="roundRect">
            <a:avLst>
              <a:gd name="adj" fmla="val 4645"/>
            </a:avLst>
          </a:prstGeom>
          <a:ln w="19050">
            <a:solidFill>
              <a:srgbClr val="F29101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0">
                <a:solidFill>
                  <a:srgbClr val="324B9B"/>
                </a:solidFill>
              </a:defRPr>
            </a:lvl1pPr>
            <a:lvl2pPr marL="0" indent="0">
              <a:buNone/>
              <a:defRPr sz="1600" b="0">
                <a:solidFill>
                  <a:srgbClr val="324B9B"/>
                </a:solidFill>
              </a:defRPr>
            </a:lvl2pPr>
            <a:lvl3pPr marL="0" indent="0">
              <a:buNone/>
              <a:defRPr sz="1600" b="0">
                <a:solidFill>
                  <a:srgbClr val="324B9B"/>
                </a:solidFill>
              </a:defRPr>
            </a:lvl3pPr>
            <a:lvl4pPr marL="0" indent="0">
              <a:buNone/>
              <a:defRPr sz="1600" b="0">
                <a:solidFill>
                  <a:srgbClr val="324B9B"/>
                </a:solidFill>
              </a:defRPr>
            </a:lvl4pPr>
            <a:lvl5pPr marL="0" indent="0">
              <a:buNone/>
              <a:defRPr sz="1600" b="0">
                <a:solidFill>
                  <a:srgbClr val="324B9B"/>
                </a:solidFill>
              </a:defRPr>
            </a:lvl5pPr>
            <a:lvl6pPr marL="0" indent="0">
              <a:buNone/>
              <a:defRPr sz="1600" b="0">
                <a:solidFill>
                  <a:srgbClr val="324B9B"/>
                </a:solidFill>
              </a:defRPr>
            </a:lvl6pPr>
            <a:lvl7pPr marL="0" indent="0">
              <a:buNone/>
              <a:defRPr sz="1600" b="0">
                <a:solidFill>
                  <a:srgbClr val="324B9B"/>
                </a:solidFill>
              </a:defRPr>
            </a:lvl7pPr>
            <a:lvl8pPr marL="0" indent="0">
              <a:buNone/>
              <a:defRPr sz="1600" b="0">
                <a:solidFill>
                  <a:srgbClr val="324B9B"/>
                </a:solidFill>
              </a:defRPr>
            </a:lvl8pPr>
            <a:lvl9pPr marL="0" indent="0">
              <a:buNone/>
              <a:defRPr sz="1600" b="0">
                <a:solidFill>
                  <a:srgbClr val="324B9B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11" name="Body copy column 2">
            <a:extLst>
              <a:ext uri="{FF2B5EF4-FFF2-40B4-BE49-F238E27FC236}">
                <a16:creationId xmlns:a16="http://schemas.microsoft.com/office/drawing/2014/main" id="{55BB8D98-408E-46F3-8147-011B3F4094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1482" y="1858681"/>
            <a:ext cx="3191435" cy="4237317"/>
          </a:xfrm>
          <a:prstGeom prst="roundRect">
            <a:avLst>
              <a:gd name="adj" fmla="val 4645"/>
            </a:avLst>
          </a:prstGeom>
          <a:ln w="19050">
            <a:solidFill>
              <a:srgbClr val="F29101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0">
                <a:solidFill>
                  <a:srgbClr val="324B9B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 marL="0" indent="0"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None/>
              <a:defRPr sz="1600"/>
            </a:lvl8pPr>
            <a:lvl9pPr marL="0" indent="0">
              <a:buNone/>
              <a:defRPr sz="1600"/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12" name="Body copy column 3">
            <a:extLst>
              <a:ext uri="{FF2B5EF4-FFF2-40B4-BE49-F238E27FC236}">
                <a16:creationId xmlns:a16="http://schemas.microsoft.com/office/drawing/2014/main" id="{3AEA2733-1074-4E88-BFB1-608DFC511F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88517" y="1858682"/>
            <a:ext cx="3191435" cy="4237316"/>
          </a:xfrm>
          <a:prstGeom prst="roundRect">
            <a:avLst>
              <a:gd name="adj" fmla="val 4645"/>
            </a:avLst>
          </a:prstGeom>
          <a:noFill/>
          <a:ln w="19050">
            <a:solidFill>
              <a:srgbClr val="F29101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0">
                <a:solidFill>
                  <a:srgbClr val="324B9B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 marL="0" indent="0"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None/>
              <a:defRPr sz="1600"/>
            </a:lvl8pPr>
            <a:lvl9pPr marL="0" indent="0">
              <a:buNone/>
              <a:defRPr sz="1600"/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DDB67E7A-48CF-CD2E-4FB0-AF86E0F61B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3906" y="1110356"/>
            <a:ext cx="5692093" cy="536299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solidFill>
                  <a:srgbClr val="324B9B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Footer/CRICOS">
            <a:extLst>
              <a:ext uri="{FF2B5EF4-FFF2-40B4-BE49-F238E27FC236}">
                <a16:creationId xmlns:a16="http://schemas.microsoft.com/office/drawing/2014/main" id="{214A9E08-5FFD-FB37-BFC7-1F5C8A1D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8C4306F-3FC8-F089-6167-ACD03E2BE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1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ody copy text">
            <a:extLst>
              <a:ext uri="{FF2B5EF4-FFF2-40B4-BE49-F238E27FC236}">
                <a16:creationId xmlns:a16="http://schemas.microsoft.com/office/drawing/2014/main" id="{7A440D47-120F-417D-B465-949547743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908" y="1858488"/>
            <a:ext cx="5692092" cy="422034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  <a:lvl2pPr>
              <a:spcAft>
                <a:spcPts val="600"/>
              </a:spcAft>
              <a:defRPr sz="1800">
                <a:solidFill>
                  <a:srgbClr val="324B9B"/>
                </a:solidFill>
                <a:latin typeface="+mn-lt"/>
              </a:defRPr>
            </a:lvl2pPr>
            <a:lvl3pPr marL="0" indent="0">
              <a:buNone/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3pPr>
            <a:lvl4pPr marL="180000" indent="-180000">
              <a:buSzPct val="110000"/>
              <a:buFont typeface="Arial" panose="020B0604020202020204" pitchFamily="34" charset="0"/>
              <a:buChar char="•"/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4pPr>
            <a:lvl5pPr marL="360000" indent="-180000">
              <a:buFont typeface="Calibri" panose="020F0502020204030204" pitchFamily="34" charset="0"/>
              <a:buChar char="–"/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5pPr>
            <a:lvl6pPr marL="180000"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6pPr>
            <a:lvl7pPr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7pPr>
            <a:lvl8pPr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8pPr>
            <a:lvl9pPr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9pPr>
          </a:lstStyle>
          <a:p>
            <a:pPr lvl="1"/>
            <a:r>
              <a:rPr lang="en-US" dirty="0"/>
              <a:t>Click to add body text</a:t>
            </a:r>
          </a:p>
          <a:p>
            <a:pPr lvl="3"/>
            <a:r>
              <a:rPr lang="en-US" dirty="0"/>
              <a:t>Bullet points</a:t>
            </a:r>
          </a:p>
          <a:p>
            <a:pPr lvl="4"/>
            <a:r>
              <a:rPr lang="en-US" dirty="0"/>
              <a:t>sub points</a:t>
            </a:r>
          </a:p>
        </p:txBody>
      </p:sp>
      <p:sp>
        <p:nvSpPr>
          <p:cNvPr id="23" name="Picture Placeholder" descr="Image Placeholder">
            <a:extLst>
              <a:ext uri="{FF2B5EF4-FFF2-40B4-BE49-F238E27FC236}">
                <a16:creationId xmlns:a16="http://schemas.microsoft.com/office/drawing/2014/main" id="{94303B84-34AA-4CF3-8091-F68C9E0891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18503" y="0"/>
            <a:ext cx="6873496" cy="6858000"/>
          </a:xfrm>
          <a:custGeom>
            <a:avLst/>
            <a:gdLst>
              <a:gd name="connsiteX0" fmla="*/ 0 w 6873496"/>
              <a:gd name="connsiteY0" fmla="*/ 0 h 6858000"/>
              <a:gd name="connsiteX1" fmla="*/ 6873496 w 6873496"/>
              <a:gd name="connsiteY1" fmla="*/ 0 h 6858000"/>
              <a:gd name="connsiteX2" fmla="*/ 6873496 w 6873496"/>
              <a:gd name="connsiteY2" fmla="*/ 2702626 h 6858000"/>
              <a:gd name="connsiteX3" fmla="*/ 6492648 w 6873496"/>
              <a:gd name="connsiteY3" fmla="*/ 3359543 h 6858000"/>
              <a:gd name="connsiteX4" fmla="*/ 4465777 w 6873496"/>
              <a:gd name="connsiteY4" fmla="*/ 6858000 h 6858000"/>
              <a:gd name="connsiteX5" fmla="*/ 3977804 w 6873496"/>
              <a:gd name="connsiteY5" fmla="*/ 6858000 h 6858000"/>
              <a:gd name="connsiteX6" fmla="*/ 1947696 w 6873496"/>
              <a:gd name="connsiteY6" fmla="*/ 3359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496" h="6858000">
                <a:moveTo>
                  <a:pt x="0" y="0"/>
                </a:moveTo>
                <a:lnTo>
                  <a:pt x="6873496" y="0"/>
                </a:lnTo>
                <a:lnTo>
                  <a:pt x="6873496" y="2702626"/>
                </a:lnTo>
                <a:lnTo>
                  <a:pt x="6492648" y="3359543"/>
                </a:lnTo>
                <a:lnTo>
                  <a:pt x="4465777" y="6858000"/>
                </a:lnTo>
                <a:lnTo>
                  <a:pt x="3977804" y="6858000"/>
                </a:lnTo>
                <a:lnTo>
                  <a:pt x="1947696" y="33595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360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AB8F337B-4194-5930-1D5B-447E83EB96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3907" y="1110356"/>
            <a:ext cx="5040000" cy="536299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solidFill>
                  <a:srgbClr val="324B9B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Footer/CRICOS">
            <a:extLst>
              <a:ext uri="{FF2B5EF4-FFF2-40B4-BE49-F238E27FC236}">
                <a16:creationId xmlns:a16="http://schemas.microsoft.com/office/drawing/2014/main" id="{9503BE8A-8030-52A8-62C7-A012FD70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3AE86FE-4F09-0C3B-6B66-85CF6535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96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" descr="Image Placeholder">
            <a:extLst>
              <a:ext uri="{FF2B5EF4-FFF2-40B4-BE49-F238E27FC236}">
                <a16:creationId xmlns:a16="http://schemas.microsoft.com/office/drawing/2014/main" id="{8026A595-6018-4A69-B9E1-3E9FDB7E0E6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134600" y="3152775"/>
            <a:ext cx="2059496" cy="3705797"/>
          </a:xfrm>
          <a:custGeom>
            <a:avLst/>
            <a:gdLst>
              <a:gd name="connsiteX0" fmla="*/ 1201198 w 2059496"/>
              <a:gd name="connsiteY0" fmla="*/ 0 h 3705797"/>
              <a:gd name="connsiteX1" fmla="*/ 2059496 w 2059496"/>
              <a:gd name="connsiteY1" fmla="*/ 361379 h 3705797"/>
              <a:gd name="connsiteX2" fmla="*/ 2059496 w 2059496"/>
              <a:gd name="connsiteY2" fmla="*/ 3705797 h 3705797"/>
              <a:gd name="connsiteX3" fmla="*/ 0 w 2059496"/>
              <a:gd name="connsiteY3" fmla="*/ 3705797 h 3705797"/>
              <a:gd name="connsiteX4" fmla="*/ 0 w 2059496"/>
              <a:gd name="connsiteY4" fmla="*/ 1200722 h 3705797"/>
              <a:gd name="connsiteX5" fmla="*/ 1201198 w 2059496"/>
              <a:gd name="connsiteY5" fmla="*/ 0 h 370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9496" h="3705797">
                <a:moveTo>
                  <a:pt x="1201198" y="0"/>
                </a:moveTo>
                <a:cubicBezTo>
                  <a:pt x="1537621" y="0"/>
                  <a:pt x="1841564" y="138494"/>
                  <a:pt x="2059496" y="361379"/>
                </a:cubicBezTo>
                <a:lnTo>
                  <a:pt x="2059496" y="3705797"/>
                </a:lnTo>
                <a:lnTo>
                  <a:pt x="0" y="3705797"/>
                </a:lnTo>
                <a:lnTo>
                  <a:pt x="0" y="1200722"/>
                </a:lnTo>
                <a:cubicBezTo>
                  <a:pt x="0" y="537401"/>
                  <a:pt x="537686" y="0"/>
                  <a:pt x="120119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7CD685DB-5D0C-720D-43BE-F740D698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03C96C6-3838-E6CE-2AC6-36EF405CD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250DD1C6-36E4-DCA1-C396-206E9BE675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3907" y="1099838"/>
            <a:ext cx="9462661" cy="497898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324B9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body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312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/CRICOS">
            <a:extLst>
              <a:ext uri="{FF2B5EF4-FFF2-40B4-BE49-F238E27FC236}">
                <a16:creationId xmlns:a16="http://schemas.microsoft.com/office/drawing/2014/main" id="{10376197-1FE4-7847-990F-228E631A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7F9CD1-5EFE-57FD-3F77-26329E3A3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898FD503-B876-669B-87AD-E5E88482F2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3907" y="1099838"/>
            <a:ext cx="9462661" cy="497898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324B9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body text</a:t>
            </a:r>
            <a:endParaRPr lang="en-GB" dirty="0"/>
          </a:p>
        </p:txBody>
      </p:sp>
      <p:sp>
        <p:nvSpPr>
          <p:cNvPr id="12" name="Picture Placeholder" descr="Image Placeholder">
            <a:extLst>
              <a:ext uri="{FF2B5EF4-FFF2-40B4-BE49-F238E27FC236}">
                <a16:creationId xmlns:a16="http://schemas.microsoft.com/office/drawing/2014/main" id="{964466B3-429C-4DB3-8708-96B99F2426B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88452" y="3194495"/>
            <a:ext cx="4003548" cy="3663506"/>
          </a:xfrm>
          <a:custGeom>
            <a:avLst/>
            <a:gdLst>
              <a:gd name="connsiteX0" fmla="*/ 4003548 w 4003548"/>
              <a:gd name="connsiteY0" fmla="*/ 0 h 3663506"/>
              <a:gd name="connsiteX1" fmla="*/ 4003548 w 4003548"/>
              <a:gd name="connsiteY1" fmla="*/ 3663506 h 3663506"/>
              <a:gd name="connsiteX2" fmla="*/ 2355056 w 4003548"/>
              <a:gd name="connsiteY2" fmla="*/ 3663506 h 3663506"/>
              <a:gd name="connsiteX3" fmla="*/ 0 w 4003548"/>
              <a:gd name="connsiteY3" fmla="*/ 2298764 h 366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3548" h="3663506">
                <a:moveTo>
                  <a:pt x="4003548" y="0"/>
                </a:moveTo>
                <a:lnTo>
                  <a:pt x="4003548" y="3663506"/>
                </a:lnTo>
                <a:lnTo>
                  <a:pt x="2355056" y="3663506"/>
                </a:lnTo>
                <a:lnTo>
                  <a:pt x="0" y="229876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 anchor="ctr" anchorCtr="0">
            <a:no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132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pull 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ull-out body copy text" descr="Pull-Out Quote Shape">
            <a:extLst>
              <a:ext uri="{FF2B5EF4-FFF2-40B4-BE49-F238E27FC236}">
                <a16:creationId xmlns:a16="http://schemas.microsoft.com/office/drawing/2014/main" id="{B7538734-08FE-4AEA-8C4B-1B9FD40865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72323" y="1148923"/>
            <a:ext cx="4744800" cy="4744800"/>
          </a:xfrm>
          <a:custGeom>
            <a:avLst/>
            <a:gdLst>
              <a:gd name="connsiteX0" fmla="*/ 2372400 w 4744800"/>
              <a:gd name="connsiteY0" fmla="*/ 0 h 4744800"/>
              <a:gd name="connsiteX1" fmla="*/ 4744800 w 4744800"/>
              <a:gd name="connsiteY1" fmla="*/ 2372400 h 4744800"/>
              <a:gd name="connsiteX2" fmla="*/ 2372400 w 4744800"/>
              <a:gd name="connsiteY2" fmla="*/ 4744800 h 4744800"/>
              <a:gd name="connsiteX3" fmla="*/ 0 w 4744800"/>
              <a:gd name="connsiteY3" fmla="*/ 2372400 h 4744800"/>
              <a:gd name="connsiteX4" fmla="*/ 2372400 w 4744800"/>
              <a:gd name="connsiteY4" fmla="*/ 0 h 47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00" h="4744800">
                <a:moveTo>
                  <a:pt x="2372400" y="0"/>
                </a:moveTo>
                <a:cubicBezTo>
                  <a:pt x="3682640" y="0"/>
                  <a:pt x="4744800" y="1062160"/>
                  <a:pt x="4744800" y="2372400"/>
                </a:cubicBezTo>
                <a:cubicBezTo>
                  <a:pt x="4744800" y="3682640"/>
                  <a:pt x="3682640" y="4744800"/>
                  <a:pt x="2372400" y="4744800"/>
                </a:cubicBezTo>
                <a:cubicBezTo>
                  <a:pt x="1062160" y="4744800"/>
                  <a:pt x="0" y="3682640"/>
                  <a:pt x="0" y="2372400"/>
                </a:cubicBezTo>
                <a:cubicBezTo>
                  <a:pt x="0" y="1062160"/>
                  <a:pt x="1062160" y="0"/>
                  <a:pt x="2372400" y="0"/>
                </a:cubicBezTo>
                <a:close/>
              </a:path>
            </a:pathLst>
          </a:custGeom>
          <a:solidFill>
            <a:srgbClr val="F29101"/>
          </a:solidFill>
        </p:spPr>
        <p:txBody>
          <a:bodyPr wrap="square" lIns="108000" tIns="144000" rIns="108000" bIns="144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2400" b="1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 marL="0" indent="0" algn="ctr">
              <a:buNone/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0" indent="0" algn="ctr">
              <a:buNone/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0" algn="ctr"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algn="ctr"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 algn="ctr"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 algn="ctr"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 algn="ctr"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Pull-out copy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Click to add copy text</a:t>
            </a:r>
            <a:endParaRPr lang="en-AU" dirty="0"/>
          </a:p>
        </p:txBody>
      </p:sp>
      <p:sp>
        <p:nvSpPr>
          <p:cNvPr id="16" name="Picture Placeholder" descr="Image Placeholder">
            <a:extLst>
              <a:ext uri="{FF2B5EF4-FFF2-40B4-BE49-F238E27FC236}">
                <a16:creationId xmlns:a16="http://schemas.microsoft.com/office/drawing/2014/main" id="{0FCE13B1-D79A-444F-B333-38B89203CDC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41035"/>
            <a:ext cx="6914081" cy="5040000"/>
          </a:xfrm>
          <a:custGeom>
            <a:avLst/>
            <a:gdLst>
              <a:gd name="connsiteX0" fmla="*/ 0 w 6914081"/>
              <a:gd name="connsiteY0" fmla="*/ 0 h 5040000"/>
              <a:gd name="connsiteX1" fmla="*/ 1718132 w 6914081"/>
              <a:gd name="connsiteY1" fmla="*/ 0 h 5040000"/>
              <a:gd name="connsiteX2" fmla="*/ 1849535 w 6914081"/>
              <a:gd name="connsiteY2" fmla="*/ 0 h 5040000"/>
              <a:gd name="connsiteX3" fmla="*/ 1961211 w 6914081"/>
              <a:gd name="connsiteY3" fmla="*/ 0 h 5040000"/>
              <a:gd name="connsiteX4" fmla="*/ 4393721 w 6914081"/>
              <a:gd name="connsiteY4" fmla="*/ 0 h 5040000"/>
              <a:gd name="connsiteX5" fmla="*/ 6914081 w 6914081"/>
              <a:gd name="connsiteY5" fmla="*/ 2520000 h 5040000"/>
              <a:gd name="connsiteX6" fmla="*/ 4393721 w 6914081"/>
              <a:gd name="connsiteY6" fmla="*/ 5040000 h 5040000"/>
              <a:gd name="connsiteX7" fmla="*/ 1859227 w 6914081"/>
              <a:gd name="connsiteY7" fmla="*/ 5040000 h 5040000"/>
              <a:gd name="connsiteX8" fmla="*/ 1849535 w 6914081"/>
              <a:gd name="connsiteY8" fmla="*/ 5040000 h 5040000"/>
              <a:gd name="connsiteX9" fmla="*/ 1799784 w 6914081"/>
              <a:gd name="connsiteY9" fmla="*/ 5040000 h 5040000"/>
              <a:gd name="connsiteX10" fmla="*/ 1718132 w 6914081"/>
              <a:gd name="connsiteY10" fmla="*/ 5040000 h 5040000"/>
              <a:gd name="connsiteX11" fmla="*/ 0 w 6914081"/>
              <a:gd name="connsiteY11" fmla="*/ 504000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14081" h="5040000">
                <a:moveTo>
                  <a:pt x="0" y="0"/>
                </a:moveTo>
                <a:lnTo>
                  <a:pt x="1718132" y="0"/>
                </a:lnTo>
                <a:lnTo>
                  <a:pt x="1849535" y="0"/>
                </a:lnTo>
                <a:lnTo>
                  <a:pt x="1961211" y="0"/>
                </a:lnTo>
                <a:cubicBezTo>
                  <a:pt x="4393721" y="0"/>
                  <a:pt x="4393721" y="0"/>
                  <a:pt x="4393721" y="0"/>
                </a:cubicBezTo>
                <a:cubicBezTo>
                  <a:pt x="5785141" y="0"/>
                  <a:pt x="6914081" y="1128780"/>
                  <a:pt x="6914081" y="2520000"/>
                </a:cubicBezTo>
                <a:cubicBezTo>
                  <a:pt x="6914081" y="3911221"/>
                  <a:pt x="5785141" y="5040000"/>
                  <a:pt x="4393721" y="5040000"/>
                </a:cubicBezTo>
                <a:cubicBezTo>
                  <a:pt x="2721478" y="5040000"/>
                  <a:pt x="2094386" y="5040000"/>
                  <a:pt x="1859227" y="5040000"/>
                </a:cubicBezTo>
                <a:lnTo>
                  <a:pt x="1849535" y="5040000"/>
                </a:lnTo>
                <a:lnTo>
                  <a:pt x="1799784" y="5040000"/>
                </a:lnTo>
                <a:cubicBezTo>
                  <a:pt x="1718132" y="5040000"/>
                  <a:pt x="1718132" y="5040000"/>
                  <a:pt x="1718132" y="5040000"/>
                </a:cubicBezTo>
                <a:lnTo>
                  <a:pt x="0" y="5040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12" name="Footer/CRICOS">
            <a:extLst>
              <a:ext uri="{FF2B5EF4-FFF2-40B4-BE49-F238E27FC236}">
                <a16:creationId xmlns:a16="http://schemas.microsoft.com/office/drawing/2014/main" id="{CAEDDBA7-B73B-D973-1888-7E62F7D6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17EB5E2-8E93-9210-BFD6-6F0549865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BB3AA86-2DF8-6CC2-6025-982BC8AFB3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" y="231804"/>
            <a:ext cx="3518175" cy="596403"/>
          </a:xfrm>
          <a:prstGeom prst="rect">
            <a:avLst/>
          </a:prstGeom>
        </p:spPr>
      </p:pic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80623962-30AA-8E60-166B-B5001C210F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146" y="5416843"/>
            <a:ext cx="1046294" cy="12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21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ull-out body copy text" descr="Pull-Out Quote Shape">
            <a:extLst>
              <a:ext uri="{FF2B5EF4-FFF2-40B4-BE49-F238E27FC236}">
                <a16:creationId xmlns:a16="http://schemas.microsoft.com/office/drawing/2014/main" id="{A16D5FAB-27FB-4A02-AF32-8E7F184C4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9777" y="1086523"/>
            <a:ext cx="5202223" cy="3996000"/>
          </a:xfrm>
          <a:custGeom>
            <a:avLst/>
            <a:gdLst>
              <a:gd name="connsiteX0" fmla="*/ 2001099 w 5202223"/>
              <a:gd name="connsiteY0" fmla="*/ 0 h 3996000"/>
              <a:gd name="connsiteX1" fmla="*/ 5202223 w 5202223"/>
              <a:gd name="connsiteY1" fmla="*/ 0 h 3996000"/>
              <a:gd name="connsiteX2" fmla="*/ 5202223 w 5202223"/>
              <a:gd name="connsiteY2" fmla="*/ 3996000 h 3996000"/>
              <a:gd name="connsiteX3" fmla="*/ 2001099 w 5202223"/>
              <a:gd name="connsiteY3" fmla="*/ 3996000 h 3996000"/>
              <a:gd name="connsiteX4" fmla="*/ 0 w 5202223"/>
              <a:gd name="connsiteY4" fmla="*/ 1996418 h 3996000"/>
              <a:gd name="connsiteX5" fmla="*/ 2001099 w 5202223"/>
              <a:gd name="connsiteY5" fmla="*/ 0 h 39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223" h="3996000">
                <a:moveTo>
                  <a:pt x="2001099" y="0"/>
                </a:moveTo>
                <a:cubicBezTo>
                  <a:pt x="2001099" y="0"/>
                  <a:pt x="2001099" y="0"/>
                  <a:pt x="5202223" y="0"/>
                </a:cubicBezTo>
                <a:lnTo>
                  <a:pt x="5202223" y="3996000"/>
                </a:lnTo>
                <a:cubicBezTo>
                  <a:pt x="5202223" y="3996000"/>
                  <a:pt x="5202223" y="3996000"/>
                  <a:pt x="2001099" y="3996000"/>
                </a:cubicBezTo>
                <a:cubicBezTo>
                  <a:pt x="896062" y="3996000"/>
                  <a:pt x="0" y="3100618"/>
                  <a:pt x="0" y="1996418"/>
                </a:cubicBezTo>
                <a:cubicBezTo>
                  <a:pt x="0" y="892219"/>
                  <a:pt x="896062" y="0"/>
                  <a:pt x="2001099" y="0"/>
                </a:cubicBezTo>
                <a:close/>
              </a:path>
            </a:pathLst>
          </a:custGeom>
          <a:solidFill>
            <a:srgbClr val="006995"/>
          </a:solidFill>
        </p:spPr>
        <p:txBody>
          <a:bodyPr wrap="square" lIns="1080000" tIns="108000" rIns="144000" bIns="108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 marL="90000" indent="0">
              <a:spcBef>
                <a:spcPts val="0"/>
              </a:spcBef>
              <a:buFont typeface="Calibri" panose="020F0502020204030204" pitchFamily="34" charset="0"/>
              <a:buNone/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0000" indent="0">
              <a:spcBef>
                <a:spcPts val="0"/>
              </a:spcBef>
              <a:buFont typeface="Calibri" panose="020F0502020204030204" pitchFamily="34" charset="0"/>
              <a:buNone/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90000" indent="0">
              <a:spcBef>
                <a:spcPts val="0"/>
              </a:spcBef>
              <a:buFont typeface="Calibri" panose="020F0502020204030204" pitchFamily="34" charset="0"/>
              <a:buNone/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90000" indent="0">
              <a:spcBef>
                <a:spcPts val="0"/>
              </a:spcBef>
              <a:buFont typeface="Calibri" panose="020F0502020204030204" pitchFamily="34" charset="0"/>
              <a:buNone/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90000" indent="0">
              <a:spcBef>
                <a:spcPts val="0"/>
              </a:spcBef>
              <a:buFont typeface="Calibri" panose="020F0502020204030204" pitchFamily="34" charset="0"/>
              <a:buNone/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 marL="90000" indent="0">
              <a:spcBef>
                <a:spcPts val="0"/>
              </a:spcBef>
              <a:buFont typeface="Calibri" panose="020F0502020204030204" pitchFamily="34" charset="0"/>
              <a:buNone/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 marL="90000" indent="0">
              <a:spcBef>
                <a:spcPts val="0"/>
              </a:spcBef>
              <a:buFont typeface="Calibri" panose="020F0502020204030204" pitchFamily="34" charset="0"/>
              <a:buNone/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 marL="90000" indent="0">
              <a:spcBef>
                <a:spcPts val="0"/>
              </a:spcBef>
              <a:buFont typeface="Calibri" panose="020F0502020204030204" pitchFamily="34" charset="0"/>
              <a:buNone/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Pull-out quote</a:t>
            </a:r>
            <a:br>
              <a:rPr lang="en-US" dirty="0"/>
            </a:br>
            <a:br>
              <a:rPr lang="en-US" dirty="0"/>
            </a:br>
            <a:r>
              <a:rPr lang="en-US" b="0" dirty="0"/>
              <a:t>Click to add quote text</a:t>
            </a:r>
            <a:endParaRPr lang="en-AU" dirty="0"/>
          </a:p>
        </p:txBody>
      </p:sp>
      <p:sp>
        <p:nvSpPr>
          <p:cNvPr id="9" name="Footer/CRICOS">
            <a:extLst>
              <a:ext uri="{FF2B5EF4-FFF2-40B4-BE49-F238E27FC236}">
                <a16:creationId xmlns:a16="http://schemas.microsoft.com/office/drawing/2014/main" id="{1425F36F-7662-24F5-DCA7-6D891375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66CA0E6-00F1-BF7A-02C6-D650AEB48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Body copy text">
            <a:extLst>
              <a:ext uri="{FF2B5EF4-FFF2-40B4-BE49-F238E27FC236}">
                <a16:creationId xmlns:a16="http://schemas.microsoft.com/office/drawing/2014/main" id="{BC3C4148-8EBE-330C-5288-9E9FC00715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907" y="1086523"/>
            <a:ext cx="6265833" cy="499230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  <a:lvl2pPr>
              <a:spcAft>
                <a:spcPts val="600"/>
              </a:spcAft>
              <a:defRPr sz="1800">
                <a:solidFill>
                  <a:srgbClr val="324B9B"/>
                </a:solidFill>
                <a:latin typeface="+mn-lt"/>
              </a:defRPr>
            </a:lvl2pPr>
            <a:lvl3pPr marL="0" indent="0">
              <a:buNone/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3pPr>
            <a:lvl4pPr marL="180000" indent="-180000">
              <a:buSzPct val="110000"/>
              <a:buFont typeface="Arial" panose="020B0604020202020204" pitchFamily="34" charset="0"/>
              <a:buChar char="•"/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4pPr>
            <a:lvl5pPr marL="360000" indent="-180000">
              <a:buFont typeface="Calibri" panose="020F0502020204030204" pitchFamily="34" charset="0"/>
              <a:buChar char="–"/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5pPr>
            <a:lvl6pPr marL="180000"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6pPr>
            <a:lvl7pPr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7pPr>
            <a:lvl8pPr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8pPr>
            <a:lvl9pPr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9pPr>
          </a:lstStyle>
          <a:p>
            <a:pPr lvl="1"/>
            <a:r>
              <a:rPr lang="en-US" dirty="0"/>
              <a:t>Click to add body text</a:t>
            </a:r>
          </a:p>
          <a:p>
            <a:pPr lvl="3"/>
            <a:r>
              <a:rPr lang="en-US" dirty="0"/>
              <a:t>Bullet point</a:t>
            </a:r>
          </a:p>
          <a:p>
            <a:pPr lvl="4"/>
            <a:r>
              <a:rPr lang="en-US" dirty="0"/>
              <a:t>Sub points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97D479D3-DF51-4C91-9AB1-D9AA14F915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" y="231804"/>
            <a:ext cx="3518175" cy="596403"/>
          </a:xfrm>
          <a:prstGeom prst="rect">
            <a:avLst/>
          </a:prstGeom>
        </p:spPr>
      </p:pic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850EFAFE-3A8B-57EA-9C66-418442838F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146" y="5416843"/>
            <a:ext cx="1046294" cy="12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5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ull-out body copy text" descr="Pull-Out Quote Shape">
            <a:extLst>
              <a:ext uri="{FF2B5EF4-FFF2-40B4-BE49-F238E27FC236}">
                <a16:creationId xmlns:a16="http://schemas.microsoft.com/office/drawing/2014/main" id="{5E8209D8-622A-4868-9E3A-BA1344D6CF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504" y="0"/>
            <a:ext cx="6873496" cy="6858000"/>
          </a:xfrm>
          <a:custGeom>
            <a:avLst/>
            <a:gdLst>
              <a:gd name="connsiteX0" fmla="*/ 0 w 6873496"/>
              <a:gd name="connsiteY0" fmla="*/ 0 h 6858000"/>
              <a:gd name="connsiteX1" fmla="*/ 6873496 w 6873496"/>
              <a:gd name="connsiteY1" fmla="*/ 0 h 6858000"/>
              <a:gd name="connsiteX2" fmla="*/ 6873496 w 6873496"/>
              <a:gd name="connsiteY2" fmla="*/ 2702626 h 6858000"/>
              <a:gd name="connsiteX3" fmla="*/ 6492648 w 6873496"/>
              <a:gd name="connsiteY3" fmla="*/ 3359543 h 6858000"/>
              <a:gd name="connsiteX4" fmla="*/ 6438448 w 6873496"/>
              <a:gd name="connsiteY4" fmla="*/ 3453094 h 6858000"/>
              <a:gd name="connsiteX5" fmla="*/ 6438448 w 6873496"/>
              <a:gd name="connsiteY5" fmla="*/ 3491915 h 6858000"/>
              <a:gd name="connsiteX6" fmla="*/ 6415957 w 6873496"/>
              <a:gd name="connsiteY6" fmla="*/ 3491915 h 6858000"/>
              <a:gd name="connsiteX7" fmla="*/ 4465777 w 6873496"/>
              <a:gd name="connsiteY7" fmla="*/ 6858000 h 6858000"/>
              <a:gd name="connsiteX8" fmla="*/ 3977804 w 6873496"/>
              <a:gd name="connsiteY8" fmla="*/ 6858000 h 6858000"/>
              <a:gd name="connsiteX9" fmla="*/ 1947696 w 6873496"/>
              <a:gd name="connsiteY9" fmla="*/ 3359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3496" h="6858000">
                <a:moveTo>
                  <a:pt x="0" y="0"/>
                </a:moveTo>
                <a:lnTo>
                  <a:pt x="6873496" y="0"/>
                </a:lnTo>
                <a:lnTo>
                  <a:pt x="6873496" y="2702626"/>
                </a:lnTo>
                <a:lnTo>
                  <a:pt x="6492648" y="3359543"/>
                </a:lnTo>
                <a:lnTo>
                  <a:pt x="6438448" y="3453094"/>
                </a:lnTo>
                <a:lnTo>
                  <a:pt x="6438448" y="3491915"/>
                </a:lnTo>
                <a:lnTo>
                  <a:pt x="6415957" y="3491915"/>
                </a:lnTo>
                <a:lnTo>
                  <a:pt x="4465777" y="6858000"/>
                </a:lnTo>
                <a:lnTo>
                  <a:pt x="3977804" y="6858000"/>
                </a:lnTo>
                <a:lnTo>
                  <a:pt x="1947696" y="3359543"/>
                </a:lnTo>
                <a:close/>
              </a:path>
            </a:pathLst>
          </a:custGeom>
          <a:solidFill>
            <a:srgbClr val="F29101"/>
          </a:solidFill>
        </p:spPr>
        <p:txBody>
          <a:bodyPr wrap="square" lIns="2412000" tIns="108000" rIns="1080000" bIns="828000" anchor="ctr" anchorCtr="0">
            <a:noAutofit/>
          </a:bodyPr>
          <a:lstStyle>
            <a:lvl1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‘"/>
              <a:defRPr sz="2400">
                <a:solidFill>
                  <a:schemeClr val="bg1"/>
                </a:solidFill>
              </a:defRPr>
            </a:lvl1pPr>
            <a:lvl2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2pPr>
            <a:lvl3pPr marL="9000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9000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5pPr>
            <a:lvl6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6pPr>
            <a:lvl7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7pPr>
            <a:lvl8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8pPr>
            <a:lvl9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Pull-out quote</a:t>
            </a:r>
            <a:br>
              <a:rPr lang="en-US" dirty="0"/>
            </a:br>
            <a:br>
              <a:rPr lang="en-US" dirty="0"/>
            </a:br>
            <a:r>
              <a:rPr lang="en-US" b="0" dirty="0"/>
              <a:t>Click to add quote text</a:t>
            </a:r>
            <a:endParaRPr lang="en-AU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891304-C281-6A80-248E-68CA16FA88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" y="231804"/>
            <a:ext cx="3518175" cy="596403"/>
          </a:xfrm>
          <a:prstGeom prst="rect">
            <a:avLst/>
          </a:prstGeom>
        </p:spPr>
      </p:pic>
      <p:sp>
        <p:nvSpPr>
          <p:cNvPr id="9" name="Footer/CRICOS">
            <a:extLst>
              <a:ext uri="{FF2B5EF4-FFF2-40B4-BE49-F238E27FC236}">
                <a16:creationId xmlns:a16="http://schemas.microsoft.com/office/drawing/2014/main" id="{FE95D9B8-4038-650F-C96C-4CF6A2B1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90E6862-C8B5-5596-1AB1-CA38988B3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Body copy text">
            <a:extLst>
              <a:ext uri="{FF2B5EF4-FFF2-40B4-BE49-F238E27FC236}">
                <a16:creationId xmlns:a16="http://schemas.microsoft.com/office/drawing/2014/main" id="{5F307BC4-AD61-8648-76D5-B4FCBF9F7B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907" y="1086523"/>
            <a:ext cx="5358787" cy="499230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  <a:lvl2pPr>
              <a:spcAft>
                <a:spcPts val="600"/>
              </a:spcAft>
              <a:defRPr sz="1800">
                <a:solidFill>
                  <a:srgbClr val="324B9B"/>
                </a:solidFill>
                <a:latin typeface="+mn-lt"/>
              </a:defRPr>
            </a:lvl2pPr>
            <a:lvl3pPr marL="0" indent="0">
              <a:buNone/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3pPr>
            <a:lvl4pPr marL="180000" indent="-180000">
              <a:buSzPct val="110000"/>
              <a:buFont typeface="Arial" panose="020B0604020202020204" pitchFamily="34" charset="0"/>
              <a:buChar char="•"/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4pPr>
            <a:lvl5pPr marL="360000" indent="-180000">
              <a:buFont typeface="Calibri" panose="020F0502020204030204" pitchFamily="34" charset="0"/>
              <a:buChar char="–"/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5pPr>
            <a:lvl6pPr marL="180000"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6pPr>
            <a:lvl7pPr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7pPr>
            <a:lvl8pPr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8pPr>
            <a:lvl9pPr>
              <a:defRPr sz="1800">
                <a:solidFill>
                  <a:srgbClr val="324B9B"/>
                </a:solidFill>
                <a:latin typeface="+mn-lt"/>
                <a:cs typeface="Calibri Light" panose="020F0302020204030204" pitchFamily="34" charset="0"/>
              </a:defRPr>
            </a:lvl9pPr>
          </a:lstStyle>
          <a:p>
            <a:pPr lvl="1"/>
            <a:r>
              <a:rPr lang="en-US" dirty="0"/>
              <a:t>Click to add body text</a:t>
            </a:r>
          </a:p>
          <a:p>
            <a:pPr lvl="3"/>
            <a:r>
              <a:rPr lang="en-US" dirty="0"/>
              <a:t>Bullet point</a:t>
            </a:r>
          </a:p>
          <a:p>
            <a:pPr lvl="4"/>
            <a:r>
              <a:rPr lang="en-US" dirty="0"/>
              <a:t>Sub points</a:t>
            </a:r>
          </a:p>
        </p:txBody>
      </p:sp>
      <p:pic>
        <p:nvPicPr>
          <p:cNvPr id="25" name="Picture 24" descr="Background pattern&#10;&#10;Description automatically generated">
            <a:extLst>
              <a:ext uri="{FF2B5EF4-FFF2-40B4-BE49-F238E27FC236}">
                <a16:creationId xmlns:a16="http://schemas.microsoft.com/office/drawing/2014/main" id="{9B4A489A-E58D-F84A-A4A4-1B223B2F8F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146" y="5416843"/>
            <a:ext cx="1046294" cy="12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59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">
            <a:extLst>
              <a:ext uri="{FF2B5EF4-FFF2-40B4-BE49-F238E27FC236}">
                <a16:creationId xmlns:a16="http://schemas.microsoft.com/office/drawing/2014/main" id="{C30153EA-3427-4574-AE3C-5EC559671C5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907" y="1855250"/>
            <a:ext cx="10273103" cy="422357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324B9B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DE5949-1C6E-DA9E-88EB-088502E4B9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3907" y="1110356"/>
            <a:ext cx="5040000" cy="536299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solidFill>
                  <a:srgbClr val="324B9B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Footer/CRICOS">
            <a:extLst>
              <a:ext uri="{FF2B5EF4-FFF2-40B4-BE49-F238E27FC236}">
                <a16:creationId xmlns:a16="http://schemas.microsoft.com/office/drawing/2014/main" id="{E38A26A1-A139-8B38-8846-6416ED7E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727F7AF-15EE-4879-CD33-00C43304B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232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1">
            <a:extLst>
              <a:ext uri="{FF2B5EF4-FFF2-40B4-BE49-F238E27FC236}">
                <a16:creationId xmlns:a16="http://schemas.microsoft.com/office/drawing/2014/main" id="{23A387DA-AE79-4488-A710-E2CB8440BAE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907" y="1854786"/>
            <a:ext cx="4973491" cy="423112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324B9B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E458C3C2-CF33-4CB9-8804-AE329310D4B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5694510" y="1854786"/>
            <a:ext cx="4973491" cy="42163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324B9B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Footer/CRICOS">
            <a:extLst>
              <a:ext uri="{FF2B5EF4-FFF2-40B4-BE49-F238E27FC236}">
                <a16:creationId xmlns:a16="http://schemas.microsoft.com/office/drawing/2014/main" id="{2073BC1C-815F-B2DE-2FF5-A45E28AE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75E744-8186-A26C-9500-1BE34F0C2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252A492D-8621-BC4C-26A6-0599BE2C58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3907" y="1110356"/>
            <a:ext cx="5040000" cy="536299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solidFill>
                  <a:srgbClr val="324B9B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AB22C37-110D-6EFF-5D62-8D6681CB8C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" y="231804"/>
            <a:ext cx="3518175" cy="596403"/>
          </a:xfrm>
          <a:prstGeom prst="rect">
            <a:avLst/>
          </a:prstGeom>
        </p:spPr>
      </p:pic>
      <p:pic>
        <p:nvPicPr>
          <p:cNvPr id="17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F3C9399C-1AFE-590C-317B-8863800AD9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146" y="5416843"/>
            <a:ext cx="1046294" cy="12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45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 Placeholder">
            <a:extLst>
              <a:ext uri="{FF2B5EF4-FFF2-40B4-BE49-F238E27FC236}">
                <a16:creationId xmlns:a16="http://schemas.microsoft.com/office/drawing/2014/main" id="{33CEEB8A-45DE-442C-B018-839DF31F2C9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403908" y="1112626"/>
            <a:ext cx="10273102" cy="4966201"/>
          </a:xfrm>
          <a:prstGeom prst="rect">
            <a:avLst/>
          </a:prstGeom>
        </p:spPr>
        <p:txBody>
          <a:bodyPr lIns="144000" tIns="108000"/>
          <a:lstStyle>
            <a:lvl1pPr>
              <a:defRPr sz="1800">
                <a:solidFill>
                  <a:srgbClr val="324B9B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D567DD0F-B916-F3B2-5509-CE72586C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6C39215-CE5A-8116-E324-36C58F751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FCBF1C0-A22A-09DC-7F71-90BCAFCA21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" y="231804"/>
            <a:ext cx="3518175" cy="596403"/>
          </a:xfrm>
          <a:prstGeom prst="rect">
            <a:avLst/>
          </a:prstGeom>
        </p:spPr>
      </p:pic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94156424-21F9-98D0-DE95-279B13DB8C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146" y="5416843"/>
            <a:ext cx="1046294" cy="12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>
            <a:extLst>
              <a:ext uri="{FF2B5EF4-FFF2-40B4-BE49-F238E27FC236}">
                <a16:creationId xmlns:a16="http://schemas.microsoft.com/office/drawing/2014/main" id="{A8479152-EC59-4E85-860A-7F94ED52F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2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29101"/>
              </a:solidFill>
            </a:endParaRP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52F1C988-6346-3DC9-DF30-06C58780F9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3907" y="1737360"/>
            <a:ext cx="4424768" cy="585213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B6F7C04E-2E91-EAA5-E1C8-BBCF13E672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3907" y="2577148"/>
            <a:ext cx="4424768" cy="5852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0" name="Picture Placeholder" descr="Image Placeholder">
            <a:extLst>
              <a:ext uri="{FF2B5EF4-FFF2-40B4-BE49-F238E27FC236}">
                <a16:creationId xmlns:a16="http://schemas.microsoft.com/office/drawing/2014/main" id="{579D6523-15BB-0188-5034-F78339204FD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259424 h 6858000"/>
              <a:gd name="connsiteX5" fmla="*/ 2153 w 12192000"/>
              <a:gd name="connsiteY5" fmla="*/ 6259424 h 6858000"/>
              <a:gd name="connsiteX6" fmla="*/ 82352 w 12192000"/>
              <a:gd name="connsiteY6" fmla="*/ 6259424 h 6858000"/>
              <a:gd name="connsiteX7" fmla="*/ 138197 w 12192000"/>
              <a:gd name="connsiteY7" fmla="*/ 6259424 h 6858000"/>
              <a:gd name="connsiteX8" fmla="*/ 149077 w 12192000"/>
              <a:gd name="connsiteY8" fmla="*/ 6259424 h 6858000"/>
              <a:gd name="connsiteX9" fmla="*/ 2994068 w 12192000"/>
              <a:gd name="connsiteY9" fmla="*/ 6259424 h 6858000"/>
              <a:gd name="connsiteX10" fmla="*/ 5823194 w 12192000"/>
              <a:gd name="connsiteY10" fmla="*/ 3430702 h 6858000"/>
              <a:gd name="connsiteX11" fmla="*/ 2994068 w 12192000"/>
              <a:gd name="connsiteY11" fmla="*/ 601980 h 6858000"/>
              <a:gd name="connsiteX12" fmla="*/ 263555 w 12192000"/>
              <a:gd name="connsiteY12" fmla="*/ 601980 h 6858000"/>
              <a:gd name="connsiteX13" fmla="*/ 138197 w 12192000"/>
              <a:gd name="connsiteY13" fmla="*/ 601980 h 6858000"/>
              <a:gd name="connsiteX14" fmla="*/ 0 w 12192000"/>
              <a:gd name="connsiteY14" fmla="*/ 6019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259424"/>
                </a:lnTo>
                <a:lnTo>
                  <a:pt x="2153" y="6259424"/>
                </a:lnTo>
                <a:cubicBezTo>
                  <a:pt x="13610" y="6259424"/>
                  <a:pt x="36524" y="6259424"/>
                  <a:pt x="82352" y="6259424"/>
                </a:cubicBezTo>
                <a:lnTo>
                  <a:pt x="138197" y="6259424"/>
                </a:lnTo>
                <a:lnTo>
                  <a:pt x="149077" y="6259424"/>
                </a:lnTo>
                <a:cubicBezTo>
                  <a:pt x="413045" y="6259424"/>
                  <a:pt x="1116961" y="6259424"/>
                  <a:pt x="2994068" y="6259424"/>
                </a:cubicBezTo>
                <a:cubicBezTo>
                  <a:pt x="4555949" y="6259424"/>
                  <a:pt x="5823194" y="4992360"/>
                  <a:pt x="5823194" y="3430702"/>
                </a:cubicBezTo>
                <a:cubicBezTo>
                  <a:pt x="5823194" y="1869045"/>
                  <a:pt x="4555949" y="601980"/>
                  <a:pt x="2994068" y="601980"/>
                </a:cubicBezTo>
                <a:cubicBezTo>
                  <a:pt x="2994068" y="601980"/>
                  <a:pt x="2994068" y="601980"/>
                  <a:pt x="263555" y="601980"/>
                </a:cubicBezTo>
                <a:lnTo>
                  <a:pt x="138197" y="601980"/>
                </a:lnTo>
                <a:lnTo>
                  <a:pt x="0" y="6019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216000" tIns="180000" rIns="180000">
            <a:noAutofit/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Drag and drop image form a folder, or click on the placeholder and select ‘Insert \ Images’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9E957-BD38-1AEA-1936-C12CD2878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7" y="3416936"/>
            <a:ext cx="4424768" cy="4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96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 Text Placeholder">
            <a:extLst>
              <a:ext uri="{FF2B5EF4-FFF2-40B4-BE49-F238E27FC236}">
                <a16:creationId xmlns:a16="http://schemas.microsoft.com/office/drawing/2014/main" id="{DD279792-438F-4540-B064-59FF4CB006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1527" y="1406942"/>
            <a:ext cx="3960000" cy="792000"/>
          </a:xfrm>
          <a:prstGeom prst="rect">
            <a:avLst/>
          </a:prstGeom>
          <a:solidFill>
            <a:srgbClr val="324B9B"/>
          </a:solidFill>
        </p:spPr>
        <p:txBody>
          <a:bodyPr lIns="144000" tIns="144000" rIns="144000" bIns="144000"/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Green Text Placeholder">
            <a:extLst>
              <a:ext uri="{FF2B5EF4-FFF2-40B4-BE49-F238E27FC236}">
                <a16:creationId xmlns:a16="http://schemas.microsoft.com/office/drawing/2014/main" id="{60303E1E-61F6-443C-A0F7-1058BB4E4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527" y="2313853"/>
            <a:ext cx="3960000" cy="792000"/>
          </a:xfrm>
          <a:prstGeom prst="rect">
            <a:avLst/>
          </a:prstGeom>
          <a:solidFill>
            <a:srgbClr val="D9D9D7"/>
          </a:solidFill>
        </p:spPr>
        <p:txBody>
          <a:bodyPr lIns="144000" tIns="144000" rIns="144000" bIns="144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324B9B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324B9B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324B9B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White Text Placeholder">
            <a:extLst>
              <a:ext uri="{FF2B5EF4-FFF2-40B4-BE49-F238E27FC236}">
                <a16:creationId xmlns:a16="http://schemas.microsoft.com/office/drawing/2014/main" id="{E2A84125-9005-4533-BECC-81A7366A66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1527" y="3220764"/>
            <a:ext cx="3960000" cy="792000"/>
          </a:xfrm>
          <a:prstGeom prst="rect">
            <a:avLst/>
          </a:prstGeom>
          <a:solidFill>
            <a:schemeClr val="bg1"/>
          </a:solidFill>
          <a:ln w="25400">
            <a:solidFill>
              <a:srgbClr val="F29101"/>
            </a:solidFill>
          </a:ln>
        </p:spPr>
        <p:txBody>
          <a:bodyPr lIns="144000" tIns="144000" rIns="144000" bIns="144000" anchor="ctr" anchorCtr="0"/>
          <a:lstStyle>
            <a:lvl1pPr algn="ctr"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324B9B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rgbClr val="324B9B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rgbClr val="324B9B"/>
                </a:solidFill>
              </a:defRPr>
            </a:lvl3pPr>
            <a:lvl4pPr marL="0" indent="0" algn="ctr">
              <a:spcBef>
                <a:spcPts val="0"/>
              </a:spcBef>
              <a:buNone/>
              <a:defRPr>
                <a:solidFill>
                  <a:srgbClr val="324B9B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Blank Text Placeholder">
            <a:extLst>
              <a:ext uri="{FF2B5EF4-FFF2-40B4-BE49-F238E27FC236}">
                <a16:creationId xmlns:a16="http://schemas.microsoft.com/office/drawing/2014/main" id="{26813962-FD3C-4FB9-B491-C767A671C6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1527" y="4127675"/>
            <a:ext cx="3960000" cy="792000"/>
          </a:xfrm>
          <a:prstGeom prst="rect">
            <a:avLst/>
          </a:prstGeom>
          <a:solidFill>
            <a:srgbClr val="F29101"/>
          </a:solidFill>
          <a:ln w="25400">
            <a:noFill/>
          </a:ln>
        </p:spPr>
        <p:txBody>
          <a:bodyPr lIns="144000" tIns="144000" rIns="144000" bIns="144000"/>
          <a:lstStyle>
            <a:lvl1pPr algn="ctr"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F45B06C8-FFA9-C462-A1FD-D3EA73EB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BDD3786-1A48-A875-8BA3-6609F5563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19D30F69-A776-522D-2F7B-3AB1D28BC8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" y="231804"/>
            <a:ext cx="3518175" cy="5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06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Yellow Text Placeholder">
            <a:extLst>
              <a:ext uri="{FF2B5EF4-FFF2-40B4-BE49-F238E27FC236}">
                <a16:creationId xmlns:a16="http://schemas.microsoft.com/office/drawing/2014/main" id="{F085DE56-C228-4F1A-AD46-9A998DCBDF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7968" y="1594348"/>
            <a:ext cx="3379544" cy="1485472"/>
          </a:xfrm>
          <a:prstGeom prst="wedgeRoundRectCallout">
            <a:avLst>
              <a:gd name="adj1" fmla="val 40118"/>
              <a:gd name="adj2" fmla="val 73896"/>
              <a:gd name="adj3" fmla="val 16667"/>
            </a:avLst>
          </a:prstGeom>
          <a:solidFill>
            <a:srgbClr val="F29101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80000" indent="0">
              <a:buNone/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Green Text Placeholder">
            <a:extLst>
              <a:ext uri="{FF2B5EF4-FFF2-40B4-BE49-F238E27FC236}">
                <a16:creationId xmlns:a16="http://schemas.microsoft.com/office/drawing/2014/main" id="{72FD5BAD-4E1C-4BA1-A864-AD6B442766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6825" y="1271116"/>
            <a:ext cx="3379544" cy="2131936"/>
          </a:xfrm>
          <a:prstGeom prst="wedgeRoundRectCallout">
            <a:avLst>
              <a:gd name="adj1" fmla="val 3699"/>
              <a:gd name="adj2" fmla="val 63310"/>
              <a:gd name="adj3" fmla="val 16667"/>
            </a:avLst>
          </a:prstGeom>
          <a:solidFill>
            <a:srgbClr val="324B9B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80000" indent="0">
              <a:buNone/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Black Text Placeholder">
            <a:extLst>
              <a:ext uri="{FF2B5EF4-FFF2-40B4-BE49-F238E27FC236}">
                <a16:creationId xmlns:a16="http://schemas.microsoft.com/office/drawing/2014/main" id="{6744FA5E-A949-41D0-8825-88D17F22D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7968" y="3793252"/>
            <a:ext cx="3379544" cy="2100105"/>
          </a:xfrm>
          <a:prstGeom prst="wedgeRoundRectCallout">
            <a:avLst>
              <a:gd name="adj1" fmla="val 4736"/>
              <a:gd name="adj2" fmla="val 67336"/>
              <a:gd name="adj3" fmla="val 16667"/>
            </a:avLst>
          </a:prstGeom>
          <a:solidFill>
            <a:srgbClr val="D9D9D7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rgbClr val="324B9B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>
                <a:solidFill>
                  <a:srgbClr val="324B9B"/>
                </a:solidFill>
              </a:defRPr>
            </a:lvl2pPr>
            <a:lvl3pPr marL="180000" indent="0">
              <a:buNone/>
              <a:defRPr>
                <a:solidFill>
                  <a:srgbClr val="324B9B"/>
                </a:solidFill>
              </a:defRPr>
            </a:lvl3pPr>
            <a:lvl4pPr>
              <a:defRPr>
                <a:solidFill>
                  <a:srgbClr val="324B9B"/>
                </a:solidFill>
              </a:defRPr>
            </a:lvl4pPr>
            <a:lvl5pPr>
              <a:defRPr>
                <a:solidFill>
                  <a:srgbClr val="324B9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Grey Text Placeholder">
            <a:extLst>
              <a:ext uri="{FF2B5EF4-FFF2-40B4-BE49-F238E27FC236}">
                <a16:creationId xmlns:a16="http://schemas.microsoft.com/office/drawing/2014/main" id="{A0A35F0C-1A2A-4382-9CE0-662C7D94B0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6825" y="4076290"/>
            <a:ext cx="3379544" cy="1575908"/>
          </a:xfrm>
          <a:prstGeom prst="wedgeRoundRectCallout">
            <a:avLst>
              <a:gd name="adj1" fmla="val 37888"/>
              <a:gd name="adj2" fmla="val 65661"/>
              <a:gd name="adj3" fmla="val 16667"/>
            </a:avLst>
          </a:prstGeom>
          <a:solidFill>
            <a:schemeClr val="bg1"/>
          </a:solidFill>
          <a:ln w="25400">
            <a:solidFill>
              <a:srgbClr val="F29101"/>
            </a:solidFill>
          </a:ln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800">
                <a:solidFill>
                  <a:srgbClr val="324B9B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 sz="1800">
                <a:solidFill>
                  <a:srgbClr val="324B9B"/>
                </a:solidFill>
              </a:defRPr>
            </a:lvl2pPr>
            <a:lvl3pPr marL="180000" indent="0">
              <a:buNone/>
              <a:defRPr sz="1800">
                <a:solidFill>
                  <a:srgbClr val="324B9B"/>
                </a:solidFill>
              </a:defRPr>
            </a:lvl3pPr>
            <a:lvl4pPr>
              <a:defRPr sz="1800">
                <a:solidFill>
                  <a:srgbClr val="324B9B"/>
                </a:solidFill>
              </a:defRPr>
            </a:lvl4pPr>
            <a:lvl5pPr>
              <a:defRPr sz="1800">
                <a:solidFill>
                  <a:srgbClr val="324B9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Footer/CRICOS">
            <a:extLst>
              <a:ext uri="{FF2B5EF4-FFF2-40B4-BE49-F238E27FC236}">
                <a16:creationId xmlns:a16="http://schemas.microsoft.com/office/drawing/2014/main" id="{F565C8C1-8FDA-11FD-FB5F-B9A55B78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88BA995-6B14-20DC-B9FC-45A256EB2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650A7957-7CA8-49A9-208B-A9AFA320BD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" y="231804"/>
            <a:ext cx="3518175" cy="5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2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A7B0FFD7-6C75-EB8F-19C5-A35935D22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32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52F1C988-6346-3DC9-DF30-06C58780F9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3907" y="1737360"/>
            <a:ext cx="4424768" cy="585213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B6F7C04E-2E91-EAA5-E1C8-BBCF13E672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3907" y="2577148"/>
            <a:ext cx="4424768" cy="5852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E3B7A4-2F5D-C109-8EED-47A1C6A920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29928" y="-1"/>
            <a:ext cx="7972901" cy="685323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txBody>
          <a:bodyPr lIns="9000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3338B8-DAB3-3C93-6773-D1FCED69D5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7" y="3426617"/>
            <a:ext cx="4424768" cy="4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4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A7B0FFD7-6C75-EB8F-19C5-A35935D22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F2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52F1C988-6346-3DC9-DF30-06C58780F9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3907" y="1737360"/>
            <a:ext cx="4424768" cy="585213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B6F7C04E-2E91-EAA5-E1C8-BBCF13E672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3907" y="2577148"/>
            <a:ext cx="4424768" cy="5852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E3B7A4-2F5D-C109-8EED-47A1C6A920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29928" y="-1"/>
            <a:ext cx="7972901" cy="685323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txBody>
          <a:bodyPr lIns="9000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B63CF-60CB-E041-FEF8-A37323659F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7" y="3429000"/>
            <a:ext cx="4424768" cy="4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6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 on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03906" y="1110356"/>
            <a:ext cx="5692093" cy="536299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solidFill>
                  <a:srgbClr val="324B9B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403907" y="1858488"/>
            <a:ext cx="10266239" cy="42203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324B9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body text</a:t>
            </a:r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424D3D2D-A426-4BD9-877D-F0CB32F0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BAADB99-70B8-8A59-743B-20BD26753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87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e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/CRICOS">
            <a:extLst>
              <a:ext uri="{FF2B5EF4-FFF2-40B4-BE49-F238E27FC236}">
                <a16:creationId xmlns:a16="http://schemas.microsoft.com/office/drawing/2014/main" id="{4B22C531-0D4F-1EA7-CA25-C5A9FE6B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65DDDE6-4AFF-58AD-A101-29D28F086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AA81B4BE-9495-2953-F58F-806FBD7B6A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3907" y="1110356"/>
            <a:ext cx="5692094" cy="536299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solidFill>
                  <a:srgbClr val="324B9B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5DC12E03-35CE-8076-2C77-B7659C9494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3907" y="2319752"/>
            <a:ext cx="10266239" cy="37590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324B9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body 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60C56-09F0-DA0E-77C4-C5E4E39F5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3907" y="1695598"/>
            <a:ext cx="4086520" cy="431027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324B9B"/>
                </a:solidFill>
              </a:defRPr>
            </a:lvl1pPr>
          </a:lstStyle>
          <a:p>
            <a:pPr lvl="0"/>
            <a:r>
              <a:rPr lang="en-GB"/>
              <a:t>Click to add 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33CEC2E5-8D84-1E7D-3FAF-A4B286C279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3906" y="1110356"/>
            <a:ext cx="5692093" cy="536299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solidFill>
                  <a:srgbClr val="324B9B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" name="Footer/CRICOS">
            <a:extLst>
              <a:ext uri="{FF2B5EF4-FFF2-40B4-BE49-F238E27FC236}">
                <a16:creationId xmlns:a16="http://schemas.microsoft.com/office/drawing/2014/main" id="{506CC0A9-40C1-08F7-A6AE-5E9AA732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58187DF-6702-E030-366E-9F47BF9B5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Body copy column 1">
            <a:extLst>
              <a:ext uri="{FF2B5EF4-FFF2-40B4-BE49-F238E27FC236}">
                <a16:creationId xmlns:a16="http://schemas.microsoft.com/office/drawing/2014/main" id="{E0304C37-5F98-649C-5E93-E585E58F38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907" y="1854787"/>
            <a:ext cx="4973491" cy="42311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0">
                <a:solidFill>
                  <a:srgbClr val="324B9B"/>
                </a:solidFill>
              </a:defRPr>
            </a:lvl1pPr>
            <a:lvl2pPr marL="0" indent="0">
              <a:buNone/>
              <a:defRPr sz="1600">
                <a:solidFill>
                  <a:srgbClr val="324B9B"/>
                </a:solidFill>
              </a:defRPr>
            </a:lvl2pPr>
            <a:lvl3pPr marL="0" indent="0">
              <a:buNone/>
              <a:defRPr sz="1600">
                <a:solidFill>
                  <a:srgbClr val="324B9B"/>
                </a:solidFill>
              </a:defRPr>
            </a:lvl3pPr>
            <a:lvl4pPr marL="0" indent="0">
              <a:buNone/>
              <a:defRPr sz="1600">
                <a:solidFill>
                  <a:srgbClr val="324B9B"/>
                </a:solidFill>
              </a:defRPr>
            </a:lvl4pPr>
            <a:lvl5pPr marL="0" indent="0">
              <a:buNone/>
              <a:defRPr sz="1600">
                <a:solidFill>
                  <a:srgbClr val="324B9B"/>
                </a:solidFill>
              </a:defRPr>
            </a:lvl5pPr>
            <a:lvl6pPr marL="0" indent="0">
              <a:buNone/>
              <a:defRPr sz="1600">
                <a:solidFill>
                  <a:srgbClr val="324B9B"/>
                </a:solidFill>
              </a:defRPr>
            </a:lvl6pPr>
            <a:lvl7pPr marL="0" indent="0">
              <a:buNone/>
              <a:defRPr sz="1600">
                <a:solidFill>
                  <a:srgbClr val="324B9B"/>
                </a:solidFill>
              </a:defRPr>
            </a:lvl7pPr>
            <a:lvl8pPr marL="0" indent="0">
              <a:buNone/>
              <a:defRPr sz="1600">
                <a:solidFill>
                  <a:srgbClr val="324B9B"/>
                </a:solidFill>
              </a:defRPr>
            </a:lvl8pPr>
            <a:lvl9pPr marL="0" indent="0">
              <a:buNone/>
              <a:defRPr sz="1600">
                <a:solidFill>
                  <a:srgbClr val="324B9B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18" name="Body copy column 3">
            <a:extLst>
              <a:ext uri="{FF2B5EF4-FFF2-40B4-BE49-F238E27FC236}">
                <a16:creationId xmlns:a16="http://schemas.microsoft.com/office/drawing/2014/main" id="{C9FD2499-9A4D-8007-33F7-0E959F5F14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94510" y="1854788"/>
            <a:ext cx="4973491" cy="42311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0">
                <a:solidFill>
                  <a:srgbClr val="324B9B"/>
                </a:solidFill>
              </a:defRPr>
            </a:lvl1pPr>
            <a:lvl2pPr marL="0" indent="0">
              <a:buNone/>
              <a:defRPr sz="1600">
                <a:solidFill>
                  <a:srgbClr val="324B9B"/>
                </a:solidFill>
              </a:defRPr>
            </a:lvl2pPr>
            <a:lvl3pPr marL="0" indent="0">
              <a:buNone/>
              <a:defRPr sz="1600">
                <a:solidFill>
                  <a:srgbClr val="324B9B"/>
                </a:solidFill>
              </a:defRPr>
            </a:lvl3pPr>
            <a:lvl4pPr marL="0" indent="0">
              <a:buNone/>
              <a:defRPr sz="1600">
                <a:solidFill>
                  <a:srgbClr val="324B9B"/>
                </a:solidFill>
              </a:defRPr>
            </a:lvl4pPr>
            <a:lvl5pPr marL="0" indent="0">
              <a:buNone/>
              <a:defRPr sz="1600">
                <a:solidFill>
                  <a:srgbClr val="324B9B"/>
                </a:solidFill>
              </a:defRPr>
            </a:lvl5pPr>
            <a:lvl6pPr marL="0" indent="0">
              <a:buNone/>
              <a:defRPr sz="1600">
                <a:solidFill>
                  <a:srgbClr val="324B9B"/>
                </a:solidFill>
              </a:defRPr>
            </a:lvl6pPr>
            <a:lvl7pPr marL="0" indent="0">
              <a:buNone/>
              <a:defRPr sz="1600">
                <a:solidFill>
                  <a:srgbClr val="324B9B"/>
                </a:solidFill>
              </a:defRPr>
            </a:lvl7pPr>
            <a:lvl8pPr marL="0" indent="0">
              <a:buNone/>
              <a:defRPr sz="1600">
                <a:solidFill>
                  <a:srgbClr val="324B9B"/>
                </a:solidFill>
              </a:defRPr>
            </a:lvl8pPr>
            <a:lvl9pPr marL="0" indent="0">
              <a:buNone/>
              <a:defRPr sz="1600">
                <a:solidFill>
                  <a:srgbClr val="324B9B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</p:spTree>
    <p:extLst>
      <p:ext uri="{BB962C8B-B14F-4D97-AF65-F5344CB8AC3E}">
        <p14:creationId xmlns:p14="http://schemas.microsoft.com/office/powerpoint/2010/main" val="189085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hree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ody copy column 1"/>
          <p:cNvSpPr>
            <a:spLocks noGrp="1"/>
          </p:cNvSpPr>
          <p:nvPr>
            <p:ph type="body" sz="quarter" idx="13" hasCustomPrompt="1"/>
          </p:nvPr>
        </p:nvSpPr>
        <p:spPr>
          <a:xfrm>
            <a:off x="403907" y="1854787"/>
            <a:ext cx="3205567" cy="42311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0">
                <a:solidFill>
                  <a:srgbClr val="324B9B"/>
                </a:solidFill>
              </a:defRPr>
            </a:lvl1pPr>
            <a:lvl2pPr marL="0" indent="0">
              <a:buNone/>
              <a:defRPr sz="1600">
                <a:solidFill>
                  <a:srgbClr val="324B9B"/>
                </a:solidFill>
              </a:defRPr>
            </a:lvl2pPr>
            <a:lvl3pPr marL="0" indent="0">
              <a:buNone/>
              <a:defRPr sz="1600">
                <a:solidFill>
                  <a:srgbClr val="324B9B"/>
                </a:solidFill>
              </a:defRPr>
            </a:lvl3pPr>
            <a:lvl4pPr marL="0" indent="0">
              <a:buNone/>
              <a:defRPr sz="1600">
                <a:solidFill>
                  <a:srgbClr val="324B9B"/>
                </a:solidFill>
              </a:defRPr>
            </a:lvl4pPr>
            <a:lvl5pPr marL="0" indent="0">
              <a:buNone/>
              <a:defRPr sz="1600">
                <a:solidFill>
                  <a:srgbClr val="324B9B"/>
                </a:solidFill>
              </a:defRPr>
            </a:lvl5pPr>
            <a:lvl6pPr marL="0" indent="0">
              <a:buNone/>
              <a:defRPr sz="1600">
                <a:solidFill>
                  <a:srgbClr val="324B9B"/>
                </a:solidFill>
              </a:defRPr>
            </a:lvl6pPr>
            <a:lvl7pPr marL="0" indent="0">
              <a:buNone/>
              <a:defRPr sz="1600">
                <a:solidFill>
                  <a:srgbClr val="324B9B"/>
                </a:solidFill>
              </a:defRPr>
            </a:lvl7pPr>
            <a:lvl8pPr marL="0" indent="0">
              <a:buNone/>
              <a:defRPr sz="1600">
                <a:solidFill>
                  <a:srgbClr val="324B9B"/>
                </a:solidFill>
              </a:defRPr>
            </a:lvl8pPr>
            <a:lvl9pPr marL="0" indent="0">
              <a:buNone/>
              <a:defRPr sz="1600">
                <a:solidFill>
                  <a:srgbClr val="324B9B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9" name="Body copy column 2">
            <a:extLst>
              <a:ext uri="{FF2B5EF4-FFF2-40B4-BE49-F238E27FC236}">
                <a16:creationId xmlns:a16="http://schemas.microsoft.com/office/drawing/2014/main" id="{31550AFC-90F7-4DB2-BCDA-549CDDC409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34243" y="1854787"/>
            <a:ext cx="3205566" cy="42311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rgbClr val="324B9B"/>
                </a:solidFill>
              </a:defRPr>
            </a:lvl1pPr>
            <a:lvl2pPr marL="0" indent="0">
              <a:buNone/>
              <a:defRPr sz="1600">
                <a:solidFill>
                  <a:srgbClr val="324B9B"/>
                </a:solidFill>
              </a:defRPr>
            </a:lvl2pPr>
            <a:lvl3pPr marL="0" indent="0">
              <a:buNone/>
              <a:defRPr sz="1600">
                <a:solidFill>
                  <a:srgbClr val="324B9B"/>
                </a:solidFill>
              </a:defRPr>
            </a:lvl3pPr>
            <a:lvl4pPr marL="0" indent="0">
              <a:buNone/>
              <a:defRPr sz="1600">
                <a:solidFill>
                  <a:srgbClr val="324B9B"/>
                </a:solidFill>
              </a:defRPr>
            </a:lvl4pPr>
            <a:lvl5pPr marL="0" indent="0">
              <a:buNone/>
              <a:defRPr sz="1600">
                <a:solidFill>
                  <a:srgbClr val="324B9B"/>
                </a:solidFill>
              </a:defRPr>
            </a:lvl5pPr>
            <a:lvl6pPr marL="0" indent="0">
              <a:buNone/>
              <a:defRPr sz="1600">
                <a:solidFill>
                  <a:srgbClr val="324B9B"/>
                </a:solidFill>
              </a:defRPr>
            </a:lvl6pPr>
            <a:lvl7pPr marL="0" indent="0">
              <a:buNone/>
              <a:defRPr sz="1600">
                <a:solidFill>
                  <a:srgbClr val="324B9B"/>
                </a:solidFill>
              </a:defRPr>
            </a:lvl7pPr>
            <a:lvl8pPr marL="0" indent="0">
              <a:buNone/>
              <a:defRPr sz="1600">
                <a:solidFill>
                  <a:srgbClr val="324B9B"/>
                </a:solidFill>
              </a:defRPr>
            </a:lvl8pPr>
            <a:lvl9pPr marL="0" indent="0">
              <a:buNone/>
              <a:defRPr sz="1600">
                <a:solidFill>
                  <a:srgbClr val="324B9B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body text</a:t>
            </a:r>
          </a:p>
        </p:txBody>
      </p:sp>
      <p:sp>
        <p:nvSpPr>
          <p:cNvPr id="10" name="Body copy column 3">
            <a:extLst>
              <a:ext uri="{FF2B5EF4-FFF2-40B4-BE49-F238E27FC236}">
                <a16:creationId xmlns:a16="http://schemas.microsoft.com/office/drawing/2014/main" id="{853CAFBE-951E-4246-BA1D-725A804EE6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62435" y="1854788"/>
            <a:ext cx="3205566" cy="42311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0">
                <a:solidFill>
                  <a:srgbClr val="324B9B"/>
                </a:solidFill>
              </a:defRPr>
            </a:lvl1pPr>
            <a:lvl2pPr marL="0" indent="0">
              <a:buNone/>
              <a:defRPr sz="1600">
                <a:solidFill>
                  <a:srgbClr val="324B9B"/>
                </a:solidFill>
              </a:defRPr>
            </a:lvl2pPr>
            <a:lvl3pPr marL="0" indent="0">
              <a:buNone/>
              <a:defRPr sz="1600">
                <a:solidFill>
                  <a:srgbClr val="324B9B"/>
                </a:solidFill>
              </a:defRPr>
            </a:lvl3pPr>
            <a:lvl4pPr marL="0" indent="0">
              <a:buNone/>
              <a:defRPr sz="1600">
                <a:solidFill>
                  <a:srgbClr val="324B9B"/>
                </a:solidFill>
              </a:defRPr>
            </a:lvl4pPr>
            <a:lvl5pPr marL="0" indent="0">
              <a:buNone/>
              <a:defRPr sz="1600">
                <a:solidFill>
                  <a:srgbClr val="324B9B"/>
                </a:solidFill>
              </a:defRPr>
            </a:lvl5pPr>
            <a:lvl6pPr marL="0" indent="0">
              <a:buNone/>
              <a:defRPr sz="1600">
                <a:solidFill>
                  <a:srgbClr val="324B9B"/>
                </a:solidFill>
              </a:defRPr>
            </a:lvl6pPr>
            <a:lvl7pPr marL="0" indent="0">
              <a:buNone/>
              <a:defRPr sz="1600">
                <a:solidFill>
                  <a:srgbClr val="324B9B"/>
                </a:solidFill>
              </a:defRPr>
            </a:lvl7pPr>
            <a:lvl8pPr marL="0" indent="0">
              <a:buNone/>
              <a:defRPr sz="1600">
                <a:solidFill>
                  <a:srgbClr val="324B9B"/>
                </a:solidFill>
              </a:defRPr>
            </a:lvl8pPr>
            <a:lvl9pPr marL="0" indent="0">
              <a:buNone/>
              <a:defRPr sz="1600">
                <a:solidFill>
                  <a:srgbClr val="324B9B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AE822C9A-C19C-A564-B2AA-12F9F08399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3906" y="1110356"/>
            <a:ext cx="5692093" cy="536299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solidFill>
                  <a:srgbClr val="324B9B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Footer/CRICOS">
            <a:extLst>
              <a:ext uri="{FF2B5EF4-FFF2-40B4-BE49-F238E27FC236}">
                <a16:creationId xmlns:a16="http://schemas.microsoft.com/office/drawing/2014/main" id="{37583AAC-6FEE-5002-B6B3-B9CBA4AA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81EE538-210B-2ABF-BFA5-7C8CE4EEB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wo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ody copy column 1"/>
          <p:cNvSpPr>
            <a:spLocks noGrp="1"/>
          </p:cNvSpPr>
          <p:nvPr>
            <p:ph type="body" sz="quarter" idx="13" hasCustomPrompt="1"/>
          </p:nvPr>
        </p:nvSpPr>
        <p:spPr>
          <a:xfrm>
            <a:off x="394447" y="1858682"/>
            <a:ext cx="4971304" cy="4237318"/>
          </a:xfrm>
          <a:prstGeom prst="roundRect">
            <a:avLst>
              <a:gd name="adj" fmla="val 2985"/>
            </a:avLst>
          </a:prstGeom>
          <a:ln w="19050">
            <a:solidFill>
              <a:srgbClr val="F29101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0">
                <a:solidFill>
                  <a:srgbClr val="324B9B"/>
                </a:solidFill>
              </a:defRPr>
            </a:lvl1pPr>
            <a:lvl2pPr marL="0" indent="0">
              <a:buNone/>
              <a:defRPr sz="1800" b="0">
                <a:solidFill>
                  <a:srgbClr val="324B9B"/>
                </a:solidFill>
              </a:defRPr>
            </a:lvl2pPr>
            <a:lvl3pPr marL="0" indent="0">
              <a:buNone/>
              <a:defRPr sz="1800" b="0">
                <a:solidFill>
                  <a:srgbClr val="324B9B"/>
                </a:solidFill>
              </a:defRPr>
            </a:lvl3pPr>
            <a:lvl4pPr marL="0" indent="0">
              <a:buNone/>
              <a:defRPr sz="1800" b="0">
                <a:solidFill>
                  <a:srgbClr val="324B9B"/>
                </a:solidFill>
              </a:defRPr>
            </a:lvl4pPr>
            <a:lvl5pPr marL="0" indent="0">
              <a:buNone/>
              <a:defRPr sz="1800" b="0">
                <a:solidFill>
                  <a:srgbClr val="324B9B"/>
                </a:solidFill>
              </a:defRPr>
            </a:lvl5pPr>
            <a:lvl6pPr marL="0" indent="0">
              <a:buNone/>
              <a:defRPr sz="1800" b="0">
                <a:solidFill>
                  <a:srgbClr val="324B9B"/>
                </a:solidFill>
              </a:defRPr>
            </a:lvl6pPr>
            <a:lvl7pPr marL="0" indent="0">
              <a:buNone/>
              <a:defRPr sz="1800" b="0">
                <a:solidFill>
                  <a:srgbClr val="324B9B"/>
                </a:solidFill>
              </a:defRPr>
            </a:lvl7pPr>
            <a:lvl8pPr marL="0" indent="0">
              <a:buNone/>
              <a:defRPr sz="1800" b="0">
                <a:solidFill>
                  <a:srgbClr val="324B9B"/>
                </a:solidFill>
              </a:defRPr>
            </a:lvl8pPr>
            <a:lvl9pPr marL="0" indent="0">
              <a:buNone/>
              <a:defRPr sz="1800" b="0">
                <a:solidFill>
                  <a:srgbClr val="324B9B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DDB67E7A-48CF-CD2E-4FB0-AF86E0F61B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3906" y="1110356"/>
            <a:ext cx="5692093" cy="536299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solidFill>
                  <a:srgbClr val="324B9B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Footer/CRICOS">
            <a:extLst>
              <a:ext uri="{FF2B5EF4-FFF2-40B4-BE49-F238E27FC236}">
                <a16:creationId xmlns:a16="http://schemas.microsoft.com/office/drawing/2014/main" id="{214A9E08-5FFD-FB37-BFC7-1F5C8A1D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07" y="6552228"/>
            <a:ext cx="3580697" cy="180000"/>
          </a:xfrm>
          <a:prstGeom prst="rect">
            <a:avLst/>
          </a:prstGeom>
        </p:spPr>
        <p:txBody>
          <a:bodyPr lIns="0"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8C4306F-3FC8-F089-6167-ACD03E2BE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Body copy column 1">
            <a:extLst>
              <a:ext uri="{FF2B5EF4-FFF2-40B4-BE49-F238E27FC236}">
                <a16:creationId xmlns:a16="http://schemas.microsoft.com/office/drawing/2014/main" id="{74462C8C-C10D-C617-AF7B-4A8AC98773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8649" y="1858682"/>
            <a:ext cx="4971304" cy="4237318"/>
          </a:xfrm>
          <a:prstGeom prst="roundRect">
            <a:avLst>
              <a:gd name="adj" fmla="val 2985"/>
            </a:avLst>
          </a:prstGeom>
          <a:ln w="19050">
            <a:solidFill>
              <a:srgbClr val="F29101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0">
                <a:solidFill>
                  <a:srgbClr val="324B9B"/>
                </a:solidFill>
              </a:defRPr>
            </a:lvl1pPr>
            <a:lvl2pPr marL="0" indent="0">
              <a:buNone/>
              <a:defRPr sz="1800" b="0">
                <a:solidFill>
                  <a:srgbClr val="324B9B"/>
                </a:solidFill>
              </a:defRPr>
            </a:lvl2pPr>
            <a:lvl3pPr marL="0" indent="0">
              <a:buNone/>
              <a:defRPr sz="1800" b="0">
                <a:solidFill>
                  <a:srgbClr val="324B9B"/>
                </a:solidFill>
              </a:defRPr>
            </a:lvl3pPr>
            <a:lvl4pPr marL="0" indent="0">
              <a:buNone/>
              <a:defRPr sz="1800" b="0">
                <a:solidFill>
                  <a:srgbClr val="324B9B"/>
                </a:solidFill>
              </a:defRPr>
            </a:lvl4pPr>
            <a:lvl5pPr marL="0" indent="0">
              <a:buNone/>
              <a:defRPr sz="1800" b="0">
                <a:solidFill>
                  <a:srgbClr val="324B9B"/>
                </a:solidFill>
              </a:defRPr>
            </a:lvl5pPr>
            <a:lvl6pPr marL="0" indent="0">
              <a:buNone/>
              <a:defRPr sz="1800" b="0">
                <a:solidFill>
                  <a:srgbClr val="324B9B"/>
                </a:solidFill>
              </a:defRPr>
            </a:lvl6pPr>
            <a:lvl7pPr marL="0" indent="0">
              <a:buNone/>
              <a:defRPr sz="1800" b="0">
                <a:solidFill>
                  <a:srgbClr val="324B9B"/>
                </a:solidFill>
              </a:defRPr>
            </a:lvl7pPr>
            <a:lvl8pPr marL="0" indent="0">
              <a:buNone/>
              <a:defRPr sz="1800" b="0">
                <a:solidFill>
                  <a:srgbClr val="324B9B"/>
                </a:solidFill>
              </a:defRPr>
            </a:lvl8pPr>
            <a:lvl9pPr marL="0" indent="0">
              <a:buNone/>
              <a:defRPr sz="1800" b="0">
                <a:solidFill>
                  <a:srgbClr val="324B9B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</p:spTree>
    <p:extLst>
      <p:ext uri="{BB962C8B-B14F-4D97-AF65-F5344CB8AC3E}">
        <p14:creationId xmlns:p14="http://schemas.microsoft.com/office/powerpoint/2010/main" val="320583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82AE92B-2620-1CE2-9735-079FB97635F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146" y="5416843"/>
            <a:ext cx="1046294" cy="1209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8DB9C5-96DC-BEFC-E1A1-D050F9C197B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560" y="342370"/>
            <a:ext cx="3518175" cy="375271"/>
          </a:xfrm>
          <a:prstGeom prst="rect">
            <a:avLst/>
          </a:prstGeom>
        </p:spPr>
      </p:pic>
      <p:sp>
        <p:nvSpPr>
          <p:cNvPr id="9" name="Footer/CRICOS">
            <a:extLst>
              <a:ext uri="{FF2B5EF4-FFF2-40B4-BE49-F238E27FC236}">
                <a16:creationId xmlns:a16="http://schemas.microsoft.com/office/drawing/2014/main" id="{22D53441-428B-53B1-8314-E456E724E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907" y="6552228"/>
            <a:ext cx="6624000" cy="180000"/>
          </a:xfrm>
          <a:prstGeom prst="rect">
            <a:avLst/>
          </a:prstGeom>
        </p:spPr>
        <p:txBody>
          <a:bodyPr/>
          <a:lstStyle>
            <a:lvl1pPr>
              <a:defRPr sz="650">
                <a:solidFill>
                  <a:srgbClr val="324B9B"/>
                </a:solidFill>
              </a:defRPr>
            </a:lvl1pPr>
          </a:lstStyle>
          <a:p>
            <a:r>
              <a:rPr lang="en-AU" dirty="0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7D92E7F-6080-0AF0-156B-8BA7AA3B7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07" y="629386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324B9B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47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30" r:id="rId3"/>
    <p:sldLayoutId id="2147483731" r:id="rId4"/>
    <p:sldLayoutId id="2147483649" r:id="rId5"/>
    <p:sldLayoutId id="2147483663" r:id="rId6"/>
    <p:sldLayoutId id="2147483650" r:id="rId7"/>
    <p:sldLayoutId id="2147483665" r:id="rId8"/>
    <p:sldLayoutId id="2147483666" r:id="rId9"/>
    <p:sldLayoutId id="2147483732" r:id="rId10"/>
    <p:sldLayoutId id="2147483671" r:id="rId11"/>
    <p:sldLayoutId id="2147483733" r:id="rId12"/>
    <p:sldLayoutId id="2147483734" r:id="rId13"/>
    <p:sldLayoutId id="2147483669" r:id="rId14"/>
    <p:sldLayoutId id="2147483670" r:id="rId15"/>
    <p:sldLayoutId id="2147483672" r:id="rId16"/>
    <p:sldLayoutId id="2147483676" r:id="rId17"/>
    <p:sldLayoutId id="2147483677" r:id="rId18"/>
    <p:sldLayoutId id="2147483679" r:id="rId19"/>
    <p:sldLayoutId id="2147483678" r:id="rId20"/>
    <p:sldLayoutId id="2147483674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2400"/>
        </a:spcAft>
        <a:buFont typeface="Arial" panose="020B0604020202020204" pitchFamily="34" charset="0"/>
        <a:buNone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grass, outdoor, field, day&#10;&#10;Description automatically generated">
            <a:extLst>
              <a:ext uri="{FF2B5EF4-FFF2-40B4-BE49-F238E27FC236}">
                <a16:creationId xmlns:a16="http://schemas.microsoft.com/office/drawing/2014/main" id="{535083BC-6E75-DDAC-D07D-D2FF0095BD9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2" r="27202"/>
          <a:stretch/>
        </p:blipFill>
        <p:spPr>
          <a:xfrm>
            <a:off x="8326436" y="601980"/>
            <a:ext cx="3865565" cy="5657444"/>
          </a:xfrm>
          <a:custGeom>
            <a:avLst/>
            <a:gdLst>
              <a:gd name="connsiteX0" fmla="*/ 2632641 w 3865565"/>
              <a:gd name="connsiteY0" fmla="*/ 0 h 5657444"/>
              <a:gd name="connsiteX1" fmla="*/ 3039129 w 3865565"/>
              <a:gd name="connsiteY1" fmla="*/ 0 h 5657444"/>
              <a:gd name="connsiteX2" fmla="*/ 3830041 w 3865565"/>
              <a:gd name="connsiteY2" fmla="*/ 172187 h 5657444"/>
              <a:gd name="connsiteX3" fmla="*/ 3865565 w 3865565"/>
              <a:gd name="connsiteY3" fmla="*/ 186581 h 5657444"/>
              <a:gd name="connsiteX4" fmla="*/ 3865565 w 3865565"/>
              <a:gd name="connsiteY4" fmla="*/ 5462255 h 5657444"/>
              <a:gd name="connsiteX5" fmla="*/ 3760710 w 3865565"/>
              <a:gd name="connsiteY5" fmla="*/ 5502445 h 5657444"/>
              <a:gd name="connsiteX6" fmla="*/ 2835885 w 3865565"/>
              <a:gd name="connsiteY6" fmla="*/ 5657444 h 5657444"/>
              <a:gd name="connsiteX7" fmla="*/ 0 w 3865565"/>
              <a:gd name="connsiteY7" fmla="*/ 2825551 h 5657444"/>
              <a:gd name="connsiteX8" fmla="*/ 2632641 w 3865565"/>
              <a:gd name="connsiteY8" fmla="*/ 0 h 565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5565" h="5657444">
                <a:moveTo>
                  <a:pt x="2632641" y="0"/>
                </a:moveTo>
                <a:lnTo>
                  <a:pt x="3039129" y="0"/>
                </a:lnTo>
                <a:cubicBezTo>
                  <a:pt x="3315017" y="19820"/>
                  <a:pt x="3580980" y="79280"/>
                  <a:pt x="3830041" y="172187"/>
                </a:cubicBezTo>
                <a:lnTo>
                  <a:pt x="3865565" y="186581"/>
                </a:lnTo>
                <a:lnTo>
                  <a:pt x="3865565" y="5462255"/>
                </a:lnTo>
                <a:lnTo>
                  <a:pt x="3760710" y="5502445"/>
                </a:lnTo>
                <a:cubicBezTo>
                  <a:pt x="3470525" y="5602939"/>
                  <a:pt x="3159407" y="5657444"/>
                  <a:pt x="2835885" y="5657444"/>
                </a:cubicBezTo>
                <a:cubicBezTo>
                  <a:pt x="1270273" y="5657444"/>
                  <a:pt x="0" y="4388959"/>
                  <a:pt x="0" y="2825551"/>
                </a:cubicBezTo>
                <a:cubicBezTo>
                  <a:pt x="0" y="1328738"/>
                  <a:pt x="1162300" y="104650"/>
                  <a:pt x="2632641" y="0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4499D93-5A22-B2C9-9388-C4E83E935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AVERT trial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9EDFFF-41F9-2973-8DFC-052BA5D75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dirty="0" err="1"/>
              <a:t>mRS</a:t>
            </a:r>
            <a:r>
              <a:rPr lang="en-US" dirty="0"/>
              <a:t> to </a:t>
            </a:r>
            <a:r>
              <a:rPr lang="en-US" dirty="0" err="1"/>
              <a:t>AQoL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5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4BD3-55FE-3EF1-DE2F-CF114A4DB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0871C-CB1A-C0D0-563B-200817B4E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61205-8560-3E37-A0C6-2F16852F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3D63B-3C54-E37C-809A-A1F082F4B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9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A0E4-C89E-8EE6-ED9C-2850D5396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AVERT details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ACBFD-7A66-508F-1758-841E9F1C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316D4-DD8B-BC58-9084-70D4A55BC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11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221FEA-7960-DAC2-0267-EB8D2F5FD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45612"/>
              </p:ext>
            </p:extLst>
          </p:nvPr>
        </p:nvGraphicFramePr>
        <p:xfrm>
          <a:off x="6095999" y="1378505"/>
          <a:ext cx="5692092" cy="4116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7490">
                  <a:extLst>
                    <a:ext uri="{9D8B030D-6E8A-4147-A177-3AD203B41FA5}">
                      <a16:colId xmlns:a16="http://schemas.microsoft.com/office/drawing/2014/main" val="2261330741"/>
                    </a:ext>
                  </a:extLst>
                </a:gridCol>
                <a:gridCol w="1200163">
                  <a:extLst>
                    <a:ext uri="{9D8B030D-6E8A-4147-A177-3AD203B41FA5}">
                      <a16:colId xmlns:a16="http://schemas.microsoft.com/office/drawing/2014/main" val="1011034445"/>
                    </a:ext>
                  </a:extLst>
                </a:gridCol>
                <a:gridCol w="1342212">
                  <a:extLst>
                    <a:ext uri="{9D8B030D-6E8A-4147-A177-3AD203B41FA5}">
                      <a16:colId xmlns:a16="http://schemas.microsoft.com/office/drawing/2014/main" val="284004284"/>
                    </a:ext>
                  </a:extLst>
                </a:gridCol>
                <a:gridCol w="1342212">
                  <a:extLst>
                    <a:ext uri="{9D8B030D-6E8A-4147-A177-3AD203B41FA5}">
                      <a16:colId xmlns:a16="http://schemas.microsoft.com/office/drawing/2014/main" val="2010839217"/>
                    </a:ext>
                  </a:extLst>
                </a:gridCol>
                <a:gridCol w="1310015">
                  <a:extLst>
                    <a:ext uri="{9D8B030D-6E8A-4147-A177-3AD203B41FA5}">
                      <a16:colId xmlns:a16="http://schemas.microsoft.com/office/drawing/2014/main" val="807533669"/>
                    </a:ext>
                  </a:extLst>
                </a:gridCol>
              </a:tblGrid>
              <a:tr h="14471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mRS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Number and % of patients at baseline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u="none" kern="100" dirty="0">
                          <a:effectLst/>
                        </a:rPr>
                        <a:t>Number and % of patients at 3-month</a:t>
                      </a:r>
                      <a:endParaRPr lang="en-AU" sz="1400" u="none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u="none" kern="100" dirty="0">
                          <a:effectLst/>
                        </a:rPr>
                        <a:t>Mean (SD) </a:t>
                      </a:r>
                      <a:r>
                        <a:rPr lang="en-AU" sz="1400" u="none" kern="100" dirty="0" err="1">
                          <a:effectLst/>
                        </a:rPr>
                        <a:t>AQoL</a:t>
                      </a:r>
                      <a:r>
                        <a:rPr lang="en-AU" sz="1400" u="none" kern="100" dirty="0">
                          <a:effectLst/>
                        </a:rPr>
                        <a:t> at 3m by </a:t>
                      </a:r>
                      <a:r>
                        <a:rPr lang="en-AU" sz="1400" u="none" kern="100" dirty="0" err="1">
                          <a:effectLst/>
                        </a:rPr>
                        <a:t>mRS</a:t>
                      </a:r>
                      <a:r>
                        <a:rPr lang="en-AU" sz="1400" u="none" kern="100" dirty="0">
                          <a:effectLst/>
                        </a:rPr>
                        <a:t> at 3 months</a:t>
                      </a:r>
                      <a:endParaRPr lang="en-AU" sz="1400" u="none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u="none" kern="100" dirty="0">
                          <a:effectLst/>
                        </a:rPr>
                        <a:t>Mean (SD) </a:t>
                      </a:r>
                      <a:r>
                        <a:rPr lang="en-AU" sz="1400" u="none" kern="100" dirty="0" err="1">
                          <a:effectLst/>
                        </a:rPr>
                        <a:t>AQoL</a:t>
                      </a:r>
                      <a:r>
                        <a:rPr lang="en-AU" sz="1400" u="none" kern="100" dirty="0">
                          <a:effectLst/>
                        </a:rPr>
                        <a:t> at 12m by </a:t>
                      </a:r>
                      <a:r>
                        <a:rPr lang="en-AU" sz="1400" u="none" kern="100" dirty="0" err="1">
                          <a:effectLst/>
                        </a:rPr>
                        <a:t>mRS</a:t>
                      </a:r>
                      <a:r>
                        <a:rPr lang="en-AU" sz="1400" u="none" kern="100" dirty="0">
                          <a:effectLst/>
                        </a:rPr>
                        <a:t> at 12 months</a:t>
                      </a:r>
                      <a:endParaRPr lang="en-AU" sz="1400" u="none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extLst>
                  <a:ext uri="{0D108BD9-81ED-4DB2-BD59-A6C34878D82A}">
                    <a16:rowId xmlns:a16="http://schemas.microsoft.com/office/drawing/2014/main" val="2850791263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0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14 (0.67%)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186 (8.93%)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0.8096 (0.2177)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0.8539 (0.1877)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extLst>
                  <a:ext uri="{0D108BD9-81ED-4DB2-BD59-A6C34878D82A}">
                    <a16:rowId xmlns:a16="http://schemas.microsoft.com/office/drawing/2014/main" val="697810416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1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116 (5.51%)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404 (19.4%)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0.786 (0.2082)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0.7714 (0.2061)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extLst>
                  <a:ext uri="{0D108BD9-81ED-4DB2-BD59-A6C34878D82A}">
                    <a16:rowId xmlns:a16="http://schemas.microsoft.com/office/drawing/2014/main" val="1750196642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2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153 (7.27%)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415 (19.92%)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0.6299 (0.2345)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0.6278 (0.2409)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extLst>
                  <a:ext uri="{0D108BD9-81ED-4DB2-BD59-A6C34878D82A}">
                    <a16:rowId xmlns:a16="http://schemas.microsoft.com/office/drawing/2014/main" val="634749399"/>
                  </a:ext>
                </a:extLst>
              </a:tr>
              <a:tr h="3387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3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258 (12.26%)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456 (21.89%)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0.3676 (0.2089)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0.3423 (0.2081)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extLst>
                  <a:ext uri="{0D108BD9-81ED-4DB2-BD59-A6C34878D82A}">
                    <a16:rowId xmlns:a16="http://schemas.microsoft.com/office/drawing/2014/main" val="988767306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4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964 (45.82%)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267 (12.82%)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0.1070 (0.1232)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0.1107 (0.1217)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extLst>
                  <a:ext uri="{0D108BD9-81ED-4DB2-BD59-A6C34878D82A}">
                    <a16:rowId xmlns:a16="http://schemas.microsoft.com/office/drawing/2014/main" val="2780838047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5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599 (28.47%)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195 (9.36%)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0.0325 (0.0643)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0.0287 (0.0669)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extLst>
                  <a:ext uri="{0D108BD9-81ED-4DB2-BD59-A6C34878D82A}">
                    <a16:rowId xmlns:a16="http://schemas.microsoft.com/office/drawing/2014/main" val="4088793184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6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0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160 (7.68%)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0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0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extLst>
                  <a:ext uri="{0D108BD9-81ED-4DB2-BD59-A6C34878D82A}">
                    <a16:rowId xmlns:a16="http://schemas.microsoft.com/office/drawing/2014/main" val="2103314579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Total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2104 (100%)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2083 (100%) 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0.4479 (0.3516)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0.4629 (0.3661)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8" marR="59128" marT="0" marB="0" anchor="b" anchorCtr="1"/>
                </a:tc>
                <a:extLst>
                  <a:ext uri="{0D108BD9-81ED-4DB2-BD59-A6C34878D82A}">
                    <a16:rowId xmlns:a16="http://schemas.microsoft.com/office/drawing/2014/main" val="14937903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708EEA-62E4-85F5-9957-A1CF5AF0C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01079"/>
              </p:ext>
            </p:extLst>
          </p:nvPr>
        </p:nvGraphicFramePr>
        <p:xfrm>
          <a:off x="248173" y="1832257"/>
          <a:ext cx="5283051" cy="3093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2498">
                  <a:extLst>
                    <a:ext uri="{9D8B030D-6E8A-4147-A177-3AD203B41FA5}">
                      <a16:colId xmlns:a16="http://schemas.microsoft.com/office/drawing/2014/main" val="1291957176"/>
                    </a:ext>
                  </a:extLst>
                </a:gridCol>
                <a:gridCol w="1190492">
                  <a:extLst>
                    <a:ext uri="{9D8B030D-6E8A-4147-A177-3AD203B41FA5}">
                      <a16:colId xmlns:a16="http://schemas.microsoft.com/office/drawing/2014/main" val="2190874116"/>
                    </a:ext>
                  </a:extLst>
                </a:gridCol>
                <a:gridCol w="1025397">
                  <a:extLst>
                    <a:ext uri="{9D8B030D-6E8A-4147-A177-3AD203B41FA5}">
                      <a16:colId xmlns:a16="http://schemas.microsoft.com/office/drawing/2014/main" val="3962615881"/>
                    </a:ext>
                  </a:extLst>
                </a:gridCol>
                <a:gridCol w="1244664">
                  <a:extLst>
                    <a:ext uri="{9D8B030D-6E8A-4147-A177-3AD203B41FA5}">
                      <a16:colId xmlns:a16="http://schemas.microsoft.com/office/drawing/2014/main" val="3947306881"/>
                    </a:ext>
                  </a:extLst>
                </a:gridCol>
              </a:tblGrid>
              <a:tr h="4421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 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Total (n)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Males (n)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Females (n)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7060521"/>
                  </a:ext>
                </a:extLst>
              </a:tr>
              <a:tr h="3295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Australia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1054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675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379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50678157"/>
                  </a:ext>
                </a:extLst>
              </a:tr>
              <a:tr h="3295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Malaysia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123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68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55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82357643"/>
                  </a:ext>
                </a:extLst>
              </a:tr>
              <a:tr h="3295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New Zealand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189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108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81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75015379"/>
                  </a:ext>
                </a:extLst>
              </a:tr>
              <a:tr h="3295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Singapore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128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82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46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7055573"/>
                  </a:ext>
                </a:extLst>
              </a:tr>
              <a:tr h="3295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UK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610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353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257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2314223"/>
                  </a:ext>
                </a:extLst>
              </a:tr>
              <a:tr h="6743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By gender, All countries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 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1286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818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73021092"/>
                  </a:ext>
                </a:extLst>
              </a:tr>
              <a:tr h="3295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Total All countries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>
                          <a:effectLst/>
                        </a:rPr>
                        <a:t>2104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kern="100" dirty="0">
                          <a:effectLst/>
                        </a:rPr>
                        <a:t>70.62; 12.79 (16.4-100.31)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27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30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C76-8B8D-C57C-F959-E7D25742B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AQoL</a:t>
            </a:r>
            <a:r>
              <a:rPr lang="en-US" dirty="0"/>
              <a:t> 3 and 12 months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89F2F-E284-5A24-4757-C3590190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6DFE2-014C-2171-690D-BA9A2CBDB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6" name="Picture 5" descr="A graph with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1C20875E-24A0-8E0A-1521-687028DB85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06" y="1927729"/>
            <a:ext cx="4819650" cy="350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66BE0D-B5C6-B2E7-2CE3-115E42515D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26" y="1927728"/>
            <a:ext cx="4819650" cy="35045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588AA-C818-E814-8B6B-6BD17ECD4A33}"/>
              </a:ext>
            </a:extLst>
          </p:cNvPr>
          <p:cNvSpPr txBox="1"/>
          <p:nvPr/>
        </p:nvSpPr>
        <p:spPr>
          <a:xfrm>
            <a:off x="1326776" y="5585012"/>
            <a:ext cx="26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9347A-4B00-8DF2-24C6-F97F69508AB9}"/>
              </a:ext>
            </a:extLst>
          </p:cNvPr>
          <p:cNvSpPr txBox="1"/>
          <p:nvPr/>
        </p:nvSpPr>
        <p:spPr>
          <a:xfrm>
            <a:off x="6726084" y="5585012"/>
            <a:ext cx="26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 months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873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63F8-1D9F-9D22-0C15-98B95CB68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D5A82-8A36-D06E-4715-3905D969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7C517-6B78-3F06-B248-7F3943718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13</a:t>
            </a:fld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222C33-166C-B8EB-8299-E02CE464A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4264"/>
              </p:ext>
            </p:extLst>
          </p:nvPr>
        </p:nvGraphicFramePr>
        <p:xfrm>
          <a:off x="584335" y="2003726"/>
          <a:ext cx="11201064" cy="1683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270">
                  <a:extLst>
                    <a:ext uri="{9D8B030D-6E8A-4147-A177-3AD203B41FA5}">
                      <a16:colId xmlns:a16="http://schemas.microsoft.com/office/drawing/2014/main" val="874541801"/>
                    </a:ext>
                  </a:extLst>
                </a:gridCol>
                <a:gridCol w="868310">
                  <a:extLst>
                    <a:ext uri="{9D8B030D-6E8A-4147-A177-3AD203B41FA5}">
                      <a16:colId xmlns:a16="http://schemas.microsoft.com/office/drawing/2014/main" val="344123192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2655892848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3024603388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2575534558"/>
                    </a:ext>
                  </a:extLst>
                </a:gridCol>
                <a:gridCol w="868310">
                  <a:extLst>
                    <a:ext uri="{9D8B030D-6E8A-4147-A177-3AD203B41FA5}">
                      <a16:colId xmlns:a16="http://schemas.microsoft.com/office/drawing/2014/main" val="3252075506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3857750814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4098929020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1038098538"/>
                    </a:ext>
                  </a:extLst>
                </a:gridCol>
                <a:gridCol w="868310">
                  <a:extLst>
                    <a:ext uri="{9D8B030D-6E8A-4147-A177-3AD203B41FA5}">
                      <a16:colId xmlns:a16="http://schemas.microsoft.com/office/drawing/2014/main" val="1440679975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2183402551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1861196383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205490297"/>
                    </a:ext>
                  </a:extLst>
                </a:gridCol>
              </a:tblGrid>
              <a:tr h="1631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Model 1a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Model 1b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Model 2a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Model 2b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9816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MAE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RMSE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MAE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RMSE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MAE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RMSE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MAE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RMSE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620156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OLS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0.160406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0.000000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0.201062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0.160911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0.000000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0.201591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0.139734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0.000000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0.187953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0.139906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0.000000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0.18836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1909838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MM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0.159948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-0.011601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0.201843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0.160445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-0.011048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0.202368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0.136594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-0.024233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0.195225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00" dirty="0">
                          <a:effectLst/>
                        </a:rPr>
                        <a:t>0.136192</a:t>
                      </a:r>
                      <a:endParaRPr lang="en-AU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00" dirty="0">
                          <a:effectLst/>
                        </a:rPr>
                        <a:t>-0.023700</a:t>
                      </a:r>
                      <a:endParaRPr lang="en-AU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 dirty="0">
                          <a:effectLst/>
                        </a:rPr>
                        <a:t>0.195611</a:t>
                      </a:r>
                      <a:endParaRPr lang="en-A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1720039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GLM log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0.181738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-0.015119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0.220506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0.181919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-0.015198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0.221369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0.138301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0.000000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0.187599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0.138769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-0.000007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00" dirty="0">
                          <a:effectLst/>
                        </a:rPr>
                        <a:t>0.188243</a:t>
                      </a:r>
                      <a:endParaRPr lang="en-AU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508675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GLM logit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0.144103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-0.014386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0.193046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0.144163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-0.014715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0.193386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0.139734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0.000194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0.187953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0.138770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 dirty="0">
                          <a:effectLst/>
                        </a:rPr>
                        <a:t>-0.000005</a:t>
                      </a:r>
                      <a:endParaRPr lang="en-A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00" dirty="0">
                          <a:effectLst/>
                        </a:rPr>
                        <a:t>0.188243</a:t>
                      </a:r>
                      <a:endParaRPr lang="en-AU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3176835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Tobit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0.160406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0.000000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0.201062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0.160911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0.000000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0.201591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0.142606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0.000000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0.188799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0.139906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 dirty="0">
                          <a:effectLst/>
                        </a:rPr>
                        <a:t>0.000000</a:t>
                      </a:r>
                      <a:endParaRPr lang="en-A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0.18836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08047760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Betamix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0.15334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0.007061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0.196455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0.153608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0.006807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0.196938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0.142606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0.005410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0.188799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0.143132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0.005793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0.189382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0349966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ALDVMM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0.167539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0.027533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 dirty="0">
                          <a:effectLst/>
                        </a:rPr>
                        <a:t>0.205407</a:t>
                      </a:r>
                      <a:endParaRPr lang="en-A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0.16633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0.026400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0.204352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Convergence not achieved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0.139078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-0.000863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 dirty="0">
                          <a:effectLst/>
                        </a:rPr>
                        <a:t>0.1893237</a:t>
                      </a:r>
                      <a:endParaRPr lang="en-A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49630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897EE8-C348-E72B-1D46-4D18FD7E2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1742"/>
              </p:ext>
            </p:extLst>
          </p:nvPr>
        </p:nvGraphicFramePr>
        <p:xfrm>
          <a:off x="584331" y="4511518"/>
          <a:ext cx="11201068" cy="1683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271">
                  <a:extLst>
                    <a:ext uri="{9D8B030D-6E8A-4147-A177-3AD203B41FA5}">
                      <a16:colId xmlns:a16="http://schemas.microsoft.com/office/drawing/2014/main" val="3395996395"/>
                    </a:ext>
                  </a:extLst>
                </a:gridCol>
                <a:gridCol w="868311">
                  <a:extLst>
                    <a:ext uri="{9D8B030D-6E8A-4147-A177-3AD203B41FA5}">
                      <a16:colId xmlns:a16="http://schemas.microsoft.com/office/drawing/2014/main" val="1954566119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3236255109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707523215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2772247738"/>
                    </a:ext>
                  </a:extLst>
                </a:gridCol>
                <a:gridCol w="868311">
                  <a:extLst>
                    <a:ext uri="{9D8B030D-6E8A-4147-A177-3AD203B41FA5}">
                      <a16:colId xmlns:a16="http://schemas.microsoft.com/office/drawing/2014/main" val="3545072062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2568061722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2480820244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4275947447"/>
                    </a:ext>
                  </a:extLst>
                </a:gridCol>
                <a:gridCol w="868311">
                  <a:extLst>
                    <a:ext uri="{9D8B030D-6E8A-4147-A177-3AD203B41FA5}">
                      <a16:colId xmlns:a16="http://schemas.microsoft.com/office/drawing/2014/main" val="854045747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2932044082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740626401"/>
                    </a:ext>
                  </a:extLst>
                </a:gridCol>
                <a:gridCol w="869096">
                  <a:extLst>
                    <a:ext uri="{9D8B030D-6E8A-4147-A177-3AD203B41FA5}">
                      <a16:colId xmlns:a16="http://schemas.microsoft.com/office/drawing/2014/main" val="233386381"/>
                    </a:ext>
                  </a:extLst>
                </a:gridCol>
              </a:tblGrid>
              <a:tr h="1631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Model 1a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Model 1b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Model 2a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Model 2b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1707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MAE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RMSE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MAE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RMSE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MAE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RMSE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MAE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RMSE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49172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OLS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0.160681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-0.000015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0.201388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0.161012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0.000057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0.201806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0.139962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0.000037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0.188617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0.139113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0.000083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0.188880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77922969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MM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0.16019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-0.011643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0.202107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0.16055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-0.011040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0.202494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0.136808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-0.024258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0.195515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0.136367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-0.023718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0.195840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1505079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GLM log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0.181137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-0.015177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0.220115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0.182083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-0.015153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0.221638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0.138756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0.000047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0.188472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0.139116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0.000077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0.188880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40878893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GLM logit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0.14432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-0.014253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0.193471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0.144244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-0.014589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0.193648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0.139081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0.000267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0.188713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0.139115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0.000080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0.188880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241370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Tobit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0.160257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-0.006939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0.201697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0.160629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-0.006804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0.202085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0.138925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-0.006180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0.188957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0.137994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-0.006078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0.189188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31004858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Betamix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0.149736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-0.000816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0.194722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0.149907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-0.001583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0.195046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0.144080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-0.007784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0.189315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0.144347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-0.004791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0.190099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6302818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ALDVMM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0.160857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0.000053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0.200155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0.161147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0.000091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0.200484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0.139695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-0.000719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0.187889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0.139695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-0.000719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 dirty="0">
                          <a:effectLst/>
                        </a:rPr>
                        <a:t>0.187889</a:t>
                      </a:r>
                      <a:endParaRPr lang="en-A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540429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430C16-1792-6968-2DA1-6A1EFE79FB2E}"/>
              </a:ext>
            </a:extLst>
          </p:cNvPr>
          <p:cNvSpPr txBox="1"/>
          <p:nvPr/>
        </p:nvSpPr>
        <p:spPr>
          <a:xfrm>
            <a:off x="4177553" y="1585041"/>
            <a:ext cx="34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 model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4FBF1-2E47-DF76-7FB4-914A17407F33}"/>
              </a:ext>
            </a:extLst>
          </p:cNvPr>
          <p:cNvSpPr txBox="1"/>
          <p:nvPr/>
        </p:nvSpPr>
        <p:spPr>
          <a:xfrm>
            <a:off x="4177552" y="4108006"/>
            <a:ext cx="34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 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638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138F-6834-9523-3E40-A2E129269D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9A6E7-6F08-A34F-7676-F5778353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04917-24A2-2B2D-3403-0CDB3D79A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5592D-457E-817D-552F-B774E3C540A2}"/>
              </a:ext>
            </a:extLst>
          </p:cNvPr>
          <p:cNvSpPr txBox="1"/>
          <p:nvPr/>
        </p:nvSpPr>
        <p:spPr>
          <a:xfrm>
            <a:off x="4177553" y="1585041"/>
            <a:ext cx="34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 months</a:t>
            </a:r>
            <a:endParaRPr lang="en-A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AA8571-5F34-A272-D873-6DFE7E4BF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60382"/>
              </p:ext>
            </p:extLst>
          </p:nvPr>
        </p:nvGraphicFramePr>
        <p:xfrm>
          <a:off x="573741" y="2022725"/>
          <a:ext cx="10954873" cy="2213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7252">
                  <a:extLst>
                    <a:ext uri="{9D8B030D-6E8A-4147-A177-3AD203B41FA5}">
                      <a16:colId xmlns:a16="http://schemas.microsoft.com/office/drawing/2014/main" val="3998029396"/>
                    </a:ext>
                  </a:extLst>
                </a:gridCol>
                <a:gridCol w="849225">
                  <a:extLst>
                    <a:ext uri="{9D8B030D-6E8A-4147-A177-3AD203B41FA5}">
                      <a16:colId xmlns:a16="http://schemas.microsoft.com/office/drawing/2014/main" val="2890054837"/>
                    </a:ext>
                  </a:extLst>
                </a:gridCol>
                <a:gridCol w="849994">
                  <a:extLst>
                    <a:ext uri="{9D8B030D-6E8A-4147-A177-3AD203B41FA5}">
                      <a16:colId xmlns:a16="http://schemas.microsoft.com/office/drawing/2014/main" val="823449756"/>
                    </a:ext>
                  </a:extLst>
                </a:gridCol>
                <a:gridCol w="849994">
                  <a:extLst>
                    <a:ext uri="{9D8B030D-6E8A-4147-A177-3AD203B41FA5}">
                      <a16:colId xmlns:a16="http://schemas.microsoft.com/office/drawing/2014/main" val="1459478554"/>
                    </a:ext>
                  </a:extLst>
                </a:gridCol>
                <a:gridCol w="849994">
                  <a:extLst>
                    <a:ext uri="{9D8B030D-6E8A-4147-A177-3AD203B41FA5}">
                      <a16:colId xmlns:a16="http://schemas.microsoft.com/office/drawing/2014/main" val="1941805079"/>
                    </a:ext>
                  </a:extLst>
                </a:gridCol>
                <a:gridCol w="849225">
                  <a:extLst>
                    <a:ext uri="{9D8B030D-6E8A-4147-A177-3AD203B41FA5}">
                      <a16:colId xmlns:a16="http://schemas.microsoft.com/office/drawing/2014/main" val="1483693271"/>
                    </a:ext>
                  </a:extLst>
                </a:gridCol>
                <a:gridCol w="849994">
                  <a:extLst>
                    <a:ext uri="{9D8B030D-6E8A-4147-A177-3AD203B41FA5}">
                      <a16:colId xmlns:a16="http://schemas.microsoft.com/office/drawing/2014/main" val="3409582435"/>
                    </a:ext>
                  </a:extLst>
                </a:gridCol>
                <a:gridCol w="849994">
                  <a:extLst>
                    <a:ext uri="{9D8B030D-6E8A-4147-A177-3AD203B41FA5}">
                      <a16:colId xmlns:a16="http://schemas.microsoft.com/office/drawing/2014/main" val="2214610119"/>
                    </a:ext>
                  </a:extLst>
                </a:gridCol>
                <a:gridCol w="849994">
                  <a:extLst>
                    <a:ext uri="{9D8B030D-6E8A-4147-A177-3AD203B41FA5}">
                      <a16:colId xmlns:a16="http://schemas.microsoft.com/office/drawing/2014/main" val="186849310"/>
                    </a:ext>
                  </a:extLst>
                </a:gridCol>
                <a:gridCol w="849225">
                  <a:extLst>
                    <a:ext uri="{9D8B030D-6E8A-4147-A177-3AD203B41FA5}">
                      <a16:colId xmlns:a16="http://schemas.microsoft.com/office/drawing/2014/main" val="1152295862"/>
                    </a:ext>
                  </a:extLst>
                </a:gridCol>
                <a:gridCol w="849994">
                  <a:extLst>
                    <a:ext uri="{9D8B030D-6E8A-4147-A177-3AD203B41FA5}">
                      <a16:colId xmlns:a16="http://schemas.microsoft.com/office/drawing/2014/main" val="517655547"/>
                    </a:ext>
                  </a:extLst>
                </a:gridCol>
                <a:gridCol w="849994">
                  <a:extLst>
                    <a:ext uri="{9D8B030D-6E8A-4147-A177-3AD203B41FA5}">
                      <a16:colId xmlns:a16="http://schemas.microsoft.com/office/drawing/2014/main" val="954515939"/>
                    </a:ext>
                  </a:extLst>
                </a:gridCol>
                <a:gridCol w="849994">
                  <a:extLst>
                    <a:ext uri="{9D8B030D-6E8A-4147-A177-3AD203B41FA5}">
                      <a16:colId xmlns:a16="http://schemas.microsoft.com/office/drawing/2014/main" val="1789756949"/>
                    </a:ext>
                  </a:extLst>
                </a:gridCol>
              </a:tblGrid>
              <a:tr h="2095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Model 1a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Model 1b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Model 2a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Model 2b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51301"/>
                  </a:ext>
                </a:extLst>
              </a:tr>
              <a:tr h="2095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MAE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RMSE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MAE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RMSE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MAE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RMSE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MAE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RMSE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5876354"/>
                  </a:ext>
                </a:extLst>
              </a:tr>
              <a:tr h="2095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OLS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0.7797377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0.77953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0.800944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0.1564678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0.003339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0.19502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0.135289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-0.0036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00" dirty="0">
                          <a:effectLst/>
                        </a:rPr>
                        <a:t>0.183105</a:t>
                      </a:r>
                      <a:endParaRPr lang="en-AU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0.1356075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-0.00364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00" dirty="0">
                          <a:effectLst/>
                        </a:rPr>
                        <a:t>0.183568</a:t>
                      </a:r>
                      <a:endParaRPr lang="en-AU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8753402"/>
                  </a:ext>
                </a:extLst>
              </a:tr>
              <a:tr h="2095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MM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0.15581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-0.00873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0.195722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0.156819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-0.00827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0.196699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00" dirty="0">
                          <a:effectLst/>
                        </a:rPr>
                        <a:t>0.130799</a:t>
                      </a:r>
                      <a:endParaRPr lang="en-AU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00" dirty="0">
                          <a:effectLst/>
                        </a:rPr>
                        <a:t>-0.03141</a:t>
                      </a:r>
                      <a:endParaRPr lang="en-AU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 dirty="0">
                          <a:effectLst/>
                        </a:rPr>
                        <a:t>0.188991</a:t>
                      </a:r>
                      <a:endParaRPr lang="en-A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00" dirty="0">
                          <a:effectLst/>
                        </a:rPr>
                        <a:t>0.130169</a:t>
                      </a:r>
                      <a:endParaRPr lang="en-AU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00" dirty="0">
                          <a:effectLst/>
                        </a:rPr>
                        <a:t>-0.03111</a:t>
                      </a:r>
                      <a:endParaRPr lang="en-AU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0.18951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22026311"/>
                  </a:ext>
                </a:extLst>
              </a:tr>
              <a:tr h="2095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GLM log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1.365056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1.365056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1.414692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1.363411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1.363411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1.412932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18.27023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-18.2702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18.47086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2.601015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2.601015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4.029095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73214370"/>
                  </a:ext>
                </a:extLst>
              </a:tr>
              <a:tr h="2095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GLM logit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1.381044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0.699556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1.745727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1.384783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0.697825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1.749973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2.140727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1.736205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3.819122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2.141996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1.734863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3.818777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55926046"/>
                  </a:ext>
                </a:extLst>
              </a:tr>
              <a:tr h="2095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Tobit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0.155613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0.003349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0.194285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0.156468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0.003339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0.19502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0.135289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-0.0036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0.183105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0.135608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-0.00364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0.183568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45673466"/>
                  </a:ext>
                </a:extLst>
              </a:tr>
              <a:tr h="2095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Betamix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 dirty="0">
                          <a:effectLst/>
                        </a:rPr>
                        <a:t> </a:t>
                      </a:r>
                      <a:endParaRPr lang="en-A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15692314"/>
                  </a:ext>
                </a:extLst>
              </a:tr>
              <a:tr h="2095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 dirty="0">
                          <a:effectLst/>
                        </a:rPr>
                        <a:t>ALDVMM</a:t>
                      </a:r>
                      <a:endParaRPr lang="en-A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>
                          <a:effectLst/>
                        </a:rPr>
                        <a:t> 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200" kern="100" dirty="0">
                          <a:effectLst/>
                        </a:rPr>
                        <a:t> </a:t>
                      </a:r>
                      <a:endParaRPr lang="en-A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0042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24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B094-6DE4-8163-76FF-C9A15A1D5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8D703-5D44-F27F-8B9C-0CF454C93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EBE5A-616E-52C3-448E-E2EA8C26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64C8A-CAE9-3910-A5AA-B19564C84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95C9B-799E-C66C-AB1C-7B051CDA9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9" y="125772"/>
            <a:ext cx="9050013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7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FC42-E201-118B-8C10-9947FC53E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Similar papers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662C1-7FCE-6B37-4972-CFDC64792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83021-AF71-D654-D917-45A7074A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3B804-B045-DA06-2D70-3FF1EF505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03B37-6DD9-7CF4-9EFD-42784623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6" y="0"/>
            <a:ext cx="9402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63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BD9B-F426-63F5-EC53-A96C551E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EBF03-A15C-0937-AC97-99283FCE7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2FF02-B001-4CE6-3457-72C3C9A4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9B579-3BA9-95B2-242F-8ACF2F17C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650CA-581F-A263-0CCE-F13EC105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4" y="62753"/>
            <a:ext cx="10369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FDDF-58C9-A6FD-2089-40B4A1826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65C3D-7FF3-ADB6-440A-E9981AA02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98376-F550-6B91-1519-7241841D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449A5-F2AB-8CB6-8AA2-6C8A63ADB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7B68D-6E3A-E8DF-A246-BE5D1E66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6" y="316579"/>
            <a:ext cx="9291734" cy="65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52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401C-C4AB-3B7B-EE0E-81A0B41C9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1EAFF-FFD0-BAC9-781F-A61708FD0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CF8F9-92EC-7334-15C5-6A7CA111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75AAC-47F0-BE8A-4056-06EB58AE0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72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DC24-DB0E-85BD-6E94-4519E9227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906" y="1110356"/>
            <a:ext cx="10819060" cy="536299"/>
          </a:xfrm>
        </p:spPr>
        <p:txBody>
          <a:bodyPr/>
          <a:lstStyle/>
          <a:p>
            <a:r>
              <a:rPr lang="en-GB" dirty="0"/>
              <a:t>AVERT trial (A Very Early Rehabilitation Trial after stroke)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0E5E4-5171-31C6-0D48-8F9600FA7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Pragmatic, prospective, parallel-group, multicentre, international, randomised control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2104 patients from 56 hospitals in five countries: UK, Australia, New Zealand, Malaysia, and Singapore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Very early mobilisation (VEM) </a:t>
            </a:r>
            <a:r>
              <a:rPr lang="en-GB" i="1" dirty="0"/>
              <a:t>vs.</a:t>
            </a:r>
            <a:r>
              <a:rPr lang="en-GB" dirty="0"/>
              <a:t> usual care (US)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Outcome assessments: 3- and 12-months post stroke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Assessment of Quality of Life (</a:t>
            </a:r>
            <a:r>
              <a:rPr lang="en-AU" dirty="0" err="1"/>
              <a:t>AQoL</a:t>
            </a:r>
            <a:r>
              <a:rPr lang="en-AU" dirty="0"/>
              <a:t>) and </a:t>
            </a:r>
            <a:r>
              <a:rPr lang="en-AU" dirty="0" err="1"/>
              <a:t>mRS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AC1A3-E4CB-AD34-3A58-C0BC7EDD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42A1-DA38-C219-FCA9-0C90200CE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257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EC7D-9550-B5CB-9B9F-8F1A58B3D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2ED46-D01F-0760-4B65-A3B255CD6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 descr="A picture containing grass, outdoor, field, day&#10;&#10;Description automatically generated">
            <a:extLst>
              <a:ext uri="{FF2B5EF4-FFF2-40B4-BE49-F238E27FC236}">
                <a16:creationId xmlns:a16="http://schemas.microsoft.com/office/drawing/2014/main" id="{AF2E4D27-871C-1A28-5809-57E61D59599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2" r="111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544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E961-56F3-B77D-1229-79010814A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648FE-38E8-3C6E-025B-8B27B6A47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Does VEM reduce death and disability at 3 months post stroke?</a:t>
            </a:r>
          </a:p>
          <a:p>
            <a:r>
              <a:rPr lang="en-GB" dirty="0"/>
              <a:t>Does VEM reduce the number and severity of complications at 3 months post stroke?</a:t>
            </a:r>
          </a:p>
          <a:p>
            <a:r>
              <a:rPr lang="en-GB" dirty="0"/>
              <a:t>Does VEM improve quality of life (QoL) at 12 months post stroke?</a:t>
            </a:r>
          </a:p>
          <a:p>
            <a:r>
              <a:rPr lang="en-GB" dirty="0"/>
              <a:t>Is VEM cost-effective?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0E2AB-0D6E-C8A7-B20A-C0FEF035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59007-BA86-F316-9426-81E094BD9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28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5566-FF0C-D05C-3C74-9B458F04C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Outcomes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8BFC8-CC2F-70B5-EC64-F1F1A0C0C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Primary: Survival without major disability (</a:t>
            </a:r>
            <a:r>
              <a:rPr lang="en-GB" dirty="0" err="1"/>
              <a:t>mRS</a:t>
            </a:r>
            <a:r>
              <a:rPr lang="en-GB" dirty="0"/>
              <a:t> score of 0–2) at 3 months after stroke. </a:t>
            </a:r>
          </a:p>
          <a:p>
            <a:r>
              <a:rPr lang="en-GB" dirty="0"/>
              <a:t>Secondary: Ordinal shift of the </a:t>
            </a:r>
            <a:r>
              <a:rPr lang="en-GB" dirty="0" err="1"/>
              <a:t>mRS</a:t>
            </a:r>
            <a:r>
              <a:rPr lang="en-GB" dirty="0"/>
              <a:t>, time taken to achieve unassisted walking for 50 m, proportion of patients achieving walking by 3 months, death and the number of non-fatal SAEs, </a:t>
            </a:r>
            <a:r>
              <a:rPr lang="en-GB" dirty="0" err="1"/>
              <a:t>HRQoL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2975B-DB69-3534-D68F-738F893F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3591E-447F-923B-355C-24182FE2D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26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1329-74DE-3D47-BED5-86CCAA321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mRS</a:t>
            </a:r>
            <a:r>
              <a:rPr lang="en-US" dirty="0"/>
              <a:t> and </a:t>
            </a:r>
            <a:r>
              <a:rPr lang="en-US" dirty="0" err="1"/>
              <a:t>AQoL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BD719-435A-4E94-88A0-1FBEA45E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63613-2926-1EFA-0105-41DB97537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95B994-F6AC-FE58-77BE-AEC40BC8C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81208"/>
              </p:ext>
            </p:extLst>
          </p:nvPr>
        </p:nvGraphicFramePr>
        <p:xfrm>
          <a:off x="370839" y="2082499"/>
          <a:ext cx="5725160" cy="3389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3414508124"/>
                    </a:ext>
                  </a:extLst>
                </a:gridCol>
                <a:gridCol w="5278120">
                  <a:extLst>
                    <a:ext uri="{9D8B030D-6E8A-4147-A177-3AD203B41FA5}">
                      <a16:colId xmlns:a16="http://schemas.microsoft.com/office/drawing/2014/main" val="34947286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mRS</a:t>
                      </a:r>
                      <a:endParaRPr lang="en-A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A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834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 dirty="0">
                          <a:effectLst/>
                        </a:rPr>
                        <a:t>Scale</a:t>
                      </a:r>
                      <a:endParaRPr lang="en-A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 dirty="0">
                          <a:effectLst/>
                        </a:rPr>
                        <a:t>Description</a:t>
                      </a:r>
                      <a:endParaRPr lang="en-A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7812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>
                          <a:effectLst/>
                        </a:rPr>
                        <a:t>0</a:t>
                      </a:r>
                      <a:endParaRPr lang="en-A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 dirty="0">
                          <a:effectLst/>
                        </a:rPr>
                        <a:t>No symptoms: no symptoms at all</a:t>
                      </a:r>
                      <a:endParaRPr lang="en-A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05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>
                          <a:effectLst/>
                        </a:rPr>
                        <a:t>1</a:t>
                      </a:r>
                      <a:endParaRPr lang="en-A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>
                          <a:effectLst/>
                        </a:rPr>
                        <a:t>No significant disability: no significant disability despite symptoms; able to perform all usual duties and activities</a:t>
                      </a:r>
                      <a:endParaRPr lang="en-A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251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>
                          <a:effectLst/>
                        </a:rPr>
                        <a:t>2</a:t>
                      </a:r>
                      <a:endParaRPr lang="en-A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>
                          <a:effectLst/>
                        </a:rPr>
                        <a:t>Slight disability: slight disability; unable to perform all normal activities but able to look after own affairs without assistance</a:t>
                      </a:r>
                      <a:endParaRPr lang="en-A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039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>
                          <a:effectLst/>
                        </a:rPr>
                        <a:t>3</a:t>
                      </a:r>
                      <a:endParaRPr lang="en-A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>
                          <a:effectLst/>
                        </a:rPr>
                        <a:t>Moderate disability: moderate disability requiring some help but able to walk without assistance</a:t>
                      </a:r>
                      <a:endParaRPr lang="en-A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785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>
                          <a:effectLst/>
                        </a:rPr>
                        <a:t>4</a:t>
                      </a:r>
                      <a:endParaRPr lang="en-A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>
                          <a:effectLst/>
                        </a:rPr>
                        <a:t>Moderately severe disability: moderately severe disability; unable to walk without assistance and unable to attend to own bodily needs without assistance</a:t>
                      </a:r>
                      <a:endParaRPr lang="en-A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5365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>
                          <a:effectLst/>
                        </a:rPr>
                        <a:t>5</a:t>
                      </a:r>
                      <a:endParaRPr lang="en-A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>
                          <a:effectLst/>
                        </a:rPr>
                        <a:t>Severe disability: severe disability bedridden, incontinent, and requiring constant nursing care and attention</a:t>
                      </a:r>
                      <a:endParaRPr lang="en-A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460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>
                          <a:effectLst/>
                        </a:rPr>
                        <a:t>6</a:t>
                      </a:r>
                      <a:endParaRPr lang="en-A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1100" kern="100" dirty="0">
                          <a:effectLst/>
                        </a:rPr>
                        <a:t>Dead</a:t>
                      </a:r>
                      <a:endParaRPr lang="en-A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9544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800388-743F-0B41-7B4C-5F35DC1B0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99443"/>
              </p:ext>
            </p:extLst>
          </p:nvPr>
        </p:nvGraphicFramePr>
        <p:xfrm>
          <a:off x="6575727" y="2082499"/>
          <a:ext cx="481114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1141">
                  <a:extLst>
                    <a:ext uri="{9D8B030D-6E8A-4147-A177-3AD203B41FA5}">
                      <a16:colId xmlns:a16="http://schemas.microsoft.com/office/drawing/2014/main" val="4269607660"/>
                    </a:ext>
                  </a:extLst>
                </a:gridCol>
              </a:tblGrid>
              <a:tr h="2897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AQoL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0540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D3D2B6C-A723-DD5B-7BAD-0106ADBE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971" y="2417779"/>
            <a:ext cx="494416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9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6FF3-AA8A-32FA-D5BC-035852BE7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Mapping in stroke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DC32-FA89-FBBF-0312-2BD019AC0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modified Rankin Scale (</a:t>
            </a:r>
            <a:r>
              <a:rPr lang="en-GB" dirty="0" err="1"/>
              <a:t>mRS</a:t>
            </a:r>
            <a:r>
              <a:rPr lang="en-GB" dirty="0"/>
              <a:t>): widely used measure to assess global disability</a:t>
            </a:r>
          </a:p>
          <a:p>
            <a:pPr marL="717550" indent="-179388">
              <a:buFont typeface="Arial" panose="020B0604020202020204" pitchFamily="34" charset="0"/>
              <a:buChar char="•"/>
            </a:pPr>
            <a:r>
              <a:rPr lang="en-GB" dirty="0"/>
              <a:t>Clinicians’ preference: capture patient's condition and are responsive to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Economic evaluation: optimal usage of scarce healthcare resources </a:t>
            </a:r>
          </a:p>
          <a:p>
            <a:pPr marL="717550" indent="-179388">
              <a:buFont typeface="Arial" panose="020B0604020202020204" pitchFamily="34" charset="0"/>
              <a:buChar char="•"/>
            </a:pPr>
            <a:r>
              <a:rPr lang="en-GB" dirty="0"/>
              <a:t>Preference-based utility measures calculate quality-adjusted life years (QALY)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2982A-F0FE-4DAA-0E6C-82C9408E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E55E5-4326-C67B-CAEE-078A6E12D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42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C4A1-3ED2-F5A5-4E0B-E6B057C8D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69D8C-3730-04DD-AF8F-C4D08619E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Ordinary least square (OLS):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and commonly used 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Robust MM-estimator: influence of potential outliers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Generalised linear model (GLM): </a:t>
            </a:r>
            <a:r>
              <a:rPr lang="en-GB" dirty="0"/>
              <a:t>flexible framework to handle different types of relationships 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Beta-based mixture model (</a:t>
            </a:r>
            <a:r>
              <a:rPr lang="en-AU" dirty="0" err="1"/>
              <a:t>betamix</a:t>
            </a:r>
            <a:r>
              <a:rPr lang="en-AU" dirty="0"/>
              <a:t>): capture multimodality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Tobit model: violating the normality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Adjusted limited dependent variable mixture model (</a:t>
            </a:r>
            <a:r>
              <a:rPr lang="en-AU" dirty="0" err="1"/>
              <a:t>aldvmm</a:t>
            </a:r>
            <a:r>
              <a:rPr lang="en-AU" dirty="0"/>
              <a:t>): </a:t>
            </a:r>
            <a:r>
              <a:rPr lang="en-GB" dirty="0"/>
              <a:t>mass of observations at the upper limit,  a gap between the mass at 1 and the next feasible utility value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C9938-2ED5-D067-46F4-98639F6C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9134E-000D-4B8A-F031-3BED4D18F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98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3A9F-41AF-DA3C-7386-C7C3FD002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F79E8-CA9C-CC12-2A30-7BB83B599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 models for each of the regression techniques</a:t>
            </a:r>
          </a:p>
          <a:p>
            <a:pPr marL="400050" indent="-400050">
              <a:buAutoNum type="romanLcParenBoth"/>
            </a:pP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1a: using the </a:t>
            </a:r>
            <a:r>
              <a:rPr lang="en-A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mRS</a:t>
            </a: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score, age and gender as the key predictive variable; </a:t>
            </a:r>
          </a:p>
          <a:p>
            <a:pPr marL="400050" indent="-400050">
              <a:buAutoNum type="romanLcParenBoth"/>
            </a:pP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1b: Model 1a without age and gender as predictors</a:t>
            </a:r>
          </a:p>
          <a:p>
            <a:pPr marL="400050" indent="-400050">
              <a:buAutoNum type="romanLcParenBoth"/>
            </a:pP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2a: </a:t>
            </a:r>
            <a:r>
              <a:rPr lang="en-AU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A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binary variables of </a:t>
            </a:r>
            <a:r>
              <a:rPr lang="en-A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mRS</a:t>
            </a: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scores was used as predictors by developing dummy variables for each </a:t>
            </a:r>
            <a:r>
              <a:rPr lang="en-A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mRS</a:t>
            </a: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state. </a:t>
            </a:r>
            <a:r>
              <a:rPr lang="en-A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AQoL</a:t>
            </a: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regressed to the dummies of the </a:t>
            </a:r>
            <a:r>
              <a:rPr lang="en-A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mRS</a:t>
            </a: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along with age and gender</a:t>
            </a:r>
          </a:p>
          <a:p>
            <a:pPr marL="400050" indent="-400050">
              <a:buAutoNum type="romanLcParenBoth"/>
            </a:pP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2b: Model 2a without the impact of age and gender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1AA0A-2E19-0777-ABC3-590F2FF4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ED4C0-765D-60EC-CBD2-8BECBC570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36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5D80-FF39-5C5E-CEDD-FA3031D5A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259BD-AE0F-D5CD-84B8-7F79B1CBF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oodness-of-fit tests: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absolute error (MAE), root mean square error (RMSE), and mean error (ME)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Internal: Five-fold cross-validation 80% of the data used for algorithm development and 20% for performance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External: Using 12-month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C3749-0E6F-CDD3-C58D-AD77C650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Institute for Health Transformation  |  Deakin University CRICOS Provider Code: 00113B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CF292-8218-C249-ABB1-9D095C57E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22155"/>
      </p:ext>
    </p:extLst>
  </p:cSld>
  <p:clrMapOvr>
    <a:masterClrMapping/>
  </p:clrMapOvr>
</p:sld>
</file>

<file path=ppt/theme/theme1.xml><?xml version="1.0" encoding="utf-8"?>
<a:theme xmlns:a="http://schemas.openxmlformats.org/drawingml/2006/main" name="IHT theme">
  <a:themeElements>
    <a:clrScheme name="IHT colour palette">
      <a:dk1>
        <a:srgbClr val="314B9A"/>
      </a:dk1>
      <a:lt1>
        <a:srgbClr val="FFFFFF"/>
      </a:lt1>
      <a:dk2>
        <a:srgbClr val="006792"/>
      </a:dk2>
      <a:lt2>
        <a:srgbClr val="FFFFFF"/>
      </a:lt2>
      <a:accent1>
        <a:srgbClr val="BFBFBF"/>
      </a:accent1>
      <a:accent2>
        <a:srgbClr val="324B9B"/>
      </a:accent2>
      <a:accent3>
        <a:srgbClr val="F29101"/>
      </a:accent3>
      <a:accent4>
        <a:srgbClr val="D9D9D7"/>
      </a:accent4>
      <a:accent5>
        <a:srgbClr val="373838"/>
      </a:accent5>
      <a:accent6>
        <a:srgbClr val="FFFFFF"/>
      </a:accent6>
      <a:hlink>
        <a:srgbClr val="314A9B"/>
      </a:hlink>
      <a:folHlink>
        <a:srgbClr val="99A5C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HT_PP_Presentation_updated_june_2022_v3" id="{B7761B9E-BBA8-334F-BA1D-35BC628781FD}" vid="{66354850-3387-DD4B-8405-AEA7F6E204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1e9c1831-2179-46dc-97b1-c7dd0aa9b1a2">Download files to use the templates</Notes>
    <SharedWithUsers xmlns="a92854c2-182e-41f7-8a05-720b49593725">
      <UserInfo>
        <DisplayName>Brendan Henderson</DisplayName>
        <AccountId>110</AccountId>
        <AccountType/>
      </UserInfo>
    </SharedWithUsers>
    <lcf76f155ced4ddcb4097134ff3c332f xmlns="1e9c1831-2179-46dc-97b1-c7dd0aa9b1a2">
      <Terms xmlns="http://schemas.microsoft.com/office/infopath/2007/PartnerControls"/>
    </lcf76f155ced4ddcb4097134ff3c332f>
    <TaxCatchAll xmlns="a92854c2-182e-41f7-8a05-720b4959372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581F2CC3C633408D3A31721F083EE7" ma:contentTypeVersion="19" ma:contentTypeDescription="Create a new document." ma:contentTypeScope="" ma:versionID="6067dfd5c162779eeb0ad71d7fb98250">
  <xsd:schema xmlns:xsd="http://www.w3.org/2001/XMLSchema" xmlns:xs="http://www.w3.org/2001/XMLSchema" xmlns:p="http://schemas.microsoft.com/office/2006/metadata/properties" xmlns:ns2="1e9c1831-2179-46dc-97b1-c7dd0aa9b1a2" xmlns:ns3="a92854c2-182e-41f7-8a05-720b49593725" targetNamespace="http://schemas.microsoft.com/office/2006/metadata/properties" ma:root="true" ma:fieldsID="61a477cb17519c6ebd44624dd738855f" ns2:_="" ns3:_="">
    <xsd:import namespace="1e9c1831-2179-46dc-97b1-c7dd0aa9b1a2"/>
    <xsd:import namespace="a92854c2-182e-41f7-8a05-720b495937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Note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c1831-2179-46dc-97b1-c7dd0aa9b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Notes" ma:index="17" nillable="true" ma:displayName="Notes" ma:default="Download files to use the templates" ma:format="Dropdown" ma:internalName="Notes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c391430-282c-4efc-a0b4-564a13fcb9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854c2-182e-41f7-8a05-720b4959372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7141438-a962-47c8-8432-028a44451400}" ma:internalName="TaxCatchAll" ma:showField="CatchAllData" ma:web="a92854c2-182e-41f7-8a05-720b495937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12CF7-084F-4D0C-A60C-3A12B66FEE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3D682F-81DE-429F-A87B-1704CFAEEC60}">
  <ds:schemaRefs>
    <ds:schemaRef ds:uri="http://purl.org/dc/terms/"/>
    <ds:schemaRef ds:uri="http://schemas.microsoft.com/office/infopath/2007/PartnerControls"/>
    <ds:schemaRef ds:uri="1e9c1831-2179-46dc-97b1-c7dd0aa9b1a2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a92854c2-182e-41f7-8a05-720b49593725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1971C05-6C72-43AE-AE29-136218CDD5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9c1831-2179-46dc-97b1-c7dd0aa9b1a2"/>
    <ds:schemaRef ds:uri="a92854c2-182e-41f7-8a05-720b495937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IHT_PP_Presentation_June_2022 (4)</Template>
  <TotalTime>169</TotalTime>
  <Words>1417</Words>
  <Application>Microsoft Office PowerPoint</Application>
  <PresentationFormat>Widescreen</PresentationFormat>
  <Paragraphs>507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IHT theme</vt:lpstr>
      <vt:lpstr>AVERT trial</vt:lpstr>
      <vt:lpstr>AVERT trial (A Very Early Rehabilitation Trial after stroke)</vt:lpstr>
      <vt:lpstr>Aims</vt:lpstr>
      <vt:lpstr>Outcomes</vt:lpstr>
      <vt:lpstr>mRS and AQoL</vt:lpstr>
      <vt:lpstr>Mapping in stroke</vt:lpstr>
      <vt:lpstr>Mapping</vt:lpstr>
      <vt:lpstr>Models</vt:lpstr>
      <vt:lpstr>Validation</vt:lpstr>
      <vt:lpstr>Support</vt:lpstr>
      <vt:lpstr>AVERT details</vt:lpstr>
      <vt:lpstr>AQoL 3 and 12 months</vt:lpstr>
      <vt:lpstr>Results</vt:lpstr>
      <vt:lpstr>Results</vt:lpstr>
      <vt:lpstr>PowerPoint Presentation</vt:lpstr>
      <vt:lpstr>Similar papers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this first</dc:title>
  <dc:creator>Brydie Nielson</dc:creator>
  <cp:lastModifiedBy>NEHA DAS</cp:lastModifiedBy>
  <cp:revision>5</cp:revision>
  <dcterms:created xsi:type="dcterms:W3CDTF">2022-08-29T02:10:49Z</dcterms:created>
  <dcterms:modified xsi:type="dcterms:W3CDTF">2024-12-01T23:28:55Z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0x01010006581F2CC3C633408D3A31721F083EE7</vt:lpwstr>
  </property>
  <property fmtid="{D5CDD505-2E9C-101B-9397-08002B2CF9AE}" pid="3" name="MediaServiceImageTags">
    <vt:lpwstr/>
  </property>
</Properties>
</file>