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Welcome to PowerPoint Creation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Automated presentation generation with Python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We'll 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Setting up the environment</a:t>
            </a:r>
          </a:p>
          <a:p>
            <a:pPr/>
            <a:r>
              <a:t>Creating different slide types</a:t>
            </a:r>
          </a:p>
          <a:p>
            <a:pPr/>
            <a:r>
              <a:t>Customizing presentations</a:t>
            </a:r>
          </a:p>
          <a:p>
            <a:pPr/>
            <a:r>
              <a:t>Saving and sharing your work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Automate Presentations?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Automating PowerPoint creation saves time and ensures consistency across multiple presentations. It's especially useful for reports, data visualization, and templated content that needs regular updates.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This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Consistent formatting and styling</a:t>
            </a:r>
          </a:p>
          <a:p>
            <a:pPr/>
            <a:r>
              <a:t>Easy integration with data sources</a:t>
            </a:r>
          </a:p>
          <a:p>
            <a:pPr/>
            <a:r>
              <a:t>Version control for presentation content</a:t>
            </a:r>
          </a:p>
          <a:p>
            <a:pPr/>
            <a:r>
              <a:t>Scalable for multiple presentations</a:t>
            </a:r>
          </a:p>
          <a:p>
            <a:pPr/>
            <a:r>
              <a:t>Reduces manual formatting work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This presentation was created programmatically using the python-pptx library. You can now customize and extend this code for your specific needs.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