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6D950-500A-455C-9FF5-EB9B55039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101F46-9C00-4C64-8760-95297D502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4AA48-CF61-4F30-92A6-0F9CA1D1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C3C3-ACE9-4BFD-A1A4-30ECF0FC06E3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C1B99-B20E-4F98-B405-B0BF002B7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7086D-A46E-4354-A464-AEDCE6BF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F9DF-0CE9-4DD0-99DD-91BCB2BAE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45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D65EB-0F02-4C89-9697-CA3D93FC3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47441-373D-4BA2-A5EB-43F361249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CEF45-A656-48A5-A427-A46F6C15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C3C3-ACE9-4BFD-A1A4-30ECF0FC06E3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B6AC0-C8CE-4F9C-980B-127ED9553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E5D73-1D73-407F-AA55-78169E61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F9DF-0CE9-4DD0-99DD-91BCB2BAE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1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3E57E2-16EE-4F17-8FCA-6FA362866F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D7100-5535-4791-8EF6-28A505CD4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B0382-AF90-46C1-8546-85056328E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C3C3-ACE9-4BFD-A1A4-30ECF0FC06E3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74534-0C7D-411E-834C-1FD6BE3DB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4504B-A295-4CFC-8224-472D1EF2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F9DF-0CE9-4DD0-99DD-91BCB2BAE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6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14CC-75E9-4503-BF38-4944DD1CB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4EB23-01A7-4307-BD2F-FC61613D5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D50DC-0978-4880-9070-4AE9B6BA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C3C3-ACE9-4BFD-A1A4-30ECF0FC06E3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D5CA5-EB8C-490E-BAAD-48B281BF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E2EC0-5F54-492B-9346-C96FB144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F9DF-0CE9-4DD0-99DD-91BCB2BAE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1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DF3B7-361A-4F68-AE5D-A74595799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46DD1-1013-47E9-96E2-DC05D192A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7BA2F-0942-48A1-929B-DB9B26A87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C3C3-ACE9-4BFD-A1A4-30ECF0FC06E3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19EA9-F29C-4634-B2F0-6DF8FC87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CDBE5-4F0B-4712-A1FF-C6216DDF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F9DF-0CE9-4DD0-99DD-91BCB2BAE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7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E80B3-12DB-4751-BEF1-51090923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23992-8661-44C5-95A4-F113B0AD1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BF5BC-B0D4-4705-B314-E72A38D8E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89BD8-57D9-4383-B6E9-F2DE043C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C3C3-ACE9-4BFD-A1A4-30ECF0FC06E3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B65B0-08B0-4D80-A701-212AE17D5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2D2FC-C24C-4654-AEC1-B249D6C7E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F9DF-0CE9-4DD0-99DD-91BCB2BAE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4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09712-4A7D-491B-8301-AF0A893BE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A21B7-1EB0-4129-9D0D-CDE44FD4C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669E7-002A-4E27-987B-785D87288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19D4B2-22AF-4091-9A5D-D61A7289E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644398-314A-4D8F-B0AF-D13183401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3EEA20-16B0-47A2-850F-7619BB227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C3C3-ACE9-4BFD-A1A4-30ECF0FC06E3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660B0A-5D1B-46F3-9540-7DA3FE941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29B6E-D959-4F8D-B096-2B7E88CEC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F9DF-0CE9-4DD0-99DD-91BCB2BAE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0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B85A8-4E66-42CF-8010-9658C11D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C7247B-08DE-4328-8CEE-E619197B4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C3C3-ACE9-4BFD-A1A4-30ECF0FC06E3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4098B-E3E7-438B-96CB-5D5CF9D31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DE756-17E8-4269-BE3F-9407EEA95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F9DF-0CE9-4DD0-99DD-91BCB2BAE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76E3E1-4C45-4B38-98C1-6B6F4AE9F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C3C3-ACE9-4BFD-A1A4-30ECF0FC06E3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181302-0088-4C2E-8965-55512B0B3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85B1C-A586-4EDA-80FF-AA9F4AFD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F9DF-0CE9-4DD0-99DD-91BCB2BAE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9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FE08A-EB20-489B-BA0C-FAA075BE4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8A038-1431-443A-AF32-242ED6DA0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25DA1-B74C-45A3-AE63-B6FD821BA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0CBFD-BD61-4666-8B70-32ABA88FF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C3C3-ACE9-4BFD-A1A4-30ECF0FC06E3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4FAAB-A54A-4799-8C61-49B43FB5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A076A-7CC3-4926-96B8-DB84B675E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F9DF-0CE9-4DD0-99DD-91BCB2BAE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DDAC-FB3E-4CBE-9D78-B65F4EF05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1D2A0-6851-4FEB-B558-BC2EED585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AA8ED-24EF-4B9C-8548-AF322EA02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FD002-4547-44F5-944D-96B0C415B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C3C3-ACE9-4BFD-A1A4-30ECF0FC06E3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5A600-CBE5-4CCF-9746-EC907DA1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00274-55E1-48EB-A629-9DE7D2CD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1F9DF-0CE9-4DD0-99DD-91BCB2BAE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9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C6B6CA-17C0-403C-AA53-F090949C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A929A-6BD6-42E1-B2E2-3BB4FE104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4593A-B3CF-4227-8402-06B251C5E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FC3C3-ACE9-4BFD-A1A4-30ECF0FC06E3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60DC9-3343-48F8-877C-910C8426D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2410F-6DCC-4445-8B18-B11805897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1F9DF-0CE9-4DD0-99DD-91BCB2BAE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19D977-2EB3-4A70-A620-006D1B25FB50}"/>
              </a:ext>
            </a:extLst>
          </p:cNvPr>
          <p:cNvSpPr txBox="1"/>
          <p:nvPr/>
        </p:nvSpPr>
        <p:spPr>
          <a:xfrm>
            <a:off x="2805521" y="3205648"/>
            <a:ext cx="1226322" cy="646331"/>
          </a:xfrm>
          <a:prstGeom prst="rect">
            <a:avLst/>
          </a:prstGeom>
          <a:noFill/>
          <a:ln w="635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+ resolver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B490F1-13C2-4858-AA36-FE420CF83282}"/>
              </a:ext>
            </a:extLst>
          </p:cNvPr>
          <p:cNvSpPr txBox="1"/>
          <p:nvPr/>
        </p:nvSpPr>
        <p:spPr>
          <a:xfrm>
            <a:off x="4622484" y="3344147"/>
            <a:ext cx="1226322" cy="369332"/>
          </a:xfrm>
          <a:prstGeom prst="rect">
            <a:avLst/>
          </a:prstGeom>
          <a:noFill/>
          <a:ln w="635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F1E4DC-C4D5-494F-B1B2-2199F8223DE7}"/>
              </a:ext>
            </a:extLst>
          </p:cNvPr>
          <p:cNvSpPr txBox="1"/>
          <p:nvPr/>
        </p:nvSpPr>
        <p:spPr>
          <a:xfrm>
            <a:off x="6554352" y="3349226"/>
            <a:ext cx="1299328" cy="369332"/>
          </a:xfrm>
          <a:prstGeom prst="rect">
            <a:avLst/>
          </a:prstGeom>
          <a:noFill/>
          <a:ln w="635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Connection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C06F0F-E06B-4069-AA54-3AF75D8C5579}"/>
              </a:ext>
            </a:extLst>
          </p:cNvPr>
          <p:cNvGrpSpPr/>
          <p:nvPr/>
        </p:nvGrpSpPr>
        <p:grpSpPr>
          <a:xfrm>
            <a:off x="1300480" y="2746494"/>
            <a:ext cx="914400" cy="1564640"/>
            <a:chOff x="1902015" y="2489200"/>
            <a:chExt cx="914400" cy="1564640"/>
          </a:xfrm>
        </p:grpSpPr>
        <p:pic>
          <p:nvPicPr>
            <p:cNvPr id="1026" name="Picture 2" descr="Iphone Icons Images, Stock Photos &amp; Vectors | Shutterstock">
              <a:extLst>
                <a:ext uri="{FF2B5EF4-FFF2-40B4-BE49-F238E27FC236}">
                  <a16:creationId xmlns:a16="http://schemas.microsoft.com/office/drawing/2014/main" id="{0802533F-A56A-4DB6-91F9-430C6467F5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84" t="10939" r="28272" b="18560"/>
            <a:stretch/>
          </p:blipFill>
          <p:spPr bwMode="auto">
            <a:xfrm>
              <a:off x="1902015" y="2489200"/>
              <a:ext cx="914400" cy="1564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D029FED-B573-407B-A191-48B17A06E714}"/>
                </a:ext>
              </a:extLst>
            </p:cNvPr>
            <p:cNvSpPr txBox="1"/>
            <p:nvPr/>
          </p:nvSpPr>
          <p:spPr>
            <a:xfrm>
              <a:off x="2082800" y="308864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peer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D18242-6BC1-4141-843E-5406670C227B}"/>
              </a:ext>
            </a:extLst>
          </p:cNvPr>
          <p:cNvCxnSpPr>
            <a:cxnSpLocks/>
            <a:stCxn id="1026" idx="3"/>
            <a:endCxn id="4" idx="1"/>
          </p:cNvCxnSpPr>
          <p:nvPr/>
        </p:nvCxnSpPr>
        <p:spPr>
          <a:xfrm>
            <a:off x="2214880" y="3528814"/>
            <a:ext cx="59064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E08096-6F5A-46FB-9738-C782962FC90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031843" y="3528813"/>
            <a:ext cx="590641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4E726D4-5242-40C8-8285-C9962177694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848806" y="3528813"/>
            <a:ext cx="705546" cy="507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Database icon">
            <a:extLst>
              <a:ext uri="{FF2B5EF4-FFF2-40B4-BE49-F238E27FC236}">
                <a16:creationId xmlns:a16="http://schemas.microsoft.com/office/drawing/2014/main" id="{4134AB63-B81F-4834-899F-9A40F9A62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280" y="1585851"/>
            <a:ext cx="916803" cy="91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0083E0C-FF65-43AB-8E83-AC79FFE84CAD}"/>
              </a:ext>
            </a:extLst>
          </p:cNvPr>
          <p:cNvCxnSpPr>
            <a:cxnSpLocks/>
            <a:stCxn id="4" idx="0"/>
            <a:endCxn id="1028" idx="2"/>
          </p:cNvCxnSpPr>
          <p:nvPr/>
        </p:nvCxnSpPr>
        <p:spPr>
          <a:xfrm flipV="1">
            <a:off x="3418682" y="2502654"/>
            <a:ext cx="0" cy="70299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21857AB-6FDD-427F-8B4E-46CCF113DD17}"/>
              </a:ext>
            </a:extLst>
          </p:cNvPr>
          <p:cNvSpPr txBox="1"/>
          <p:nvPr/>
        </p:nvSpPr>
        <p:spPr>
          <a:xfrm>
            <a:off x="2769017" y="5087483"/>
            <a:ext cx="1299328" cy="369332"/>
          </a:xfrm>
          <a:prstGeom prst="rect">
            <a:avLst/>
          </a:prstGeom>
          <a:noFill/>
          <a:ln w="635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SuperProxy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F55CEE6-7069-4A99-9089-E25F5EA062E1}"/>
              </a:ext>
            </a:extLst>
          </p:cNvPr>
          <p:cNvCxnSpPr>
            <a:cxnSpLocks/>
            <a:stCxn id="44" idx="0"/>
            <a:endCxn id="4" idx="2"/>
          </p:cNvCxnSpPr>
          <p:nvPr/>
        </p:nvCxnSpPr>
        <p:spPr>
          <a:xfrm flipV="1">
            <a:off x="3418681" y="3851979"/>
            <a:ext cx="1" cy="123550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Storm Icon - Free Icons">
            <a:extLst>
              <a:ext uri="{FF2B5EF4-FFF2-40B4-BE49-F238E27FC236}">
                <a16:creationId xmlns:a16="http://schemas.microsoft.com/office/drawing/2014/main" id="{CB62ECE8-669B-4E68-8725-6AD810B1F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26" y="4634300"/>
            <a:ext cx="1299328" cy="129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DE1A736-E8B8-4ED5-A9B5-1EC217C3AA4B}"/>
              </a:ext>
            </a:extLst>
          </p:cNvPr>
          <p:cNvCxnSpPr>
            <a:cxnSpLocks/>
            <a:stCxn id="1030" idx="3"/>
            <a:endCxn id="44" idx="1"/>
          </p:cNvCxnSpPr>
          <p:nvPr/>
        </p:nvCxnSpPr>
        <p:spPr>
          <a:xfrm flipV="1">
            <a:off x="2119354" y="5272149"/>
            <a:ext cx="649663" cy="1181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E23AB9C-0D34-4412-B896-11D4265DE25E}"/>
              </a:ext>
            </a:extLst>
          </p:cNvPr>
          <p:cNvSpPr txBox="1"/>
          <p:nvPr/>
        </p:nvSpPr>
        <p:spPr>
          <a:xfrm>
            <a:off x="4409440" y="426720"/>
            <a:ext cx="3627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Core</a:t>
            </a:r>
          </a:p>
        </p:txBody>
      </p:sp>
    </p:spTree>
    <p:extLst>
      <p:ext uri="{BB962C8B-B14F-4D97-AF65-F5344CB8AC3E}">
        <p14:creationId xmlns:p14="http://schemas.microsoft.com/office/powerpoint/2010/main" val="4176791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9928382-2CE9-4B9B-A1C4-D33FF3006671}"/>
              </a:ext>
            </a:extLst>
          </p:cNvPr>
          <p:cNvGrpSpPr/>
          <p:nvPr/>
        </p:nvGrpSpPr>
        <p:grpSpPr>
          <a:xfrm>
            <a:off x="1356678" y="2621597"/>
            <a:ext cx="2143125" cy="2143125"/>
            <a:chOff x="371158" y="1285875"/>
            <a:chExt cx="2143125" cy="2143125"/>
          </a:xfrm>
        </p:grpSpPr>
        <p:pic>
          <p:nvPicPr>
            <p:cNvPr id="2050" name="Picture 2" descr="Browser Free Icon of Multimedia">
              <a:extLst>
                <a:ext uri="{FF2B5EF4-FFF2-40B4-BE49-F238E27FC236}">
                  <a16:creationId xmlns:a16="http://schemas.microsoft.com/office/drawing/2014/main" id="{CF999369-F3CA-45EC-A83B-C179B34D61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158" y="1285875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58F583E-5DD1-4311-8D39-354B45EEC951}"/>
                </a:ext>
              </a:extLst>
            </p:cNvPr>
            <p:cNvSpPr txBox="1"/>
            <p:nvPr/>
          </p:nvSpPr>
          <p:spPr>
            <a:xfrm>
              <a:off x="371159" y="2286000"/>
              <a:ext cx="2143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Browser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AFB165-E5F1-4C70-9D0B-621F798A9DE6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 flipV="1">
            <a:off x="3499803" y="2844661"/>
            <a:ext cx="1203701" cy="9617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CD2624-688F-43E3-97F5-A5CD60DF729E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499803" y="3806388"/>
            <a:ext cx="1203701" cy="4584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38B5E2F-E920-4EC7-B5A3-0E32B162DD67}"/>
              </a:ext>
            </a:extLst>
          </p:cNvPr>
          <p:cNvSpPr txBox="1"/>
          <p:nvPr/>
        </p:nvSpPr>
        <p:spPr>
          <a:xfrm>
            <a:off x="4703504" y="2659995"/>
            <a:ext cx="1299328" cy="369332"/>
          </a:xfrm>
          <a:prstGeom prst="rect">
            <a:avLst/>
          </a:prstGeom>
          <a:noFill/>
          <a:ln w="635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C&amp;C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8745A4-32F4-47E3-A09C-C039BAF7D17C}"/>
              </a:ext>
            </a:extLst>
          </p:cNvPr>
          <p:cNvSpPr txBox="1"/>
          <p:nvPr/>
        </p:nvSpPr>
        <p:spPr>
          <a:xfrm>
            <a:off x="4703504" y="3941625"/>
            <a:ext cx="1299328" cy="646331"/>
          </a:xfrm>
          <a:prstGeom prst="rect">
            <a:avLst/>
          </a:prstGeom>
          <a:noFill/>
          <a:ln w="635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Frontend Backend</a:t>
            </a:r>
          </a:p>
        </p:txBody>
      </p:sp>
      <p:pic>
        <p:nvPicPr>
          <p:cNvPr id="24" name="Picture 4" descr="Database icon">
            <a:extLst>
              <a:ext uri="{FF2B5EF4-FFF2-40B4-BE49-F238E27FC236}">
                <a16:creationId xmlns:a16="http://schemas.microsoft.com/office/drawing/2014/main" id="{E7143A3A-C394-4D9B-A599-34BD6B3A0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160" y="3806388"/>
            <a:ext cx="916803" cy="91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181C1B-0786-4B00-91D9-F1DBB868601B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 flipV="1">
            <a:off x="6002832" y="4264790"/>
            <a:ext cx="129932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0ED8CE8-53DF-435A-9ECE-F146DC0EFB56}"/>
              </a:ext>
            </a:extLst>
          </p:cNvPr>
          <p:cNvSpPr txBox="1"/>
          <p:nvPr/>
        </p:nvSpPr>
        <p:spPr>
          <a:xfrm>
            <a:off x="6702144" y="2655488"/>
            <a:ext cx="1299328" cy="369332"/>
          </a:xfrm>
          <a:prstGeom prst="rect">
            <a:avLst/>
          </a:prstGeom>
          <a:noFill/>
          <a:ln w="635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FCM-server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84F622-05A5-4907-8EC4-FD9EEFF044BE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6002832" y="2840154"/>
            <a:ext cx="699312" cy="4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B3AC62E-B80E-4630-9ADA-1228501E8449}"/>
              </a:ext>
            </a:extLst>
          </p:cNvPr>
          <p:cNvGrpSpPr/>
          <p:nvPr/>
        </p:nvGrpSpPr>
        <p:grpSpPr>
          <a:xfrm>
            <a:off x="6844960" y="551168"/>
            <a:ext cx="914400" cy="1564640"/>
            <a:chOff x="1902015" y="2489200"/>
            <a:chExt cx="914400" cy="1564640"/>
          </a:xfrm>
        </p:grpSpPr>
        <p:pic>
          <p:nvPicPr>
            <p:cNvPr id="33" name="Picture 2" descr="Iphone Icons Images, Stock Photos &amp; Vectors | Shutterstock">
              <a:extLst>
                <a:ext uri="{FF2B5EF4-FFF2-40B4-BE49-F238E27FC236}">
                  <a16:creationId xmlns:a16="http://schemas.microsoft.com/office/drawing/2014/main" id="{00DB21CC-2C85-4F12-B836-01D3C99BBA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84" t="10939" r="28272" b="18560"/>
            <a:stretch/>
          </p:blipFill>
          <p:spPr bwMode="auto">
            <a:xfrm>
              <a:off x="1902015" y="2489200"/>
              <a:ext cx="914400" cy="1564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DCC10C3-3158-4BF7-A0B9-9F2E6C2E4189}"/>
                </a:ext>
              </a:extLst>
            </p:cNvPr>
            <p:cNvSpPr txBox="1"/>
            <p:nvPr/>
          </p:nvSpPr>
          <p:spPr>
            <a:xfrm>
              <a:off x="2082800" y="308864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peer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6A6B4A-CD5A-4D18-98AD-E807DB5178CF}"/>
              </a:ext>
            </a:extLst>
          </p:cNvPr>
          <p:cNvCxnSpPr>
            <a:cxnSpLocks/>
            <a:stCxn id="28" idx="0"/>
            <a:endCxn id="33" idx="2"/>
          </p:cNvCxnSpPr>
          <p:nvPr/>
        </p:nvCxnSpPr>
        <p:spPr>
          <a:xfrm flipH="1" flipV="1">
            <a:off x="7302160" y="2115808"/>
            <a:ext cx="49648" cy="5396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8AA5DCA-7B0C-460F-B1A4-7362C9C4C82B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6002832" y="4264791"/>
            <a:ext cx="1299328" cy="14451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17AF7AB-2295-495A-A762-5D8870E43F7D}"/>
              </a:ext>
            </a:extLst>
          </p:cNvPr>
          <p:cNvSpPr txBox="1"/>
          <p:nvPr/>
        </p:nvSpPr>
        <p:spPr>
          <a:xfrm>
            <a:off x="7326364" y="5504758"/>
            <a:ext cx="1226322" cy="369332"/>
          </a:xfrm>
          <a:prstGeom prst="rect">
            <a:avLst/>
          </a:prstGeom>
          <a:noFill/>
          <a:ln w="635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Pool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AF8AB17-DA95-4BF6-A6C2-D3B1209D5898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8218963" y="3579932"/>
            <a:ext cx="1299328" cy="6848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1C92593-873D-4A46-A887-D2174004CF34}"/>
              </a:ext>
            </a:extLst>
          </p:cNvPr>
          <p:cNvCxnSpPr>
            <a:cxnSpLocks/>
            <a:stCxn id="24" idx="3"/>
            <a:endCxn id="57" idx="1"/>
          </p:cNvCxnSpPr>
          <p:nvPr/>
        </p:nvCxnSpPr>
        <p:spPr>
          <a:xfrm>
            <a:off x="8218963" y="4264790"/>
            <a:ext cx="1254710" cy="250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612F0B-7825-49DE-9F61-2E117C418736}"/>
              </a:ext>
            </a:extLst>
          </p:cNvPr>
          <p:cNvCxnSpPr>
            <a:cxnSpLocks/>
            <a:stCxn id="24" idx="3"/>
            <a:endCxn id="58" idx="1"/>
          </p:cNvCxnSpPr>
          <p:nvPr/>
        </p:nvCxnSpPr>
        <p:spPr>
          <a:xfrm flipV="1">
            <a:off x="8218963" y="2460970"/>
            <a:ext cx="1254710" cy="1803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9BAE8CE-08B7-408C-8606-49D4F5E8AD6B}"/>
              </a:ext>
            </a:extLst>
          </p:cNvPr>
          <p:cNvSpPr txBox="1"/>
          <p:nvPr/>
        </p:nvSpPr>
        <p:spPr>
          <a:xfrm>
            <a:off x="9518291" y="3375139"/>
            <a:ext cx="1299328" cy="369332"/>
          </a:xfrm>
          <a:prstGeom prst="rect">
            <a:avLst/>
          </a:prstGeom>
          <a:noFill/>
          <a:ln w="635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Event Log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1B0BB1-D7C7-4A2F-BA90-E78B966328E6}"/>
              </a:ext>
            </a:extLst>
          </p:cNvPr>
          <p:cNvSpPr txBox="1"/>
          <p:nvPr/>
        </p:nvSpPr>
        <p:spPr>
          <a:xfrm>
            <a:off x="9518291" y="5874090"/>
            <a:ext cx="1527834" cy="646331"/>
          </a:xfrm>
          <a:prstGeom prst="rect">
            <a:avLst/>
          </a:prstGeom>
          <a:noFill/>
          <a:ln w="635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Available CC &amp; ASN Table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E65DAA5-FCDE-4C46-A2F6-22353E289CD7}"/>
              </a:ext>
            </a:extLst>
          </p:cNvPr>
          <p:cNvSpPr txBox="1"/>
          <p:nvPr/>
        </p:nvSpPr>
        <p:spPr>
          <a:xfrm>
            <a:off x="9473673" y="4330776"/>
            <a:ext cx="1617069" cy="369332"/>
          </a:xfrm>
          <a:prstGeom prst="rect">
            <a:avLst/>
          </a:prstGeom>
          <a:noFill/>
          <a:ln w="635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Device Details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1D909C3-37CE-49DA-A4D0-DFEF93910646}"/>
              </a:ext>
            </a:extLst>
          </p:cNvPr>
          <p:cNvSpPr txBox="1"/>
          <p:nvPr/>
        </p:nvSpPr>
        <p:spPr>
          <a:xfrm>
            <a:off x="9473673" y="2137804"/>
            <a:ext cx="1617069" cy="646331"/>
          </a:xfrm>
          <a:prstGeom prst="rect">
            <a:avLst/>
          </a:prstGeom>
          <a:noFill/>
          <a:ln w="635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Commands sent (C&amp;C)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6A1A71D-BD1C-4AA6-986B-3C8CFA3B65A1}"/>
              </a:ext>
            </a:extLst>
          </p:cNvPr>
          <p:cNvCxnSpPr>
            <a:cxnSpLocks/>
            <a:stCxn id="16" idx="2"/>
            <a:endCxn id="24" idx="1"/>
          </p:cNvCxnSpPr>
          <p:nvPr/>
        </p:nvCxnSpPr>
        <p:spPr>
          <a:xfrm>
            <a:off x="5353168" y="3029327"/>
            <a:ext cx="1948992" cy="12354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D8E32C1-13C3-4F73-ADE2-30FD435E7A34}"/>
              </a:ext>
            </a:extLst>
          </p:cNvPr>
          <p:cNvSpPr txBox="1"/>
          <p:nvPr/>
        </p:nvSpPr>
        <p:spPr>
          <a:xfrm>
            <a:off x="4409440" y="426720"/>
            <a:ext cx="3627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UI + C&amp;C</a:t>
            </a:r>
          </a:p>
        </p:txBody>
      </p:sp>
    </p:spTree>
    <p:extLst>
      <p:ext uri="{BB962C8B-B14F-4D97-AF65-F5344CB8AC3E}">
        <p14:creationId xmlns:p14="http://schemas.microsoft.com/office/powerpoint/2010/main" val="2128286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183934-6A12-42A3-BF3C-44C3CFED4D91}"/>
              </a:ext>
            </a:extLst>
          </p:cNvPr>
          <p:cNvSpPr txBox="1"/>
          <p:nvPr/>
        </p:nvSpPr>
        <p:spPr>
          <a:xfrm rot="20475254">
            <a:off x="6232060" y="2283258"/>
            <a:ext cx="2763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1:</a:t>
            </a:r>
          </a:p>
          <a:p>
            <a:r>
              <a:rPr lang="en-US" dirty="0"/>
              <a:t>Periodic update using task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59B28F-0964-45EB-B46D-43BFC47CF315}"/>
              </a:ext>
            </a:extLst>
          </p:cNvPr>
          <p:cNvSpPr txBox="1"/>
          <p:nvPr/>
        </p:nvSpPr>
        <p:spPr>
          <a:xfrm>
            <a:off x="4409440" y="426720"/>
            <a:ext cx="3982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Tasks (periodic run)</a:t>
            </a:r>
          </a:p>
        </p:txBody>
      </p:sp>
      <p:pic>
        <p:nvPicPr>
          <p:cNvPr id="7" name="Picture 4" descr="Database icon">
            <a:extLst>
              <a:ext uri="{FF2B5EF4-FFF2-40B4-BE49-F238E27FC236}">
                <a16:creationId xmlns:a16="http://schemas.microsoft.com/office/drawing/2014/main" id="{F6525295-87C4-4A8E-BFD2-7D0CA0312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00" y="3186628"/>
            <a:ext cx="916803" cy="91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D16ACE-3CDF-4711-9916-B17590534318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706403" y="2960172"/>
            <a:ext cx="1299328" cy="6848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B500F4-0044-4822-8EF3-44399D325D6C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1706403" y="3645030"/>
            <a:ext cx="1254710" cy="250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10DA99-1673-450F-BE4E-7F20B14C3C2B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1706403" y="1841210"/>
            <a:ext cx="1254710" cy="1803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1E258F8-BC6B-4E22-8C34-301284D129D8}"/>
              </a:ext>
            </a:extLst>
          </p:cNvPr>
          <p:cNvSpPr txBox="1"/>
          <p:nvPr/>
        </p:nvSpPr>
        <p:spPr>
          <a:xfrm>
            <a:off x="3005731" y="2755379"/>
            <a:ext cx="1299328" cy="369332"/>
          </a:xfrm>
          <a:prstGeom prst="rect">
            <a:avLst/>
          </a:prstGeom>
          <a:noFill/>
          <a:ln w="635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Event Log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AAAE9-CFFF-4A55-B2C4-E24758930F01}"/>
              </a:ext>
            </a:extLst>
          </p:cNvPr>
          <p:cNvSpPr txBox="1"/>
          <p:nvPr/>
        </p:nvSpPr>
        <p:spPr>
          <a:xfrm>
            <a:off x="9721680" y="1941158"/>
            <a:ext cx="1527834" cy="646331"/>
          </a:xfrm>
          <a:prstGeom prst="rect">
            <a:avLst/>
          </a:prstGeom>
          <a:noFill/>
          <a:ln w="635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Available CC &amp; ASN Table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91648F-FAD5-48C3-80FD-8CAAE4F8D31A}"/>
              </a:ext>
            </a:extLst>
          </p:cNvPr>
          <p:cNvSpPr txBox="1"/>
          <p:nvPr/>
        </p:nvSpPr>
        <p:spPr>
          <a:xfrm>
            <a:off x="2961113" y="3711016"/>
            <a:ext cx="1617069" cy="369332"/>
          </a:xfrm>
          <a:prstGeom prst="rect">
            <a:avLst/>
          </a:prstGeom>
          <a:noFill/>
          <a:ln w="635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Device Details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3DA2C5-75CC-47FC-BB1E-88F7FC93B2C9}"/>
              </a:ext>
            </a:extLst>
          </p:cNvPr>
          <p:cNvSpPr txBox="1"/>
          <p:nvPr/>
        </p:nvSpPr>
        <p:spPr>
          <a:xfrm>
            <a:off x="2961113" y="1518044"/>
            <a:ext cx="1617069" cy="646331"/>
          </a:xfrm>
          <a:prstGeom prst="rect">
            <a:avLst/>
          </a:prstGeom>
          <a:noFill/>
          <a:ln w="635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Commands sent (C&amp;C)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55E348-3311-41A5-BAE3-78D2BC3EFF05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 flipV="1">
            <a:off x="4578182" y="2264324"/>
            <a:ext cx="5143498" cy="16313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6C48DCB-19C4-4B37-BD02-C7405E1B6103}"/>
              </a:ext>
            </a:extLst>
          </p:cNvPr>
          <p:cNvCxnSpPr>
            <a:stCxn id="13" idx="3"/>
            <a:endCxn id="13" idx="2"/>
          </p:cNvCxnSpPr>
          <p:nvPr/>
        </p:nvCxnSpPr>
        <p:spPr>
          <a:xfrm flipH="1">
            <a:off x="3769648" y="3895682"/>
            <a:ext cx="808534" cy="184666"/>
          </a:xfrm>
          <a:prstGeom prst="bentConnector4">
            <a:avLst>
              <a:gd name="adj1" fmla="val -28273"/>
              <a:gd name="adj2" fmla="val 47687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52008D4-640B-404B-A270-69ADEE997CE8}"/>
              </a:ext>
            </a:extLst>
          </p:cNvPr>
          <p:cNvSpPr txBox="1"/>
          <p:nvPr/>
        </p:nvSpPr>
        <p:spPr>
          <a:xfrm>
            <a:off x="4795520" y="4218848"/>
            <a:ext cx="283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2: delete old devices</a:t>
            </a:r>
          </a:p>
        </p:txBody>
      </p:sp>
    </p:spTree>
    <p:extLst>
      <p:ext uri="{BB962C8B-B14F-4D97-AF65-F5344CB8AC3E}">
        <p14:creationId xmlns:p14="http://schemas.microsoft.com/office/powerpoint/2010/main" val="3626192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72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Leibovich</dc:creator>
  <cp:lastModifiedBy>Tom Leibovich</cp:lastModifiedBy>
  <cp:revision>6</cp:revision>
  <dcterms:created xsi:type="dcterms:W3CDTF">2020-06-04T14:05:42Z</dcterms:created>
  <dcterms:modified xsi:type="dcterms:W3CDTF">2020-06-04T16:06:13Z</dcterms:modified>
</cp:coreProperties>
</file>