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288d435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288d435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288d435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288d435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288d435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288d435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288d435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288d435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288d435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288d435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288d435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288d435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288d435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288d435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288d43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288d43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288d435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288d435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288d435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288d435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288d435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288d435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288d435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288d435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gradFill>
          <a:gsLst>
            <a:gs pos="0">
              <a:srgbClr val="8ED8FA"/>
            </a:gs>
            <a:gs pos="100000">
              <a:srgbClr val="19AAE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sktop.github.com/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GitHub Desktop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FrameworkTV.com 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0" y="0"/>
            <a:ext cx="9144000" cy="43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 to GitHub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 the left hand side in the ‘Summary’ field, add the title ‘Update Title of README’ and click on the ‘Commit’ button.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the ‘Publish Repository’ button at the top right.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Uncheck the ‘Keep this code private’ checkbox, hit the second ‘Publish Repository’ button.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Wait until the popup box disappears to let you know the syncing is complete.</a:t>
            </a:r>
            <a:endParaRPr/>
          </a:p>
        </p:txBody>
      </p:sp>
      <p:pic>
        <p:nvPicPr>
          <p:cNvPr descr="logo_200.png"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700" y="4789375"/>
            <a:ext cx="1000300" cy="2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 to GitHub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10344" l="5150" r="5284" t="4163"/>
          <a:stretch/>
        </p:blipFill>
        <p:spPr>
          <a:xfrm>
            <a:off x="471900" y="1919075"/>
            <a:ext cx="3999900" cy="271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 rotWithShape="1">
          <a:blip r:embed="rId4">
            <a:alphaModFix/>
          </a:blip>
          <a:srcRect b="10154" l="5287" r="5705" t="4155"/>
          <a:stretch/>
        </p:blipFill>
        <p:spPr>
          <a:xfrm>
            <a:off x="4694250" y="1919075"/>
            <a:ext cx="3999900" cy="2710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200.png" id="146" name="Google Shape;1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2700" y="4789375"/>
            <a:ext cx="1000300" cy="2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Confirmation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After syncing has been completed, go to GitHub.com and login.  You should see the new repository on your right hand side of the screen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Click on the name of the new repository and confirm that your changes have been synced to GitHub.com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Your screen should look similar to the screen to the right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7448" l="16542" r="16536" t="11415"/>
          <a:stretch/>
        </p:blipFill>
        <p:spPr>
          <a:xfrm>
            <a:off x="3283075" y="0"/>
            <a:ext cx="58609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200.png"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2700" y="4789375"/>
            <a:ext cx="1000300" cy="2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Forward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any questions</a:t>
            </a:r>
            <a:r>
              <a:rPr lang="en"/>
              <a:t> or run into any errors</a:t>
            </a:r>
            <a:r>
              <a:rPr lang="en"/>
              <a:t>?  Reach out at the Framework Family with questions or problems!  We’re here to help.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amily.frameworktv.com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ogo_200.png"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700" y="4789375"/>
            <a:ext cx="1000300" cy="2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Go to </a:t>
            </a: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https://desktop.github.com/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Click on the button in the middle of the screen to install the version for your OS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Follow the steps to complete the installation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4">
            <a:alphaModFix/>
          </a:blip>
          <a:srcRect b="13665" l="4955" r="4946" t="9387"/>
          <a:stretch/>
        </p:blipFill>
        <p:spPr>
          <a:xfrm>
            <a:off x="3034075" y="1"/>
            <a:ext cx="61099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Account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Start the newly installed GitHub Desktop application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 screen will appear that will ask you to log in with your GitHub username and password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If you’re already logged in to your browser, you can use the ‘Sign in using your browser’ link to connect your account to the application.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10705" l="13566" r="13573" t="4130"/>
          <a:stretch/>
        </p:blipFill>
        <p:spPr>
          <a:xfrm>
            <a:off x="3276250" y="0"/>
            <a:ext cx="5867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Local Project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order to keep your code clean and consistent, we will be following a specific format for your code repository.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screenshot in the next slide to begin creating the folder structure for your courses.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you’ve already spent some time on the course, go back and reconfigure the folder structure as follows.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Local Project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00" y="1762625"/>
            <a:ext cx="541354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First Repository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 you’ve created your folder structure, click on the ‘Create New Repository’ button.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 the repository the same name as the folder you created on Slide 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sure the box for ‘Initialize this repository with a README’ is checked.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Note: Make sure you choose the folder that </a:t>
            </a:r>
            <a:r>
              <a:rPr b="1" lang="en"/>
              <a:t>contains</a:t>
            </a:r>
            <a:r>
              <a:rPr lang="en"/>
              <a:t> the folder you created, not the actual folder.</a:t>
            </a:r>
            <a:endParaRPr/>
          </a:p>
        </p:txBody>
      </p:sp>
      <p:pic>
        <p:nvPicPr>
          <p:cNvPr descr="logo_200.png"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700" y="4789375"/>
            <a:ext cx="1000300" cy="2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First Repository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12273" l="5089" r="5926" t="4002"/>
          <a:stretch/>
        </p:blipFill>
        <p:spPr>
          <a:xfrm>
            <a:off x="471900" y="1919075"/>
            <a:ext cx="3999900" cy="271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4">
            <a:alphaModFix/>
          </a:blip>
          <a:srcRect b="10703" l="5287" r="5554" t="4349"/>
          <a:stretch/>
        </p:blipFill>
        <p:spPr>
          <a:xfrm>
            <a:off x="4694250" y="1919075"/>
            <a:ext cx="3999900" cy="2710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200.png"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2700" y="4789375"/>
            <a:ext cx="1000300" cy="2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Folder for GitHub.com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the folder you created in Brackets.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the README.md file, edit the line below to reflect your name and the current course you’re working on.  Make sure that you include the hash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Example: # David’s Client-Side Boot Camp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 the file and open your GitHub Desktop Client to see your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Note: Empty folders do not get sent through GitHub, so do not worry if the folders you created are not shown in GitHub Desktop</a:t>
            </a:r>
            <a:endParaRPr/>
          </a:p>
        </p:txBody>
      </p:sp>
      <p:pic>
        <p:nvPicPr>
          <p:cNvPr descr="logo_200.png"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700" y="4789375"/>
            <a:ext cx="1000300" cy="2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Folder for GitHub.com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12051" l="5538" r="5698" t="4774"/>
          <a:stretch/>
        </p:blipFill>
        <p:spPr>
          <a:xfrm>
            <a:off x="471900" y="1919075"/>
            <a:ext cx="3999899" cy="271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 rotWithShape="1">
          <a:blip r:embed="rId4">
            <a:alphaModFix/>
          </a:blip>
          <a:srcRect b="10641" l="5150" r="5284" t="4157"/>
          <a:stretch/>
        </p:blipFill>
        <p:spPr>
          <a:xfrm>
            <a:off x="4694100" y="1919075"/>
            <a:ext cx="3999900" cy="2710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200.png"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2700" y="4789375"/>
            <a:ext cx="1000300" cy="2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