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5" Type="http://purl.oclc.org/ooxml/officeDocument/relationships/customProperties" Target="docProps/custom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60" r:id="rId1"/>
    <p:sldMasterId id="2147483672" r:id="rId2"/>
  </p:sldMasterIdLst>
  <p:notesMasterIdLst>
    <p:notesMasterId r:id="rId15"/>
  </p:notesMasterIdLst>
  <p:handoutMasterIdLst>
    <p:handoutMasterId r:id="rId16"/>
  </p:handoutMasterIdLst>
  <p:sldIdLst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1" r:id="rId14"/>
  </p:sldIdLst>
  <p:sldSz cx="9144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>
      <p:cViewPr>
        <p:scale>
          <a:sx n="104" d="100"/>
          <a:sy n="104" d="100"/>
        </p:scale>
        <p:origin x="570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6.xml"/><Relationship Id="rId13" Type="http://purl.oclc.org/ooxml/officeDocument/relationships/slide" Target="slides/slide11.xml"/><Relationship Id="rId18" Type="http://purl.oclc.org/ooxml/officeDocument/relationships/viewProps" Target="viewProps.xml"/><Relationship Id="rId3" Type="http://purl.oclc.org/ooxml/officeDocument/relationships/slide" Target="slides/slide1.xml"/><Relationship Id="rId7" Type="http://purl.oclc.org/ooxml/officeDocument/relationships/slide" Target="slides/slide5.xml"/><Relationship Id="rId12" Type="http://purl.oclc.org/ooxml/officeDocument/relationships/slide" Target="slides/slide10.xml"/><Relationship Id="rId17" Type="http://purl.oclc.org/ooxml/officeDocument/relationships/presProps" Target="presProps.xml"/><Relationship Id="rId2" Type="http://purl.oclc.org/ooxml/officeDocument/relationships/slideMaster" Target="slideMasters/slideMaster2.xml"/><Relationship Id="rId16" Type="http://purl.oclc.org/ooxml/officeDocument/relationships/handoutMaster" Target="handoutMasters/handoutMaster1.xml"/><Relationship Id="rId20" Type="http://purl.oclc.org/ooxml/officeDocument/relationships/tableStyles" Target="tableStyles.xml"/><Relationship Id="rId1" Type="http://purl.oclc.org/ooxml/officeDocument/relationships/slideMaster" Target="slideMasters/slideMaster1.xml"/><Relationship Id="rId6" Type="http://purl.oclc.org/ooxml/officeDocument/relationships/slide" Target="slides/slide4.xml"/><Relationship Id="rId11" Type="http://purl.oclc.org/ooxml/officeDocument/relationships/slide" Target="slides/slide9.xml"/><Relationship Id="rId5" Type="http://purl.oclc.org/ooxml/officeDocument/relationships/slide" Target="slides/slide3.xml"/><Relationship Id="rId15" Type="http://purl.oclc.org/ooxml/officeDocument/relationships/notesMaster" Target="notesMasters/notesMaster1.xml"/><Relationship Id="rId10" Type="http://purl.oclc.org/ooxml/officeDocument/relationships/slide" Target="slides/slide8.xml"/><Relationship Id="rId19" Type="http://purl.oclc.org/ooxml/officeDocument/relationships/theme" Target="theme/theme1.xml"/><Relationship Id="rId4" Type="http://purl.oclc.org/ooxml/officeDocument/relationships/slide" Target="slides/slide2.xml"/><Relationship Id="rId9" Type="http://purl.oclc.org/ooxml/officeDocument/relationships/slide" Target="slides/slide7.xml"/><Relationship Id="rId14" Type="http://purl.oclc.org/ooxml/officeDocument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purl.oclc.org/ooxml/officeDocument/relationships/theme" Target="../theme/theme4.xml"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B6A3D5-FEE8-9BA6-851E-52264B6D29B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square" lIns="78903" tIns="39452" rIns="78903" bIns="39452" anchorCtr="0" compatLnSpc="0">
            <a:noAutofit/>
          </a:bodyPr>
          <a:lstStyle/>
          <a:p>
            <a:pPr hangingPunct="0">
              <a:defRPr sz="1400"/>
            </a:pPr>
            <a:endParaRPr lang="en-US" sz="1200">
              <a:latin typeface="Liberation Sans" pitchFamily="18"/>
              <a:ea typeface="游ゴシック" pitchFamily="2"/>
              <a:cs typeface="Lucida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240D6-E7AA-7475-7DBD-587B7CEC6568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square" lIns="78903" tIns="39452" rIns="78903" bIns="39452" anchorCtr="0" compatLnSpc="0">
            <a:noAutofit/>
          </a:bodyPr>
          <a:lstStyle/>
          <a:p>
            <a:pPr algn="r" hangingPunct="0">
              <a:defRPr sz="1400"/>
            </a:pPr>
            <a:endParaRPr lang="en-US" sz="1200">
              <a:latin typeface="Liberation Sans" pitchFamily="18"/>
              <a:ea typeface="游ゴシック" pitchFamily="2"/>
              <a:cs typeface="Lucida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C09DA-05B4-2BAF-9182-1E9C94824456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square" lIns="78903" tIns="39452" rIns="78903" bIns="39452" anchor="b" anchorCtr="0" compatLnSpc="0">
            <a:noAutofit/>
          </a:bodyPr>
          <a:lstStyle/>
          <a:p>
            <a:pPr hangingPunct="0">
              <a:defRPr sz="1400"/>
            </a:pPr>
            <a:endParaRPr lang="en-US" sz="1200">
              <a:latin typeface="Liberation Sans" pitchFamily="18"/>
              <a:ea typeface="游ゴシック" pitchFamily="2"/>
              <a:cs typeface="Lucida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DEF4C-7649-8CF6-C483-E566759032EC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square" lIns="78903" tIns="39452" rIns="78903" bIns="39452" anchor="b" anchorCtr="0" compatLnSpc="0">
            <a:noAutofit/>
          </a:bodyPr>
          <a:lstStyle/>
          <a:p>
            <a:pPr algn="r" hangingPunct="0">
              <a:defRPr sz="1400"/>
            </a:pPr>
            <a:fld id="{F96B26F7-0EE8-4884-8332-B2A25FCEB2F4}" type="slidenum">
              <a:t>‹#›</a:t>
            </a:fld>
            <a:endParaRPr lang="en-US" sz="1200">
              <a:latin typeface="Liberation Sans" pitchFamily="18"/>
              <a:ea typeface="游ゴシック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6661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3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94362B-F293-39D4-865F-EF77AFCDB6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5109CE-5C08-21FE-1010-12F0CC84BD3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4371254-006F-5E82-C0E7-1B9378DEEA9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ADCC4-794D-9758-366C-F5E7517E5F3F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CCD43-25E0-9865-1B2C-5815E79C697D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B83F4-796E-E15A-3379-01002A05A05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00C46957-CB68-45CD-8EB1-D3C4410400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7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%" g="0%" b="0%">
            <a:alpha val="0%"/>
          </a:scrgbClr>
        </a:highlight>
        <a:latin typeface="Liberation Sans" pitchFamily="18"/>
        <a:ea typeface="游ゴシック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1.xml"/><Relationship Id="rId1" Type="http://purl.oclc.org/ooxml/officeDocument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purl.oclc.org/ooxml/officeDocument/relationships/slide" Target="../slides/slide10.xml"/><Relationship Id="rId1" Type="http://purl.oclc.org/ooxml/officeDocument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purl.oclc.org/ooxml/officeDocument/relationships/slide" Target="../slides/slide11.xml"/><Relationship Id="rId1" Type="http://purl.oclc.org/ooxml/officeDocument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purl.oclc.org/ooxml/officeDocument/relationships/slide" Target="../slides/slide12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2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3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4.xml"/><Relationship Id="rId1" Type="http://purl.oclc.org/ooxml/officeDocument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purl.oclc.org/ooxml/officeDocument/relationships/slide" Target="../slides/slide5.xml"/><Relationship Id="rId1" Type="http://purl.oclc.org/ooxml/officeDocument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purl.oclc.org/ooxml/officeDocument/relationships/slide" Target="../slides/slide6.xml"/><Relationship Id="rId1" Type="http://purl.oclc.org/ooxml/officeDocument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purl.oclc.org/ooxml/officeDocument/relationships/slide" Target="../slides/slide7.xml"/><Relationship Id="rId1" Type="http://purl.oclc.org/ooxml/officeDocument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purl.oclc.org/ooxml/officeDocument/relationships/slide" Target="../slides/slide8.xml"/><Relationship Id="rId1" Type="http://purl.oclc.org/ooxml/officeDocument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purl.oclc.org/ooxml/officeDocument/relationships/slide" Target="../slides/slide9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ED55B-7307-1214-40D9-AA959852F8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9BA9D69-7BC9-43C6-8B47-9748AC842A0F}" type="slidenum">
              <a:t>1</a:t>
            </a:fld>
            <a:endParaRPr lang="en-US"/>
          </a:p>
        </p:txBody>
      </p:sp>
      <p:sp>
        <p:nvSpPr>
          <p:cNvPr id="2" name="Google Shape;88;g1145c414e4d_0_5:notes">
            <a:extLst>
              <a:ext uri="{FF2B5EF4-FFF2-40B4-BE49-F238E27FC236}">
                <a16:creationId xmlns:a16="http://schemas.microsoft.com/office/drawing/2014/main" id="{FAE7EFBD-1EC9-3C3B-01DB-F9823656C1B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1240" y="685799"/>
            <a:ext cx="6095519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Google Shape;89;g1145c414e4d_0_5:notes">
            <a:extLst>
              <a:ext uri="{FF2B5EF4-FFF2-40B4-BE49-F238E27FC236}">
                <a16:creationId xmlns:a16="http://schemas.microsoft.com/office/drawing/2014/main" id="{39FDF08C-BAAC-6469-FF85-A2EAE13D85D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vert="horz" wrap="square" lIns="91440" tIns="91440" rIns="91440" bIns="91440" anchor="t" anchorCtr="0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10BCC-C46A-1687-AC02-0B202E0CB7D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E81241C-2EE2-49D7-89EF-14194460E791}" type="slidenum">
              <a:t>10</a:t>
            </a:fld>
            <a:endParaRPr lang="en-US"/>
          </a:p>
        </p:txBody>
      </p:sp>
      <p:sp>
        <p:nvSpPr>
          <p:cNvPr id="2" name="Google Shape;148;g11f31890ecb_2_23:notes">
            <a:extLst>
              <a:ext uri="{FF2B5EF4-FFF2-40B4-BE49-F238E27FC236}">
                <a16:creationId xmlns:a16="http://schemas.microsoft.com/office/drawing/2014/main" id="{8078310D-58FC-4532-A852-A9C9749113F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1240" y="685799"/>
            <a:ext cx="6095519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Google Shape;149;g11f31890ecb_2_23:notes">
            <a:extLst>
              <a:ext uri="{FF2B5EF4-FFF2-40B4-BE49-F238E27FC236}">
                <a16:creationId xmlns:a16="http://schemas.microsoft.com/office/drawing/2014/main" id="{A8AC7538-313E-4DA0-34BB-80CA9A42279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vert="horz" wrap="square" lIns="91440" tIns="91440" rIns="91440" bIns="91440" anchor="t" anchorCtr="0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1D676-A5F1-9F76-936D-C2BDD3E1225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0344677-9F79-4612-8C7B-F34858EC5B66}" type="slidenum">
              <a:t>11</a:t>
            </a:fld>
            <a:endParaRPr lang="en-US"/>
          </a:p>
        </p:txBody>
      </p:sp>
      <p:sp>
        <p:nvSpPr>
          <p:cNvPr id="2" name="Google Shape;160;g11f31890ecb_2_41:notes">
            <a:extLst>
              <a:ext uri="{FF2B5EF4-FFF2-40B4-BE49-F238E27FC236}">
                <a16:creationId xmlns:a16="http://schemas.microsoft.com/office/drawing/2014/main" id="{1D2AB1D2-3F43-C1B2-CAA4-58AF61700D0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1240" y="685799"/>
            <a:ext cx="6095519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Google Shape;161;g11f31890ecb_2_41:notes">
            <a:extLst>
              <a:ext uri="{FF2B5EF4-FFF2-40B4-BE49-F238E27FC236}">
                <a16:creationId xmlns:a16="http://schemas.microsoft.com/office/drawing/2014/main" id="{F0DBB547-F27E-7F91-ECFE-348D1235707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vert="horz" wrap="square" lIns="91440" tIns="91440" rIns="91440" bIns="91440" anchor="t" anchorCtr="0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9B441-6D5D-A116-6EF6-5484FE8CF5B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70CCC85-4084-4713-9CF8-0F5B283A113D}" type="slidenum">
              <a:t>12</a:t>
            </a:fld>
            <a:endParaRPr lang="en-US"/>
          </a:p>
        </p:txBody>
      </p:sp>
      <p:sp>
        <p:nvSpPr>
          <p:cNvPr id="2" name="Google Shape;172;g11f31890ecb_2_47:notes">
            <a:extLst>
              <a:ext uri="{FF2B5EF4-FFF2-40B4-BE49-F238E27FC236}">
                <a16:creationId xmlns:a16="http://schemas.microsoft.com/office/drawing/2014/main" id="{158FC8DF-DC4F-1AF3-4047-3A560FBD25B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1240" y="685799"/>
            <a:ext cx="6095519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Google Shape;173;g11f31890ecb_2_47:notes">
            <a:extLst>
              <a:ext uri="{FF2B5EF4-FFF2-40B4-BE49-F238E27FC236}">
                <a16:creationId xmlns:a16="http://schemas.microsoft.com/office/drawing/2014/main" id="{E6380813-0961-1DCE-E394-00809A15024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vert="horz" wrap="square" lIns="91440" tIns="91440" rIns="91440" bIns="91440" anchor="t" anchorCtr="0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2067E-A518-316D-8E51-C906A56B847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17CA8E2-5C0F-4753-90CE-95F98042102F}" type="slidenum">
              <a:t>2</a:t>
            </a:fld>
            <a:endParaRPr lang="en-US"/>
          </a:p>
        </p:txBody>
      </p:sp>
      <p:sp>
        <p:nvSpPr>
          <p:cNvPr id="2" name="Google Shape;94;g1145c414e4d_0_0:notes">
            <a:extLst>
              <a:ext uri="{FF2B5EF4-FFF2-40B4-BE49-F238E27FC236}">
                <a16:creationId xmlns:a16="http://schemas.microsoft.com/office/drawing/2014/main" id="{F1D378A3-7302-03B9-49B7-819DD72024A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1240" y="685799"/>
            <a:ext cx="6095519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Google Shape;95;g1145c414e4d_0_0:notes">
            <a:extLst>
              <a:ext uri="{FF2B5EF4-FFF2-40B4-BE49-F238E27FC236}">
                <a16:creationId xmlns:a16="http://schemas.microsoft.com/office/drawing/2014/main" id="{84CF7141-B808-32B1-33B1-EA13C1262FE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vert="horz" wrap="square" lIns="91440" tIns="91440" rIns="91440" bIns="91440" anchor="t" anchorCtr="0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A735C-DEC9-2623-2F98-6E7D9FD6DB0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E2F21FA-9BED-4351-B7CA-798FDD3BB165}" type="slidenum">
              <a:t>3</a:t>
            </a:fld>
            <a:endParaRPr lang="en-US"/>
          </a:p>
        </p:txBody>
      </p:sp>
      <p:sp>
        <p:nvSpPr>
          <p:cNvPr id="2" name="Google Shape;100;g1145c414e4d_0_592:notes">
            <a:extLst>
              <a:ext uri="{FF2B5EF4-FFF2-40B4-BE49-F238E27FC236}">
                <a16:creationId xmlns:a16="http://schemas.microsoft.com/office/drawing/2014/main" id="{261D7EA2-E80C-8F2B-31B8-9E883F0B5D4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1240" y="685799"/>
            <a:ext cx="6095519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Google Shape;101;g1145c414e4d_0_592:notes">
            <a:extLst>
              <a:ext uri="{FF2B5EF4-FFF2-40B4-BE49-F238E27FC236}">
                <a16:creationId xmlns:a16="http://schemas.microsoft.com/office/drawing/2014/main" id="{C57D0DDC-CFA0-77E7-7978-3010C373323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vert="horz" wrap="square" lIns="91440" tIns="91440" rIns="91440" bIns="91440" anchor="t" anchorCtr="0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E61AF-10F1-B0B2-A696-8CE1083847E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24852E8-60E6-4EFA-B145-6D8A5F49E78F}" type="slidenum">
              <a:t>4</a:t>
            </a:fld>
            <a:endParaRPr lang="en-US"/>
          </a:p>
        </p:txBody>
      </p:sp>
      <p:sp>
        <p:nvSpPr>
          <p:cNvPr id="2" name="Google Shape;106;g1145c414e4d_0_585:notes">
            <a:extLst>
              <a:ext uri="{FF2B5EF4-FFF2-40B4-BE49-F238E27FC236}">
                <a16:creationId xmlns:a16="http://schemas.microsoft.com/office/drawing/2014/main" id="{247E386C-C2E4-D413-93C1-0051771A22F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1240" y="685799"/>
            <a:ext cx="6095519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Google Shape;107;g1145c414e4d_0_585:notes">
            <a:extLst>
              <a:ext uri="{FF2B5EF4-FFF2-40B4-BE49-F238E27FC236}">
                <a16:creationId xmlns:a16="http://schemas.microsoft.com/office/drawing/2014/main" id="{0A7EB0C7-6435-2E3D-B116-42A4E04CE1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vert="horz" wrap="square" lIns="91440" tIns="91440" rIns="91440" bIns="91440" anchor="t" anchorCtr="0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830D3-48FC-69D2-A2B2-46BA9034B42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8CC97E1-151C-47A3-A684-C9B61EC3D6A6}" type="slidenum">
              <a:t>5</a:t>
            </a:fld>
            <a:endParaRPr lang="en-US"/>
          </a:p>
        </p:txBody>
      </p:sp>
      <p:sp>
        <p:nvSpPr>
          <p:cNvPr id="2" name="Google Shape;118;g11f31890ecb_2_0:notes">
            <a:extLst>
              <a:ext uri="{FF2B5EF4-FFF2-40B4-BE49-F238E27FC236}">
                <a16:creationId xmlns:a16="http://schemas.microsoft.com/office/drawing/2014/main" id="{6586E2B4-1650-93B4-3E24-EB8F95BCF06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1240" y="685799"/>
            <a:ext cx="6095519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Google Shape;119;g11f31890ecb_2_0:notes">
            <a:extLst>
              <a:ext uri="{FF2B5EF4-FFF2-40B4-BE49-F238E27FC236}">
                <a16:creationId xmlns:a16="http://schemas.microsoft.com/office/drawing/2014/main" id="{479CABEE-F3C0-0392-0A59-C53885BD37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vert="horz" wrap="square" lIns="91440" tIns="91440" rIns="91440" bIns="91440" anchor="t" anchorCtr="0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274F4-38CE-BB60-B7A0-800F51D0640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9F8DAD5-024A-4719-B96E-CEF524EAB4EF}" type="slidenum">
              <a:t>6</a:t>
            </a:fld>
            <a:endParaRPr lang="en-US"/>
          </a:p>
        </p:txBody>
      </p:sp>
      <p:sp>
        <p:nvSpPr>
          <p:cNvPr id="2" name="Google Shape;124;g11f31890ecb_2_16:notes">
            <a:extLst>
              <a:ext uri="{FF2B5EF4-FFF2-40B4-BE49-F238E27FC236}">
                <a16:creationId xmlns:a16="http://schemas.microsoft.com/office/drawing/2014/main" id="{860886D8-F5B2-6815-E903-1C0649223A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1240" y="685799"/>
            <a:ext cx="6095519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Google Shape;125;g11f31890ecb_2_16:notes">
            <a:extLst>
              <a:ext uri="{FF2B5EF4-FFF2-40B4-BE49-F238E27FC236}">
                <a16:creationId xmlns:a16="http://schemas.microsoft.com/office/drawing/2014/main" id="{52DCDDF0-4025-40FB-8706-3A81920FDFD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vert="horz" wrap="square" lIns="91440" tIns="91440" rIns="91440" bIns="91440" anchor="t" anchorCtr="0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F63A8-F3F0-9173-15F2-969056D690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F5E00EC-37B9-4E75-89F2-AC32FB09CE73}" type="slidenum">
              <a:t>7</a:t>
            </a:fld>
            <a:endParaRPr lang="en-US"/>
          </a:p>
        </p:txBody>
      </p:sp>
      <p:sp>
        <p:nvSpPr>
          <p:cNvPr id="2" name="Google Shape;130;g11f31890ecb_2_10:notes">
            <a:extLst>
              <a:ext uri="{FF2B5EF4-FFF2-40B4-BE49-F238E27FC236}">
                <a16:creationId xmlns:a16="http://schemas.microsoft.com/office/drawing/2014/main" id="{5D393AB6-4DBD-25A7-B8FE-A4CA9AF1751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1240" y="685799"/>
            <a:ext cx="6095519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Google Shape;131;g11f31890ecb_2_10:notes">
            <a:extLst>
              <a:ext uri="{FF2B5EF4-FFF2-40B4-BE49-F238E27FC236}">
                <a16:creationId xmlns:a16="http://schemas.microsoft.com/office/drawing/2014/main" id="{CB4DB631-EF9D-2418-54D0-C3A37A24ED6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vert="horz" wrap="square" lIns="91440" tIns="91440" rIns="91440" bIns="91440" anchor="t" anchorCtr="0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6DFDC-AB91-6125-0717-37F6CC79DF4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F378BB1-09F7-49FD-90C1-1F73188C48C8}" type="slidenum">
              <a:t>8</a:t>
            </a:fld>
            <a:endParaRPr lang="en-US"/>
          </a:p>
        </p:txBody>
      </p:sp>
      <p:sp>
        <p:nvSpPr>
          <p:cNvPr id="2" name="Google Shape;136;g11f31890ecb_2_29:notes">
            <a:extLst>
              <a:ext uri="{FF2B5EF4-FFF2-40B4-BE49-F238E27FC236}">
                <a16:creationId xmlns:a16="http://schemas.microsoft.com/office/drawing/2014/main" id="{A8FDE250-2D7B-642F-9E35-02CFE19CD6D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1240" y="685799"/>
            <a:ext cx="6095519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Google Shape;137;g11f31890ecb_2_29:notes">
            <a:extLst>
              <a:ext uri="{FF2B5EF4-FFF2-40B4-BE49-F238E27FC236}">
                <a16:creationId xmlns:a16="http://schemas.microsoft.com/office/drawing/2014/main" id="{291FA045-12AE-4DCA-E3FD-767BF84C2F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vert="horz" wrap="square" lIns="91440" tIns="91440" rIns="91440" bIns="91440" anchor="t" anchorCtr="0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809C4-4CB8-D812-DFA9-BDD72411F78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301CB8D-0F5F-43C1-99AA-1B65FE273F56}" type="slidenum">
              <a:t>9</a:t>
            </a:fld>
            <a:endParaRPr lang="en-US"/>
          </a:p>
        </p:txBody>
      </p:sp>
      <p:sp>
        <p:nvSpPr>
          <p:cNvPr id="2" name="Google Shape;142;g11f31890ecb_2_35:notes">
            <a:extLst>
              <a:ext uri="{FF2B5EF4-FFF2-40B4-BE49-F238E27FC236}">
                <a16:creationId xmlns:a16="http://schemas.microsoft.com/office/drawing/2014/main" id="{ACEF6B1A-A3E8-B5E4-12E1-19566C33327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1240" y="685799"/>
            <a:ext cx="6095519" cy="342863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Google Shape;143;g11f31890ecb_2_35:notes">
            <a:extLst>
              <a:ext uri="{FF2B5EF4-FFF2-40B4-BE49-F238E27FC236}">
                <a16:creationId xmlns:a16="http://schemas.microsoft.com/office/drawing/2014/main" id="{C1424BE7-A42D-2C40-F32D-707EC1C9876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vert="horz" wrap="square" lIns="91440" tIns="91440" rIns="91440" bIns="91440" anchor="t" anchorCtr="0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F7FD7-C15A-E817-B870-319795AFF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A6C63-1C6B-F3A7-C919-74298A911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5F7EA-5EBC-AFBD-D736-670D79247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905F-4B11-4844-A180-A39CE625848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ADCCF-C7FE-91C9-023B-2936AA1B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89B0-53F5-8B47-F90C-96B59E5E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018E-F31B-4039-A6F9-84B44B847C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88745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FEC4-FE1F-A927-0CF0-1A0256B3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BA6F7-EE77-4C7A-2F25-08206972D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00F8D-DA96-2F80-7320-46C1FE8E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905F-4B11-4844-A180-A39CE625848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1743E-3ABA-3A8E-C532-4E2AA55B1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9CF0A-5D5C-152D-E47F-BFC2170E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2183-CE6C-4412-B5A0-B4410504AB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14354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C7762-4FBC-948C-A9C6-5FAEA91DC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7C0C7-CBF4-5D98-D8D0-202A85F8F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32BDA-0BA1-A644-B902-17228265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905F-4B11-4844-A180-A39CE625848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4C67A-88C2-9684-0E9E-A3707ADB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41350-5335-8C21-D3A6-B448660C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75F9-5AAA-4D6F-8A46-8120A1004A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3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2AA6F-8DBC-5296-E12E-66121BF5C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C1B2C-F912-8F1B-C68E-F5DD3077F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B37F2-1F3C-70E8-D447-E6533F7DE4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A27999A-8946-4652-ABEE-9ECB666B903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663930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F2598-C5CF-480F-100B-46764470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271FB-DC38-9CB6-AE03-03887C72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CCD29-5F26-5C6D-5ED3-A44862131F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244B421-A29A-416E-877C-0C59B1008E3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669555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91767-466E-A437-6DA4-B56049320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6EECE-71FC-2454-7F94-1A2D07B83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719A4-1F65-DA22-22D7-AC012B19CD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CC83A9A-E2C7-45C7-AB13-3DC94E079B6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069392"/>
      </p:ext>
    </p:extLst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CDD8E-C2A5-4181-A3A7-803B32B0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71651-FF94-56FD-ECEC-A2D728F8F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38600" cy="2982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F8C5E-CB22-5503-B0AC-8E93C5884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3325"/>
            <a:ext cx="4038600" cy="2982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D665C-07A7-35CB-7587-663597FF31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29393EA-F68B-457D-B9A7-810C25FE39A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666996"/>
      </p:ext>
    </p:extLst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F1E8-9F74-A2E1-7B11-08EBDE146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80B95-D85C-8501-0C84-C0256A01B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8002B-B4B4-A2BC-D2FE-7901D039E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DAAE8-4126-570B-3FA4-3432B9102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6A087D-0B19-E692-FF68-B87553F75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F9E83-2BB3-4F6F-5D8D-02E0ED6579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300695-5AC7-4675-BF53-FA40E9BCC5A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069006"/>
      </p:ext>
    </p:extLst>
  </p:cSld>
  <p:clrMapOvr>
    <a:masterClrMapping/>
  </p:clrMapOvr>
</p:sldLayout>
</file>

<file path=ppt/slideLayouts/slideLayout17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3955-7D6C-266F-14D2-16F9383B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CF9D97-7320-AE0E-77DF-47F926C77D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F28696C-0646-48DC-AE66-7AA85BDB9FB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447270"/>
      </p:ext>
    </p:extLst>
  </p:cSld>
  <p:clrMapOvr>
    <a:masterClrMapping/>
  </p:clrMapOvr>
</p:sldLayout>
</file>

<file path=ppt/slideLayouts/slideLayout18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8720CA-B87E-DB3C-094A-1C0F5D7F9B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8FB7C0D-4AE8-4754-A3B5-B0D9F417166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50655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8F167-786C-3C8F-D0D5-556A1377D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8B88A-390E-68A0-4D71-D215BF8B4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ADEEF-61D8-8B3F-C4D2-2FB8CCFD6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771AA-4BE0-E79B-7C30-2D3C85D1F3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98A5A7-BE5F-4EE4-8611-E531A1CAF06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51489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7717D-CBCB-62FB-3052-B4C5121E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F46CE-86F6-7164-DB16-5E9AB06E2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6CD28-CBB1-F0E4-8C25-A89DCA86B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905F-4B11-4844-A180-A39CE625848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85C66-F56A-598F-0605-2D070B036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9B60-569B-5126-8215-E4D97EA06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CEA6-497D-404B-BD11-4E09A424395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14402"/>
      </p:ext>
    </p:extLst>
  </p:cSld>
  <p:clrMapOvr>
    <a:masterClrMapping/>
  </p:clrMapOvr>
</p:sldLayout>
</file>

<file path=ppt/slideLayouts/slideLayout20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26B4-5905-099B-FD95-BDFA5194F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D213A9-1388-A7E8-0549-463C8AE47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AD52C-CAC5-1045-C591-3D342B01C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BB63E-44F9-9F09-4972-3FE6BBA7D6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1C3ECEE-BB93-4CD3-A125-14609D0D2DE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940495"/>
      </p:ext>
    </p:extLst>
  </p:cSld>
  <p:clrMapOvr>
    <a:masterClrMapping/>
  </p:clrMapOvr>
</p:sldLayout>
</file>

<file path=ppt/slideLayouts/slideLayout21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9B56-41C5-7ACE-4744-08A5A100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9FB65-EA68-164C-3A4E-BFA37AFEC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0C7FD-BCD1-9A03-CF98-836BA8171B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B2637AA-34AE-44F4-9AAB-9CBE40DE25C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642407"/>
      </p:ext>
    </p:extLst>
  </p:cSld>
  <p:clrMapOvr>
    <a:masterClrMapping/>
  </p:clrMapOvr>
</p:sldLayout>
</file>

<file path=ppt/slideLayouts/slideLayout22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B75921-7833-8145-3F49-AF838859E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04788"/>
            <a:ext cx="2057400" cy="3981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F932B-F37C-E0F7-341C-13A8126EC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04788"/>
            <a:ext cx="6019800" cy="398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4CA6E-6156-A1E6-0A00-AFA2BB1CA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BD11BDA-9833-477E-9729-2478A3FE9AB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460951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B5B1-5B37-AA4B-53FC-8E27D4B2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0E5EC-0379-60B9-C4E1-97D97B05E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AEDEA-1919-786D-24D4-9D4B3F5B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905F-4B11-4844-A180-A39CE625848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9B505-5625-BD3E-7DCA-288B74AD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10239-4227-2D32-838B-5CEBE17C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0A6B-537F-4DB9-80C0-D38641C358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91636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C9ABC-FD54-5755-1EBA-C77FA0F6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ED44B-A7FA-5F4C-45F1-F658631F6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CACE3-195B-9C43-03B1-7E981D374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A0514-4E31-5072-90C4-0A43BF7A5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905F-4B11-4844-A180-A39CE625848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B86AE-53F1-F404-6476-BDFEB1E9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62F9F-AAE6-05CD-1A00-52D5D4A6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4BBF-E9C0-401A-A286-5A65431A988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82667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BD4D3-194F-BE57-CEE8-932EC4FF7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307E7-3094-1166-BE66-3020686AD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1E2FB-EEF3-4B9B-79BA-70B3E47E7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61EFB-6BF0-E754-0A9E-80649ADD1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5337D-C152-B134-8E44-F1C33328B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B1FB0-6C2C-3CDC-4BF5-90C3DC07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905F-4B11-4844-A180-A39CE625848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E13FE4-EE4A-3C1A-0146-6F66806F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D7444-9FB2-0910-EDBA-C86B2CD2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0E58-98EC-4AD1-BE50-54A981E759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06597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45657-54EE-9C49-1106-7A4AE7765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6EF87-7EFE-1153-D410-E9277210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905F-4B11-4844-A180-A39CE625848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C07EB-9B6D-42D8-64E0-88BC235D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7F2A3-02BC-9C72-FDAC-D12F39D4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3CC6-3A81-4264-BE48-2E6015915E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43955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F425D-BF27-C0D5-2325-6B2CD8D9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905F-4B11-4844-A180-A39CE625848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0931EC-2509-28ED-4121-2280E239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2C4D1-304B-3830-0B11-760E9B3A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DC3D-3A04-4CB9-8D5E-AB31F5DC50F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248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5E8D-2C22-6FEB-4095-669BB9E0E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8A6CE-BB20-DC22-2799-0560D33C7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CAE8C-345D-32BB-5C68-067D9572A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CD6B5-1B6F-78D2-08CB-F238AA24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905F-4B11-4844-A180-A39CE625848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F285A-90F6-7D47-AE26-C40A5C54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6B4CE-32F2-327A-AE5D-CFF0DF58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A077-68B7-4249-8756-A1F2CBA704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96097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A050F-4A88-F8FE-453C-9EE72A46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4B8B51-A817-2C3B-F977-3C1665D76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57F97-B1E5-7EB4-78D5-7A3434253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0615C-2F25-FA8B-C9CB-BE297169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905F-4B11-4844-A180-A39CE625848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7304B-4A96-44A5-681D-28DCDD717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46F86-A025-3471-D45C-40905DDC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90BF-7084-4523-B3BF-21547B7B3D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2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19.xml"/><Relationship Id="rId3" Type="http://purl.oclc.org/ooxml/officeDocument/relationships/slideLayout" Target="../slideLayouts/slideLayout14.xml"/><Relationship Id="rId7" Type="http://purl.oclc.org/ooxml/officeDocument/relationships/slideLayout" Target="../slideLayouts/slideLayout18.xml"/><Relationship Id="rId12" Type="http://purl.oclc.org/ooxml/officeDocument/relationships/theme" Target="../theme/theme2.xml"/><Relationship Id="rId2" Type="http://purl.oclc.org/ooxml/officeDocument/relationships/slideLayout" Target="../slideLayouts/slideLayout13.xml"/><Relationship Id="rId1" Type="http://purl.oclc.org/ooxml/officeDocument/relationships/slideLayout" Target="../slideLayouts/slideLayout12.xml"/><Relationship Id="rId6" Type="http://purl.oclc.org/ooxml/officeDocument/relationships/slideLayout" Target="../slideLayouts/slideLayout17.xml"/><Relationship Id="rId11" Type="http://purl.oclc.org/ooxml/officeDocument/relationships/slideLayout" Target="../slideLayouts/slideLayout22.xml"/><Relationship Id="rId5" Type="http://purl.oclc.org/ooxml/officeDocument/relationships/slideLayout" Target="../slideLayouts/slideLayout16.xml"/><Relationship Id="rId10" Type="http://purl.oclc.org/ooxml/officeDocument/relationships/slideLayout" Target="../slideLayouts/slideLayout21.xml"/><Relationship Id="rId4" Type="http://purl.oclc.org/ooxml/officeDocument/relationships/slideLayout" Target="../slideLayouts/slideLayout15.xml"/><Relationship Id="rId9" Type="http://purl.oclc.org/ooxml/officeDocument/relationships/slideLayout" Target="../slideLayouts/slideLayout20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1947FF-BE00-0348-9E8E-DF93E6F6A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00969-F9C2-97D3-CCD2-E8CE3644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D2494-596B-737B-E79A-6D4C8FD91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24DB905F-4B11-4844-A180-A39CE625848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A112E-9025-CC14-956E-EA0C1CCCD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839E9-9405-B6CE-45A1-F1EE7A025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87EA0C75-ED72-45C6-8EF5-7BEE93C7AB67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0;p12">
            <a:extLst>
              <a:ext uri="{FF2B5EF4-FFF2-40B4-BE49-F238E27FC236}">
                <a16:creationId xmlns:a16="http://schemas.microsoft.com/office/drawing/2014/main" id="{03A9F90B-29C2-B016-918A-99176D0BA31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 anchorCtr="0">
            <a:normAutofit/>
          </a:bodyPr>
          <a:lstStyle>
            <a:lvl1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GB" sz="1000" b="0" i="0" u="none" strike="noStrike" kern="1200" cap="none" spc="0" baseline="0%">
                <a:ln>
                  <a:noFill/>
                </a:ln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defRPr>
            </a:lvl1pPr>
          </a:lstStyle>
          <a:p>
            <a:pPr lvl="0"/>
            <a:fld id="{E7C01BF3-98C6-4548-968A-AE0ED0F02A0F}" type="slidenum">
              <a:t>‹#›</a:t>
            </a:fld>
            <a:endParaRPr lang="en-GB"/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96E46001-C36C-B5CB-111B-FA2CC33693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5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B87D7-184D-B724-3640-08383047FF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indent="0" algn="l" rtl="0" hangingPunct="0">
        <a:lnSpc>
          <a:spcPct val="100%"/>
        </a:lnSpc>
        <a:tabLst/>
        <a:defRPr lang="en-US" sz="1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/>
          <a:cs typeface="Arial"/>
        </a:defRPr>
      </a:lvl1pPr>
    </p:titleStyle>
    <p:bodyStyle>
      <a:lvl1pPr marL="0" marR="0" indent="0" algn="l" rtl="0" hangingPunct="0">
        <a:lnSpc>
          <a:spcPct val="100%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.xml"/><Relationship Id="rId1" Type="http://purl.oclc.org/ooxml/officeDocument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purl.oclc.org/ooxml/officeDocument/relationships/image" Target="../media/image7.png"/><Relationship Id="rId2" Type="http://purl.oclc.org/ooxml/officeDocument/relationships/notesSlide" Target="../notesSlides/notesSlide10.xml"/><Relationship Id="rId1" Type="http://purl.oclc.org/ooxml/officeDocument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purl.oclc.org/ooxml/officeDocument/relationships/image" Target="../media/image8.png"/><Relationship Id="rId2" Type="http://purl.oclc.org/ooxml/officeDocument/relationships/notesSlide" Target="../notesSlides/notesSlide11.xml"/><Relationship Id="rId1" Type="http://purl.oclc.org/ooxml/officeDocument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purl.oclc.org/ooxml/officeDocument/relationships/image" Target="../media/image9.png"/><Relationship Id="rId2" Type="http://purl.oclc.org/ooxml/officeDocument/relationships/notesSlide" Target="../notesSlides/notesSlide12.xml"/><Relationship Id="rId1" Type="http://purl.oclc.org/ooxml/officeDocument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purl.oclc.org/ooxml/officeDocument/relationships/image" Target="../media/image1.png"/><Relationship Id="rId2" Type="http://purl.oclc.org/ooxml/officeDocument/relationships/notesSlide" Target="../notesSlides/notesSlide2.xml"/><Relationship Id="rId1" Type="http://purl.oclc.org/ooxml/officeDocument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.xml"/><Relationship Id="rId1" Type="http://purl.oclc.org/ooxml/officeDocument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.xml"/><Relationship Id="rId1" Type="http://purl.oclc.org/ooxml/officeDocument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notesSlide" Target="../notesSlides/notesSlide5.xml"/><Relationship Id="rId1" Type="http://purl.oclc.org/ooxml/officeDocument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purl.oclc.org/ooxml/officeDocument/relationships/image" Target="../media/image3.png"/><Relationship Id="rId2" Type="http://purl.oclc.org/ooxml/officeDocument/relationships/notesSlide" Target="../notesSlides/notesSlide6.xml"/><Relationship Id="rId1" Type="http://purl.oclc.org/ooxml/officeDocument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7.xml"/><Relationship Id="rId1" Type="http://purl.oclc.org/ooxml/officeDocument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purl.oclc.org/ooxml/officeDocument/relationships/image" Target="../media/image5.png"/><Relationship Id="rId2" Type="http://purl.oclc.org/ooxml/officeDocument/relationships/notesSlide" Target="../notesSlides/notesSlide8.xml"/><Relationship Id="rId1" Type="http://purl.oclc.org/ooxml/officeDocument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purl.oclc.org/ooxml/officeDocument/relationships/image" Target="../media/image6.png"/><Relationship Id="rId2" Type="http://purl.oclc.org/ooxml/officeDocument/relationships/notesSlide" Target="../notesSlides/notesSlide9.xml"/><Relationship Id="rId1" Type="http://purl.oclc.org/ooxml/officeDocument/relationships/slideLayout" Target="../slideLayouts/slideLayout18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 name="Ý tưởng và Mục tiê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1;p14">
            <a:extLst>
              <a:ext uri="{FF2B5EF4-FFF2-40B4-BE49-F238E27FC236}">
                <a16:creationId xmlns:a16="http://schemas.microsoft.com/office/drawing/2014/main" id="{912FB4F7-64A0-1593-B197-3B38C8202EF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60" y="410040"/>
            <a:ext cx="8520120" cy="607320"/>
          </a:xfrm>
          <a:noFill/>
          <a:ln>
            <a:noFill/>
          </a:ln>
        </p:spPr>
        <p:txBody>
          <a:bodyPr wrap="square" tIns="91440" bIns="91440" anchor="t" anchorCtr="0"/>
          <a:lstStyle/>
          <a:p>
            <a:pPr lvl="0" hangingPunct="0">
              <a:lnSpc>
                <a:spcPct val="100%"/>
              </a:lnSpc>
              <a:spcBef>
                <a:spcPts val="0"/>
              </a:spcBef>
              <a:tabLst>
                <a:tab pos="0" algn="l"/>
              </a:tabLst>
            </a:pPr>
            <a:r>
              <a:rPr lang="en-GB" sz="3000">
                <a:solidFill>
                  <a:srgbClr val="2A3990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Ý tưởng và Mục tiêu</a:t>
            </a:r>
          </a:p>
        </p:txBody>
      </p:sp>
      <p:sp>
        <p:nvSpPr>
          <p:cNvPr id="3" name="Google Shape;92;p14">
            <a:extLst>
              <a:ext uri="{FF2B5EF4-FFF2-40B4-BE49-F238E27FC236}">
                <a16:creationId xmlns:a16="http://schemas.microsoft.com/office/drawing/2014/main" id="{75FD246F-47C0-736B-D60B-E4804964078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11760" y="1229759"/>
            <a:ext cx="8520120" cy="3338639"/>
          </a:xfrm>
          <a:noFill/>
          <a:ln>
            <a:noFill/>
          </a:ln>
        </p:spPr>
        <p:txBody>
          <a:bodyPr wrap="square" tIns="91440" bIns="91440" anchor="t" anchorCtr="0"/>
          <a:lstStyle/>
          <a:p>
            <a:pPr marL="0" lvl="0" indent="0" hangingPunct="0">
              <a:lnSpc>
                <a:spcPct val="115%"/>
              </a:lnSpc>
              <a:spcBef>
                <a:spcPts val="0"/>
              </a:spcBef>
              <a:buClr>
                <a:srgbClr val="434343"/>
              </a:buClr>
              <a:buSzPct val="100%"/>
              <a:buFont typeface="Roboto"/>
              <a:buChar char="-"/>
            </a:pP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Một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phần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mềm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quản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lý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trung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tâm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cho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thư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viện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,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lưu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hành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nội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bộ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.</a:t>
            </a:r>
          </a:p>
          <a:p>
            <a:pPr marL="0" lvl="0" indent="0" hangingPunct="0">
              <a:lnSpc>
                <a:spcPct val="115%"/>
              </a:lnSpc>
              <a:spcBef>
                <a:spcPts val="0"/>
              </a:spcBef>
              <a:buClr>
                <a:srgbClr val="434343"/>
              </a:buClr>
              <a:buSzPct val="100%"/>
              <a:buFont typeface="Roboto"/>
              <a:buChar char="-"/>
            </a:pP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Giao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diện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thân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thiện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với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người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dùng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.</a:t>
            </a:r>
          </a:p>
          <a:p>
            <a:pPr marL="0" lvl="0" indent="0" hangingPunct="0">
              <a:lnSpc>
                <a:spcPct val="115%"/>
              </a:lnSpc>
              <a:spcBef>
                <a:spcPts val="0"/>
              </a:spcBef>
              <a:buClr>
                <a:srgbClr val="434343"/>
              </a:buClr>
              <a:buSzPct val="100%"/>
              <a:buFont typeface="Roboto"/>
              <a:buChar char="-"/>
            </a:pP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Kết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hợp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giữa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quản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lý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nhân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viên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và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quản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lý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thông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tin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độc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giả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.</a:t>
            </a:r>
          </a:p>
          <a:p>
            <a:pPr marL="0" lvl="0" indent="0" hangingPunct="0">
              <a:lnSpc>
                <a:spcPct val="115%"/>
              </a:lnSpc>
              <a:spcBef>
                <a:spcPts val="0"/>
              </a:spcBef>
              <a:buClr>
                <a:srgbClr val="434343"/>
              </a:buClr>
              <a:buSzPct val="100%"/>
              <a:buFont typeface="Roboto"/>
              <a:buChar char="-"/>
            </a:pP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Giúp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hỗ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trợ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các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thư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viện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trong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việc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quản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lý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các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ấn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bản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và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giúp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người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đọc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tìm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kiếm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đầu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sách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mình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mong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muốn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một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cách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dễ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dàng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hơn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 name="QUẢN LÝ SÁ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1;p24">
            <a:extLst>
              <a:ext uri="{FF2B5EF4-FFF2-40B4-BE49-F238E27FC236}">
                <a16:creationId xmlns:a16="http://schemas.microsoft.com/office/drawing/2014/main" id="{B0F39090-9387-E2E3-176A-75D6F79339D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60" y="114480"/>
            <a:ext cx="8520120" cy="607320"/>
          </a:xfrm>
        </p:spPr>
        <p:txBody>
          <a:bodyPr wrap="square" lIns="91440" tIns="91440" rIns="91440" bIns="91440" anchor="t" anchorCtr="0">
            <a:normAutofit/>
          </a:bodyPr>
          <a:lstStyle/>
          <a:p>
            <a:pPr lvl="0" algn="ctr">
              <a:tabLst>
                <a:tab pos="0" algn="l"/>
              </a:tabLst>
            </a:pPr>
            <a:r>
              <a:rPr lang="en-GB" sz="3000">
                <a:solidFill>
                  <a:srgbClr val="2A3990"/>
                </a:solidFill>
                <a:latin typeface="Roboto"/>
                <a:ea typeface="Roboto"/>
                <a:cs typeface="Roboto"/>
              </a:rPr>
              <a:t>QUẢN LÝ SÁCH</a:t>
            </a:r>
          </a:p>
        </p:txBody>
      </p:sp>
      <p:pic>
        <p:nvPicPr>
          <p:cNvPr id="3" name="Google Shape;152;p24">
            <a:extLst>
              <a:ext uri="{FF2B5EF4-FFF2-40B4-BE49-F238E27FC236}">
                <a16:creationId xmlns:a16="http://schemas.microsoft.com/office/drawing/2014/main" id="{54C4DE36-F3BB-BBEC-8C53-E675F028187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79840" y="722520"/>
            <a:ext cx="7383960" cy="4115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 name="QUẢN LÝ MƯỢN SÁ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3;p26">
            <a:extLst>
              <a:ext uri="{FF2B5EF4-FFF2-40B4-BE49-F238E27FC236}">
                <a16:creationId xmlns:a16="http://schemas.microsoft.com/office/drawing/2014/main" id="{6215D53E-1E24-13B7-FA7C-6EF81363A35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60" y="152640"/>
            <a:ext cx="8520120" cy="589680"/>
          </a:xfrm>
        </p:spPr>
        <p:txBody>
          <a:bodyPr wrap="square" lIns="91440" tIns="91440" rIns="91440" bIns="91440" anchor="t" anchorCtr="0">
            <a:normAutofit/>
          </a:bodyPr>
          <a:lstStyle/>
          <a:p>
            <a:pPr lvl="0" algn="ctr">
              <a:tabLst>
                <a:tab pos="0" algn="l"/>
              </a:tabLst>
            </a:pPr>
            <a:r>
              <a:rPr lang="en-GB" sz="3000">
                <a:solidFill>
                  <a:srgbClr val="2A3990"/>
                </a:solidFill>
                <a:latin typeface="Roboto"/>
                <a:ea typeface="Roboto"/>
                <a:cs typeface="Roboto"/>
              </a:rPr>
              <a:t>QUẢN LÝ MƯỢN SÁCH</a:t>
            </a:r>
          </a:p>
        </p:txBody>
      </p:sp>
      <p:pic>
        <p:nvPicPr>
          <p:cNvPr id="3" name="Google Shape;164;p26">
            <a:extLst>
              <a:ext uri="{FF2B5EF4-FFF2-40B4-BE49-F238E27FC236}">
                <a16:creationId xmlns:a16="http://schemas.microsoft.com/office/drawing/2014/main" id="{9902322A-E253-9A3D-E2DB-B28CB08E538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98199" y="743040"/>
            <a:ext cx="7347240" cy="4095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 name="QUẢN LÝ TRẢ SÁ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5;p28">
            <a:extLst>
              <a:ext uri="{FF2B5EF4-FFF2-40B4-BE49-F238E27FC236}">
                <a16:creationId xmlns:a16="http://schemas.microsoft.com/office/drawing/2014/main" id="{099839FE-0E03-186B-0D7E-5D98C96C12F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60" y="104400"/>
            <a:ext cx="8520120" cy="607320"/>
          </a:xfrm>
        </p:spPr>
        <p:txBody>
          <a:bodyPr wrap="square" lIns="91440" tIns="91440" rIns="91440" bIns="91440" anchor="t" anchorCtr="0">
            <a:normAutofit/>
          </a:bodyPr>
          <a:lstStyle/>
          <a:p>
            <a:pPr lvl="0" algn="ctr">
              <a:tabLst>
                <a:tab pos="0" algn="l"/>
              </a:tabLst>
            </a:pPr>
            <a:r>
              <a:rPr lang="en-GB" sz="3000">
                <a:solidFill>
                  <a:srgbClr val="2A3990"/>
                </a:solidFill>
                <a:latin typeface="Roboto"/>
                <a:ea typeface="Roboto"/>
                <a:cs typeface="Roboto"/>
              </a:rPr>
              <a:t>QUẢN LÝ TRẢ SÁCH</a:t>
            </a:r>
          </a:p>
        </p:txBody>
      </p:sp>
      <p:pic>
        <p:nvPicPr>
          <p:cNvPr id="3" name="Google Shape;176;p28">
            <a:extLst>
              <a:ext uri="{FF2B5EF4-FFF2-40B4-BE49-F238E27FC236}">
                <a16:creationId xmlns:a16="http://schemas.microsoft.com/office/drawing/2014/main" id="{2D2974E6-0BC3-C2BA-982A-417459D2518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70839" y="712080"/>
            <a:ext cx="7402319" cy="4125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 show="0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7;p15">
            <a:extLst>
              <a:ext uri="{FF2B5EF4-FFF2-40B4-BE49-F238E27FC236}">
                <a16:creationId xmlns:a16="http://schemas.microsoft.com/office/drawing/2014/main" id="{46E9BE9B-4AB7-DA36-FC31-26660D87643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11760" y="1542960"/>
            <a:ext cx="2299320" cy="1829520"/>
          </a:xfrm>
          <a:noFill/>
          <a:ln>
            <a:noFill/>
          </a:ln>
        </p:spPr>
        <p:txBody>
          <a:bodyPr wrap="square" tIns="91440" bIns="91440" anchor="t" anchorCtr="0"/>
          <a:lstStyle/>
          <a:p>
            <a:pPr marL="0" lvl="0" indent="0" hangingPunct="0">
              <a:lnSpc>
                <a:spcPct val="115%"/>
              </a:lnSpc>
              <a:spcBef>
                <a:spcPts val="0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180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Hệ thống dưới dạng ứng dụng desktop chạy trên mạng nội bộ được dùng trong thư viện.</a:t>
            </a:r>
          </a:p>
        </p:txBody>
      </p:sp>
      <p:pic>
        <p:nvPicPr>
          <p:cNvPr id="3" name="Google Shape;98;p15">
            <a:extLst>
              <a:ext uri="{FF2B5EF4-FFF2-40B4-BE49-F238E27FC236}">
                <a16:creationId xmlns:a16="http://schemas.microsoft.com/office/drawing/2014/main" id="{54A569F2-35F8-A0D5-43F0-688CC253B1D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36880" y="0"/>
            <a:ext cx="6206760" cy="4905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 name="Chức nă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3;p16">
            <a:extLst>
              <a:ext uri="{FF2B5EF4-FFF2-40B4-BE49-F238E27FC236}">
                <a16:creationId xmlns:a16="http://schemas.microsoft.com/office/drawing/2014/main" id="{6A9ABFBC-C95B-4CA3-5073-11C3C64640A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60" y="410040"/>
            <a:ext cx="8520120" cy="607320"/>
          </a:xfrm>
          <a:noFill/>
          <a:ln>
            <a:noFill/>
          </a:ln>
        </p:spPr>
        <p:txBody>
          <a:bodyPr wrap="square" tIns="91440" bIns="91440" anchor="t" anchorCtr="0"/>
          <a:lstStyle/>
          <a:p>
            <a:pPr lvl="0" hangingPunct="0">
              <a:lnSpc>
                <a:spcPct val="100%"/>
              </a:lnSpc>
              <a:spcBef>
                <a:spcPts val="0"/>
              </a:spcBef>
              <a:tabLst>
                <a:tab pos="0" algn="l"/>
              </a:tabLst>
            </a:pPr>
            <a:r>
              <a:rPr lang="en-GB" sz="3000">
                <a:solidFill>
                  <a:srgbClr val="2A3990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Chức năng</a:t>
            </a:r>
          </a:p>
        </p:txBody>
      </p:sp>
      <p:sp>
        <p:nvSpPr>
          <p:cNvPr id="3" name="Google Shape;104;p16">
            <a:extLst>
              <a:ext uri="{FF2B5EF4-FFF2-40B4-BE49-F238E27FC236}">
                <a16:creationId xmlns:a16="http://schemas.microsoft.com/office/drawing/2014/main" id="{318C2B85-7401-D667-0A6F-58C54B62547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1480" y="1325520"/>
            <a:ext cx="8060400" cy="2887920"/>
          </a:xfrm>
          <a:noFill/>
          <a:ln>
            <a:noFill/>
          </a:ln>
        </p:spPr>
        <p:txBody>
          <a:bodyPr wrap="square" tIns="91440" bIns="91440" anchor="t" anchorCtr="0"/>
          <a:lstStyle/>
          <a:p>
            <a:pPr marL="0" lvl="0" indent="0" hangingPunct="0">
              <a:lnSpc>
                <a:spcPct val="115%"/>
              </a:lnSpc>
              <a:spcBef>
                <a:spcPts val="0"/>
              </a:spcBef>
              <a:buClr>
                <a:srgbClr val="434343"/>
              </a:buClr>
              <a:buSzPct val="100%"/>
              <a:buFont typeface="Roboto"/>
              <a:buChar char="-"/>
            </a:pPr>
            <a:r>
              <a:rPr lang="en-GB" sz="180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Đăng nhập và đăng ký</a:t>
            </a:r>
          </a:p>
          <a:p>
            <a:pPr marL="0" lvl="0" indent="0" hangingPunct="0">
              <a:lnSpc>
                <a:spcPct val="115%"/>
              </a:lnSpc>
              <a:spcBef>
                <a:spcPts val="0"/>
              </a:spcBef>
              <a:buClr>
                <a:srgbClr val="434343"/>
              </a:buClr>
              <a:buSzPct val="100%"/>
              <a:buFont typeface="Roboto"/>
              <a:buChar char="-"/>
            </a:pPr>
            <a:r>
              <a:rPr lang="en-GB" sz="180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Quản lý sách</a:t>
            </a:r>
          </a:p>
          <a:p>
            <a:pPr marL="0" lvl="0" indent="0" hangingPunct="0">
              <a:lnSpc>
                <a:spcPct val="115%"/>
              </a:lnSpc>
              <a:spcBef>
                <a:spcPts val="0"/>
              </a:spcBef>
              <a:buClr>
                <a:srgbClr val="434343"/>
              </a:buClr>
              <a:buSzPct val="100%"/>
              <a:buFont typeface="Roboto"/>
              <a:buChar char="-"/>
            </a:pPr>
            <a:r>
              <a:rPr lang="en-GB" sz="180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Quản lý người dùng</a:t>
            </a:r>
          </a:p>
          <a:p>
            <a:pPr marL="0" lvl="0" indent="0" hangingPunct="0">
              <a:lnSpc>
                <a:spcPct val="115%"/>
              </a:lnSpc>
              <a:spcBef>
                <a:spcPts val="0"/>
              </a:spcBef>
              <a:buClr>
                <a:srgbClr val="434343"/>
              </a:buClr>
              <a:buSzPct val="100%"/>
              <a:buFont typeface="Roboto"/>
              <a:buChar char="-"/>
            </a:pPr>
            <a:r>
              <a:rPr lang="en-GB" sz="180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Quản lý mượn trả sách</a:t>
            </a:r>
          </a:p>
          <a:p>
            <a:pPr marL="0" lvl="0" indent="0" hangingPunct="0">
              <a:lnSpc>
                <a:spcPct val="115%"/>
              </a:lnSpc>
              <a:spcBef>
                <a:spcPts val="0"/>
              </a:spcBef>
              <a:buClr>
                <a:srgbClr val="434343"/>
              </a:buClr>
              <a:buSzPct val="100%"/>
              <a:buFont typeface="Roboto"/>
              <a:buChar char="-"/>
            </a:pPr>
            <a:r>
              <a:rPr lang="en-GB" sz="180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Quản lý độc giả</a:t>
            </a:r>
          </a:p>
          <a:p>
            <a:pPr marL="0" lvl="0" indent="0" hangingPunct="0">
              <a:lnSpc>
                <a:spcPct val="115%"/>
              </a:lnSpc>
              <a:spcBef>
                <a:spcPts val="0"/>
              </a:spcBef>
              <a:buClr>
                <a:srgbClr val="434343"/>
              </a:buClr>
              <a:buSzPct val="100%"/>
              <a:buFont typeface="Roboto"/>
              <a:buChar char="-"/>
            </a:pPr>
            <a:r>
              <a:rPr lang="en-GB" sz="180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Thống kê số liệu</a:t>
            </a:r>
          </a:p>
        </p:txBody>
      </p:sp>
    </p:spTree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 name="Phân công nhiệm v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9;p17">
            <a:extLst>
              <a:ext uri="{FF2B5EF4-FFF2-40B4-BE49-F238E27FC236}">
                <a16:creationId xmlns:a16="http://schemas.microsoft.com/office/drawing/2014/main" id="{1F762AEF-786C-62E9-8AC0-517C5347C24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60" y="410040"/>
            <a:ext cx="8520120" cy="607320"/>
          </a:xfrm>
          <a:noFill/>
          <a:ln>
            <a:noFill/>
          </a:ln>
        </p:spPr>
        <p:txBody>
          <a:bodyPr wrap="square" tIns="91440" bIns="91440" anchor="t" anchorCtr="0"/>
          <a:lstStyle/>
          <a:p>
            <a:pPr lvl="0" hangingPunct="0">
              <a:lnSpc>
                <a:spcPct val="100%"/>
              </a:lnSpc>
              <a:spcBef>
                <a:spcPts val="0"/>
              </a:spcBef>
              <a:tabLst>
                <a:tab pos="0" algn="l"/>
              </a:tabLst>
            </a:pPr>
            <a:r>
              <a:rPr lang="en-GB" sz="3000">
                <a:solidFill>
                  <a:srgbClr val="2A3990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Phân công nhiệm vụ</a:t>
            </a:r>
          </a:p>
        </p:txBody>
      </p:sp>
      <p:sp>
        <p:nvSpPr>
          <p:cNvPr id="3" name="Google Shape;110;p17">
            <a:extLst>
              <a:ext uri="{FF2B5EF4-FFF2-40B4-BE49-F238E27FC236}">
                <a16:creationId xmlns:a16="http://schemas.microsoft.com/office/drawing/2014/main" id="{5FC4A5C0-D9D2-F5E5-1449-96C090AC5A5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11760" y="1229759"/>
            <a:ext cx="8520120" cy="3338639"/>
          </a:xfrm>
          <a:noFill/>
          <a:ln>
            <a:noFill/>
          </a:ln>
        </p:spPr>
        <p:txBody>
          <a:bodyPr wrap="square" tIns="91440" bIns="91440" anchor="t" anchorCtr="0"/>
          <a:lstStyle/>
          <a:p>
            <a:pPr marL="0" lvl="0" indent="0" hangingPunct="0">
              <a:lnSpc>
                <a:spcPct val="115%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1800" dirty="0">
              <a:solidFill>
                <a:srgbClr val="434343"/>
              </a:solidFill>
              <a:highlight>
                <a:scrgbClr r="0%" g="0%" b="0%">
                  <a:alpha val="0%"/>
                </a:scrgbClr>
              </a:highlight>
              <a:latin typeface="Roboto"/>
              <a:ea typeface="Roboto"/>
              <a:cs typeface="Roboto"/>
            </a:endParaRPr>
          </a:p>
          <a:p>
            <a:pPr marL="0" lvl="0" indent="0" hangingPunct="0">
              <a:lnSpc>
                <a:spcPct val="115%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Nguyễn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Hoàng Long: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Quản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lý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kho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sách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,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độc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giả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.</a:t>
            </a:r>
          </a:p>
          <a:p>
            <a:pPr marL="0" lvl="0" indent="0" hangingPunct="0">
              <a:lnSpc>
                <a:spcPct val="115%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Nguyễn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Đức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Mạnh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: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Màn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hình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với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các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thanh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công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cụ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và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database.</a:t>
            </a:r>
          </a:p>
          <a:p>
            <a:pPr marL="0" lvl="0" indent="0" hangingPunct="0">
              <a:lnSpc>
                <a:spcPct val="115%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Nguyễn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Tiến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Hiệp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: Login, registered.</a:t>
            </a:r>
          </a:p>
          <a:p>
            <a:pPr marL="0" lvl="0" indent="0" hangingPunct="0">
              <a:lnSpc>
                <a:spcPct val="115%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Hoàng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Phương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Nam: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Quản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lý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mượn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,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trả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 </a:t>
            </a:r>
            <a:r>
              <a:rPr lang="en-GB" sz="1800" dirty="0" err="1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sách</a:t>
            </a:r>
            <a:r>
              <a:rPr lang="en-GB" sz="1800" dirty="0">
                <a:solidFill>
                  <a:srgbClr val="434343"/>
                </a:solidFill>
                <a:highlight>
                  <a:scrgbClr r="0%" g="0%" b="0%">
                    <a:alpha val="0%"/>
                  </a:scrgbClr>
                </a:highlight>
                <a:latin typeface="Roboto"/>
                <a:ea typeface="Roboto"/>
                <a:cs typeface="Roboto"/>
              </a:rPr>
              <a:t>.</a:t>
            </a:r>
          </a:p>
          <a:p>
            <a:pPr marL="0" lvl="0" indent="0" hangingPunct="0">
              <a:lnSpc>
                <a:spcPct val="115%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en-GB" sz="1800" dirty="0">
              <a:solidFill>
                <a:srgbClr val="434343"/>
              </a:solidFill>
              <a:highlight>
                <a:scrgbClr r="0%" g="0%" b="0%">
                  <a:alpha val="0%"/>
                </a:scrgbClr>
              </a:highlight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 name="MÔ HÌNH LIÊN KẾT THỰC TH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1;p19">
            <a:extLst>
              <a:ext uri="{FF2B5EF4-FFF2-40B4-BE49-F238E27FC236}">
                <a16:creationId xmlns:a16="http://schemas.microsoft.com/office/drawing/2014/main" id="{98334991-0FB1-75A9-6E98-8B1564AC0C7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2519" y="246960"/>
            <a:ext cx="8520120" cy="607320"/>
          </a:xfrm>
        </p:spPr>
        <p:txBody>
          <a:bodyPr wrap="square" lIns="91440" tIns="91440" rIns="91440" bIns="91440" anchor="t" anchorCtr="0">
            <a:normAutofit/>
          </a:bodyPr>
          <a:lstStyle/>
          <a:p>
            <a:pPr lvl="0" algn="ctr">
              <a:tabLst>
                <a:tab pos="0" algn="l"/>
              </a:tabLst>
            </a:pPr>
            <a:r>
              <a:rPr lang="en-GB" sz="3000">
                <a:solidFill>
                  <a:srgbClr val="2A3990"/>
                </a:solidFill>
                <a:latin typeface="Roboto"/>
                <a:ea typeface="Roboto"/>
                <a:cs typeface="Roboto"/>
              </a:rPr>
              <a:t>MÔ HÌNH LIÊN KẾT THỰC THỂ</a:t>
            </a:r>
          </a:p>
        </p:txBody>
      </p:sp>
      <p:pic>
        <p:nvPicPr>
          <p:cNvPr id="3" name="Google Shape;122;p19">
            <a:extLst>
              <a:ext uri="{FF2B5EF4-FFF2-40B4-BE49-F238E27FC236}">
                <a16:creationId xmlns:a16="http://schemas.microsoft.com/office/drawing/2014/main" id="{320416AD-4542-7AA8-25C8-4790E9AB654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47599" y="854999"/>
            <a:ext cx="7149960" cy="39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 name="ĐĂNG NHẬ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7;p20">
            <a:extLst>
              <a:ext uri="{FF2B5EF4-FFF2-40B4-BE49-F238E27FC236}">
                <a16:creationId xmlns:a16="http://schemas.microsoft.com/office/drawing/2014/main" id="{8415440C-8888-1D8C-3A51-1492C45574E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60" y="450720"/>
            <a:ext cx="8520120" cy="607320"/>
          </a:xfrm>
        </p:spPr>
        <p:txBody>
          <a:bodyPr wrap="square" lIns="91440" tIns="91440" rIns="91440" bIns="91440" anchor="t" anchorCtr="0">
            <a:normAutofit/>
          </a:bodyPr>
          <a:lstStyle/>
          <a:p>
            <a:pPr lvl="0" algn="ctr">
              <a:tabLst>
                <a:tab pos="0" algn="l"/>
              </a:tabLst>
            </a:pPr>
            <a:r>
              <a:rPr lang="en-GB" sz="3000">
                <a:solidFill>
                  <a:srgbClr val="2A3990"/>
                </a:solidFill>
                <a:latin typeface="Roboto"/>
                <a:ea typeface="Roboto"/>
                <a:cs typeface="Roboto"/>
              </a:rPr>
              <a:t>ĐĂNG NHẬP</a:t>
            </a:r>
          </a:p>
        </p:txBody>
      </p:sp>
      <p:pic>
        <p:nvPicPr>
          <p:cNvPr id="3" name="Google Shape;128;p20">
            <a:extLst>
              <a:ext uri="{FF2B5EF4-FFF2-40B4-BE49-F238E27FC236}">
                <a16:creationId xmlns:a16="http://schemas.microsoft.com/office/drawing/2014/main" id="{5F42C343-D3BB-3147-3409-DDD1E279247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43280" y="1058400"/>
            <a:ext cx="5257440" cy="288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 name="FORM CHÍ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3;p21">
            <a:extLst>
              <a:ext uri="{FF2B5EF4-FFF2-40B4-BE49-F238E27FC236}">
                <a16:creationId xmlns:a16="http://schemas.microsoft.com/office/drawing/2014/main" id="{EAD1045D-8692-2EAB-B757-6084785162A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60" y="104400"/>
            <a:ext cx="8520120" cy="607320"/>
          </a:xfrm>
        </p:spPr>
        <p:txBody>
          <a:bodyPr wrap="square" lIns="91440" tIns="91440" rIns="91440" bIns="91440" anchor="t" anchorCtr="0">
            <a:normAutofit/>
          </a:bodyPr>
          <a:lstStyle/>
          <a:p>
            <a:pPr lvl="0" algn="ctr">
              <a:tabLst>
                <a:tab pos="0" algn="l"/>
              </a:tabLst>
            </a:pPr>
            <a:r>
              <a:rPr lang="en-GB" sz="3000">
                <a:solidFill>
                  <a:srgbClr val="2A3990"/>
                </a:solidFill>
                <a:latin typeface="Roboto"/>
                <a:ea typeface="Roboto"/>
                <a:cs typeface="Roboto"/>
              </a:rPr>
              <a:t>FORM CHÍNH</a:t>
            </a:r>
          </a:p>
        </p:txBody>
      </p:sp>
      <p:pic>
        <p:nvPicPr>
          <p:cNvPr id="3" name="Google Shape;134;p21">
            <a:extLst>
              <a:ext uri="{FF2B5EF4-FFF2-40B4-BE49-F238E27FC236}">
                <a16:creationId xmlns:a16="http://schemas.microsoft.com/office/drawing/2014/main" id="{691F2A81-C2FC-6460-B784-5C74C465908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70839" y="712080"/>
            <a:ext cx="7402319" cy="4125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 name="QUẢN LÝ NGƯỜI DÙ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9;p22">
            <a:extLst>
              <a:ext uri="{FF2B5EF4-FFF2-40B4-BE49-F238E27FC236}">
                <a16:creationId xmlns:a16="http://schemas.microsoft.com/office/drawing/2014/main" id="{C9A258CA-C45E-4189-5CC2-BEE962B00F3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60" y="194760"/>
            <a:ext cx="8520120" cy="607320"/>
          </a:xfrm>
        </p:spPr>
        <p:txBody>
          <a:bodyPr wrap="square" lIns="91440" tIns="91440" rIns="91440" bIns="91440" anchor="t" anchorCtr="0">
            <a:normAutofit/>
          </a:bodyPr>
          <a:lstStyle/>
          <a:p>
            <a:pPr lvl="0" algn="ctr">
              <a:tabLst>
                <a:tab pos="0" algn="l"/>
              </a:tabLst>
            </a:pPr>
            <a:r>
              <a:rPr lang="en-GB" sz="3000">
                <a:solidFill>
                  <a:srgbClr val="2A3990"/>
                </a:solidFill>
                <a:latin typeface="Roboto"/>
                <a:ea typeface="Roboto"/>
                <a:cs typeface="Roboto"/>
              </a:rPr>
              <a:t>QUẢN LÝ NGƯỜI DÙNG</a:t>
            </a:r>
          </a:p>
        </p:txBody>
      </p:sp>
      <p:pic>
        <p:nvPicPr>
          <p:cNvPr id="3" name="Google Shape;140;p22">
            <a:extLst>
              <a:ext uri="{FF2B5EF4-FFF2-40B4-BE49-F238E27FC236}">
                <a16:creationId xmlns:a16="http://schemas.microsoft.com/office/drawing/2014/main" id="{8CC4679D-2670-52B3-5131-CB5DD27EC57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51840" y="802800"/>
            <a:ext cx="7239960" cy="403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 name="QUẢN LÝ ĐỘC GI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5;p23">
            <a:extLst>
              <a:ext uri="{FF2B5EF4-FFF2-40B4-BE49-F238E27FC236}">
                <a16:creationId xmlns:a16="http://schemas.microsoft.com/office/drawing/2014/main" id="{E2747816-66C3-D4DC-DB95-DAB80A8126B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60" y="81360"/>
            <a:ext cx="8520120" cy="691559"/>
          </a:xfrm>
        </p:spPr>
        <p:txBody>
          <a:bodyPr wrap="square" lIns="91440" tIns="91440" rIns="91440" bIns="91440" anchor="t" anchorCtr="0">
            <a:normAutofit/>
          </a:bodyPr>
          <a:lstStyle/>
          <a:p>
            <a:pPr lvl="0" algn="ctr">
              <a:tabLst>
                <a:tab pos="0" algn="l"/>
              </a:tabLst>
            </a:pPr>
            <a:r>
              <a:rPr lang="en-GB" sz="3000">
                <a:solidFill>
                  <a:srgbClr val="2A3990"/>
                </a:solidFill>
                <a:latin typeface="Roboto"/>
                <a:ea typeface="Roboto"/>
                <a:cs typeface="Roboto"/>
              </a:rPr>
              <a:t>QUẢN LÝ ĐỘC GIẢ</a:t>
            </a:r>
          </a:p>
        </p:txBody>
      </p:sp>
      <p:pic>
        <p:nvPicPr>
          <p:cNvPr id="3" name="Google Shape;146;p23">
            <a:extLst>
              <a:ext uri="{FF2B5EF4-FFF2-40B4-BE49-F238E27FC236}">
                <a16:creationId xmlns:a16="http://schemas.microsoft.com/office/drawing/2014/main" id="{C5742ADD-38B6-49D0-3DAD-4DDEFA49955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25559" y="773280"/>
            <a:ext cx="7292880" cy="4065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8</TotalTime>
  <Words>209</Words>
  <Application>Microsoft Office PowerPoint</Application>
  <PresentationFormat>Widescreen</PresentationFormat>
  <Paragraphs>39</Paragraphs>
  <Slides>12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Liberation Sans</vt:lpstr>
      <vt:lpstr>Liberation Serif</vt:lpstr>
      <vt:lpstr>Roboto</vt:lpstr>
      <vt:lpstr>Office Theme</vt:lpstr>
      <vt:lpstr>BLANK</vt:lpstr>
      <vt:lpstr>Ý tưởng và Mục tiêu</vt:lpstr>
      <vt:lpstr>PowerPoint Presentation</vt:lpstr>
      <vt:lpstr>Chức năng</vt:lpstr>
      <vt:lpstr>Phân công nhiệm vụ</vt:lpstr>
      <vt:lpstr>MÔ HÌNH LIÊN KẾT THỰC THỂ</vt:lpstr>
      <vt:lpstr>ĐĂNG NHẬP</vt:lpstr>
      <vt:lpstr>FORM CHÍNH</vt:lpstr>
      <vt:lpstr>QUẢN LÝ NGƯỜI DÙNG</vt:lpstr>
      <vt:lpstr>QUẢN LÝ ĐỘC GIẢ</vt:lpstr>
      <vt:lpstr>QUẢN LÝ SÁCH</vt:lpstr>
      <vt:lpstr>QUẢN LÝ MƯỢN SÁCH</vt:lpstr>
      <vt:lpstr>QUẢN LÝ TRẢ SÁCH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2</dc:title>
  <dc:creator>Nguyen Long</dc:creator>
  <cp:lastModifiedBy>longnhhe141606</cp:lastModifiedBy>
  <cp:revision>4</cp:revision>
  <dcterms:modified xsi:type="dcterms:W3CDTF">2023-03-27T08:13:48Z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AppVersion">
    <vt:lpwstr>16.0000</vt:lpwstr>
  </property>
  <property fmtid="{D5CDD505-2E9C-101B-9397-08002B2CF9AE}" pid="3" name="HiddenSlides">
    <vt:r8>2</vt:r8>
  </property>
  <property fmtid="{D5CDD505-2E9C-101B-9397-08002B2CF9AE}" pid="4" name="Notes">
    <vt:r8>18</vt:r8>
  </property>
  <property fmtid="{D5CDD505-2E9C-101B-9397-08002B2CF9AE}" pid="5" name="PresentationFormat">
    <vt:lpwstr>On-screen Show (16:9)</vt:lpwstr>
  </property>
  <property fmtid="{D5CDD505-2E9C-101B-9397-08002B2CF9AE}" pid="6" name="Slides">
    <vt:r8>18</vt:r8>
  </property>
</Properties>
</file>