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36BF1A-90D5-42B7-A911-BAB6A9AC9027}" type="datetimeFigureOut">
              <a:rPr lang="pt-BR" smtClean="0"/>
              <a:t>23/12/2016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A14B8F-BA07-446F-B79A-994508804A9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r>
              <a:rPr lang="pt-BR" smtClean="0"/>
              <a:t>e Conceitos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2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 executada diretamente no navegador.</a:t>
            </a:r>
          </a:p>
          <a:p>
            <a:r>
              <a:rPr lang="pt-BR" dirty="0" smtClean="0"/>
              <a:t>Usado principalmente para criar interfaces mais amigáveis.</a:t>
            </a:r>
          </a:p>
          <a:p>
            <a:r>
              <a:rPr lang="pt-BR" dirty="0" smtClean="0"/>
              <a:t>Possui uma grande quantidade de bibliotecas que auxiliam durante o desenvolvimento.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 utiliza a lógica. Por exemplo: </a:t>
            </a:r>
          </a:p>
          <a:p>
            <a:pPr marL="109728" indent="0">
              <a:buNone/>
            </a:pPr>
            <a:r>
              <a:rPr lang="pt-BR" dirty="0" smtClean="0"/>
              <a:t> </a:t>
            </a:r>
          </a:p>
          <a:p>
            <a:pPr marL="109728" indent="0">
              <a:buNone/>
            </a:pPr>
            <a:r>
              <a:rPr lang="pt-BR" dirty="0" smtClean="0"/>
              <a:t>-----</a:t>
            </a:r>
            <a:endParaRPr lang="pt-BR" dirty="0"/>
          </a:p>
          <a:p>
            <a:pPr marL="109728" indent="0">
              <a:buNone/>
            </a:pPr>
            <a:r>
              <a:rPr lang="pt-BR" dirty="0" smtClean="0"/>
              <a:t>Se valor X for maior que N execute essa ação</a:t>
            </a:r>
          </a:p>
          <a:p>
            <a:pPr marL="109728" indent="0">
              <a:buNone/>
            </a:pPr>
            <a:r>
              <a:rPr lang="pt-BR" dirty="0" smtClean="0"/>
              <a:t>Caso contrário faça outra coisa.</a:t>
            </a:r>
          </a:p>
          <a:p>
            <a:pPr marL="109728" indent="0">
              <a:buNone/>
            </a:pPr>
            <a:r>
              <a:rPr lang="pt-BR" dirty="0" smtClean="0"/>
              <a:t>-----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2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Variáveis.</a:t>
            </a:r>
          </a:p>
          <a:p>
            <a:r>
              <a:rPr lang="pt-BR" dirty="0" smtClean="0"/>
              <a:t>Condições.</a:t>
            </a:r>
          </a:p>
          <a:p>
            <a:r>
              <a:rPr lang="pt-BR" dirty="0" smtClean="0"/>
              <a:t>Funções.</a:t>
            </a:r>
          </a:p>
          <a:p>
            <a:r>
              <a:rPr lang="pt-BR" dirty="0" smtClean="0"/>
              <a:t>Laços de repetição.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Cronograma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0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77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Concurso</vt:lpstr>
      <vt:lpstr>JavaScript</vt:lpstr>
      <vt:lpstr>O que é?</vt:lpstr>
      <vt:lpstr>Linguagem de programação</vt:lpstr>
      <vt:lpstr>Cronograma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Usuário do Windows</dc:creator>
  <cp:lastModifiedBy>Usuário do Windows</cp:lastModifiedBy>
  <cp:revision>2</cp:revision>
  <dcterms:created xsi:type="dcterms:W3CDTF">2016-12-23T15:48:03Z</dcterms:created>
  <dcterms:modified xsi:type="dcterms:W3CDTF">2016-12-23T15:53:39Z</dcterms:modified>
</cp:coreProperties>
</file>