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4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1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758122-464D-41E6-874D-FE96EB600A68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FAA86F-73E3-49C1-9977-278C438B89E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6BA7-BA9A-59E6-4CD6-CB0CAD799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FitFest</a:t>
            </a:r>
            <a:r>
              <a:rPr lang="pl-PL" dirty="0"/>
              <a:t> test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E07E-1E8C-87A0-E182-49693360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asdas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631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FitFest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FitFest test</dc:title>
  <dc:creator>Luczynski Tomasz (BGSW/PJ-CoE-RB)</dc:creator>
  <cp:lastModifiedBy>Luczynski Tomasz (BGSW/PJ-CoE-RB)</cp:lastModifiedBy>
  <cp:revision>2</cp:revision>
  <dcterms:created xsi:type="dcterms:W3CDTF">2024-06-03T07:21:30Z</dcterms:created>
  <dcterms:modified xsi:type="dcterms:W3CDTF">2024-06-03T07:28:44Z</dcterms:modified>
</cp:coreProperties>
</file>