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B6D8-47BA-9086-6DD9-2D4D9EF9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ED9E8-C926-29C0-229A-E656EFAC7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3B86-FD91-1BA4-3C1B-3E3F6868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5DCE-50CF-03B5-08EF-7C28829E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E740-2CC2-56BE-7A01-90C0B07A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8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2F1B-5567-3599-B9BC-50A8074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31D93-4931-E6DC-9973-0257AB689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CAAA-CC69-098E-5A53-E872D3A9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78DF-418C-B3BC-A266-E4CE46EC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3074-ECE3-B5C9-DE6B-2F3F8865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4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1A4A8-F1F0-7578-4FF9-4F397BBBF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EB591-E4A8-DF83-2433-50B7BAC4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95BA-AE84-74D3-EAAB-0F74F99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0528-29CC-0FB6-7C68-EC372C43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BA25-32FD-5CE2-2DBD-7BAEE261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546F-5E54-D18C-5882-DF839D9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0760-A09C-682B-8C24-03A75BC1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1FA5-0A14-154C-1199-5281F825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67CD-1703-98D2-0229-E0F10C37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F08E-8F46-7385-32E2-C16DBE04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E93E-817E-F8C7-1AC5-2C81496B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F648-5126-D9CB-19DA-2623EDA4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F4E5-B320-6764-D2CA-7784412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2341-BAF8-65BC-E986-D7863DA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8C68-47F9-95B4-9668-5A5C95D9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4C94-EEA1-2128-B29D-98EC032B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007F-3550-4EC3-DA37-EC7485A2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2F053-CE4C-CB78-E70E-C9992EED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70F7-CF6C-EDEF-76E9-DD1BA72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37A8C-766F-09F8-6CC1-A63BB708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870F-EA55-BD93-992E-154B7299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2F32-8116-E256-7E5B-4D85ABEF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0082-339A-81AE-5C96-0D4E9205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B3F87-5CF8-A915-CCC4-50986D49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4EF76-C6D1-90A3-E584-FC196949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ECB22-02F8-9F5D-8B03-35587FBBE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CED4-D50E-DBE8-2EAF-E5CC3224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FE1D7-535D-F7A7-5B00-FFF386F4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4DC9E-1954-C48F-2CE5-35B54F65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4E2-73F1-387E-9686-AB4352EE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DD9EE-2E4C-C101-CA36-73F95F59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FD000-F683-7AF0-9E15-7C762E8C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7012-567C-C294-69F2-56108D56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9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DD082-F23A-556D-98C2-BF4B5BD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07DF4-2BFD-A6C5-B4A4-4C409CD5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09B1-D518-0D6B-FA80-D292F81A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B1A3-4602-466B-496B-39389D35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87F6-4AB4-CCC1-152D-62F7D879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43FE2-B7D1-6447-9B8A-1900F46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D5F39-B96E-F8F3-CA44-770EC33E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C242-BEE5-C45A-B6C1-0A8664C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395B-0C19-9DC1-3127-758BCA54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8079-CCAB-C943-89EB-6409218D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F1D8-DBD5-40DE-CF48-1A8238B55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E3CD-9AD5-B8BF-CD59-44460038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FC91-BDE2-E888-D5BA-5B497C1F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9866-2818-B873-8C3D-CCB86DD5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BE9F9-2B61-7E03-E344-EE5E7114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C983D-A085-16BE-43E5-7749ED2A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7EFA-6BFD-12F3-AFF0-D4AE195A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7A9D-4EE8-94AA-8FF6-C54E134D9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0E4A-7DC1-86D2-7C55-D291F702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75C3-6630-7077-B21A-5F0038DD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5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6BA7-BA9A-59E6-4CD6-CB0CAD799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FitFest</a:t>
            </a:r>
            <a:r>
              <a:rPr lang="pl-PL" dirty="0"/>
              <a:t> test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E07E-1E8C-87A0-E182-49693360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FitFest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FitFest test</dc:title>
  <dc:creator>Luczynski Tomasz (BGSW/PJ-CoE-RB)</dc:creator>
  <cp:lastModifiedBy>Luczynski Tomasz (BGSW/PJ-CoE-RB)</cp:lastModifiedBy>
  <cp:revision>1</cp:revision>
  <dcterms:created xsi:type="dcterms:W3CDTF">2024-06-03T07:21:30Z</dcterms:created>
  <dcterms:modified xsi:type="dcterms:W3CDTF">2024-06-03T07:21:44Z</dcterms:modified>
</cp:coreProperties>
</file>