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09"/>
  </p:normalViewPr>
  <p:slideViewPr>
    <p:cSldViewPr snapToGrid="0" snapToObjects="1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66486-1FE0-F644-AF9E-DEA227FEFC43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6652B-F13C-C04B-A940-3F631F2C7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54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66486-1FE0-F644-AF9E-DEA227FEFC43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6652B-F13C-C04B-A940-3F631F2C7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744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66486-1FE0-F644-AF9E-DEA227FEFC43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6652B-F13C-C04B-A940-3F631F2C7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800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66486-1FE0-F644-AF9E-DEA227FEFC43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6652B-F13C-C04B-A940-3F631F2C7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542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66486-1FE0-F644-AF9E-DEA227FEFC43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6652B-F13C-C04B-A940-3F631F2C7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924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66486-1FE0-F644-AF9E-DEA227FEFC43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6652B-F13C-C04B-A940-3F631F2C7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8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66486-1FE0-F644-AF9E-DEA227FEFC43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6652B-F13C-C04B-A940-3F631F2C7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287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66486-1FE0-F644-AF9E-DEA227FEFC43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6652B-F13C-C04B-A940-3F631F2C7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709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66486-1FE0-F644-AF9E-DEA227FEFC43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6652B-F13C-C04B-A940-3F631F2C7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832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66486-1FE0-F644-AF9E-DEA227FEFC43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6652B-F13C-C04B-A940-3F631F2C7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531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66486-1FE0-F644-AF9E-DEA227FEFC43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6652B-F13C-C04B-A940-3F631F2C7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640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66486-1FE0-F644-AF9E-DEA227FEFC43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6652B-F13C-C04B-A940-3F631F2C7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75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5471" y="221226"/>
            <a:ext cx="625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Sabre </a:t>
            </a:r>
            <a:r>
              <a:rPr lang="en-US"/>
              <a:t>Process Workflow</a:t>
            </a:r>
          </a:p>
        </p:txBody>
      </p:sp>
      <p:sp>
        <p:nvSpPr>
          <p:cNvPr id="7" name="Left-Up Arrow 6"/>
          <p:cNvSpPr/>
          <p:nvPr/>
        </p:nvSpPr>
        <p:spPr>
          <a:xfrm rot="5400000">
            <a:off x="1755058" y="2831690"/>
            <a:ext cx="796413" cy="486697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244645" y="1519085"/>
            <a:ext cx="25957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Take a check box and make it live on the confirmation image as an html.  When that happens the widget image will slide out on the page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293" y="2676832"/>
            <a:ext cx="1296200" cy="1463040"/>
          </a:xfrm>
          <a:prstGeom prst="rect">
            <a:avLst/>
          </a:prstGeom>
        </p:spPr>
      </p:pic>
      <p:sp>
        <p:nvSpPr>
          <p:cNvPr id="13" name="Rounded Rectangle 12"/>
          <p:cNvSpPr>
            <a:spLocks noChangeAspect="1"/>
          </p:cNvSpPr>
          <p:nvPr/>
        </p:nvSpPr>
        <p:spPr>
          <a:xfrm>
            <a:off x="4190173" y="3473245"/>
            <a:ext cx="1423614" cy="24688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Iphone</a:t>
            </a:r>
            <a:r>
              <a:rPr lang="en-US" sz="1400" dirty="0"/>
              <a:t> Message image with my name Tom Griffin message that says in box, click here to view confirmation</a:t>
            </a:r>
          </a:p>
        </p:txBody>
      </p:sp>
      <p:sp>
        <p:nvSpPr>
          <p:cNvPr id="14" name="Left-Up Arrow 13"/>
          <p:cNvSpPr/>
          <p:nvPr/>
        </p:nvSpPr>
        <p:spPr>
          <a:xfrm rot="5400000">
            <a:off x="3079087" y="4370684"/>
            <a:ext cx="674001" cy="486697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>
            <a:spLocks noChangeAspect="1"/>
          </p:cNvSpPr>
          <p:nvPr/>
        </p:nvSpPr>
        <p:spPr>
          <a:xfrm>
            <a:off x="6144524" y="2145152"/>
            <a:ext cx="1423614" cy="24688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pic>
        <p:nvPicPr>
          <p:cNvPr id="16" name="Picture 15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432" y="2248099"/>
            <a:ext cx="1280160" cy="2286000"/>
          </a:xfrm>
          <a:prstGeom prst="rect">
            <a:avLst/>
          </a:prstGeom>
        </p:spPr>
      </p:pic>
      <p:sp>
        <p:nvSpPr>
          <p:cNvPr id="19" name="Left-Up Arrow 18"/>
          <p:cNvSpPr/>
          <p:nvPr/>
        </p:nvSpPr>
        <p:spPr>
          <a:xfrm rot="5400000">
            <a:off x="6664798" y="4868139"/>
            <a:ext cx="674001" cy="486697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Bent Arrow 19"/>
          <p:cNvSpPr/>
          <p:nvPr/>
        </p:nvSpPr>
        <p:spPr>
          <a:xfrm>
            <a:off x="6863843" y="1300643"/>
            <a:ext cx="351725" cy="648929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>
            <a:spLocks noChangeAspect="1"/>
          </p:cNvSpPr>
          <p:nvPr/>
        </p:nvSpPr>
        <p:spPr>
          <a:xfrm>
            <a:off x="8347555" y="390667"/>
            <a:ext cx="1423614" cy="24688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49" y="1141856"/>
            <a:ext cx="2813218" cy="139781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7524" y="482107"/>
            <a:ext cx="1285238" cy="22860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875" y="4089955"/>
            <a:ext cx="2822295" cy="237744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9953726" y="680192"/>
            <a:ext cx="2094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If guest chooses the passbook form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410646" y="3473245"/>
            <a:ext cx="2094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If guest chooses the mobile home page </a:t>
            </a:r>
          </a:p>
        </p:txBody>
      </p:sp>
    </p:spTree>
    <p:extLst>
      <p:ext uri="{BB962C8B-B14F-4D97-AF65-F5344CB8AC3E}">
        <p14:creationId xmlns:p14="http://schemas.microsoft.com/office/powerpoint/2010/main" val="117554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63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Griffin</dc:creator>
  <cp:lastModifiedBy>Steven Gravitz</cp:lastModifiedBy>
  <cp:revision>5</cp:revision>
  <dcterms:created xsi:type="dcterms:W3CDTF">2017-06-06T05:24:07Z</dcterms:created>
  <dcterms:modified xsi:type="dcterms:W3CDTF">2017-06-06T15:36:44Z</dcterms:modified>
</cp:coreProperties>
</file>