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4"/>
  </p:notesMasterIdLst>
  <p:sldIdLst>
    <p:sldId id="390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8" y="72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5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</a:t>
              </a:r>
              <a:r>
                <a:rPr lang="nl-NL" sz="3200" b="1" dirty="0">
                  <a:solidFill>
                    <a:schemeClr val="lt1"/>
                  </a:solidFill>
                </a:rPr>
                <a:t>9</a:t>
              </a: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nl-NL" sz="2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Voorbereiding Miniproject: </a:t>
              </a:r>
              <a:r>
                <a:rPr lang="nl-NL" sz="28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API+GitHub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9224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APIs &amp; GitHub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Tutorials NS-API &amp; GitHub in </a:t>
            </a:r>
            <a:r>
              <a:rPr lang="en-US" sz="2400" dirty="0" err="1">
                <a:solidFill>
                  <a:schemeClr val="accent1"/>
                </a:solidFill>
              </a:rPr>
              <a:t>Werkboek</a:t>
            </a:r>
            <a:endParaRPr lang="en-US" sz="2400" dirty="0">
              <a:solidFill>
                <a:schemeClr val="accent1"/>
              </a:solidFill>
            </a:endParaRPr>
          </a:p>
          <a:p>
            <a:pPr marL="801688" lvl="1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Doorlopen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voorbereiding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miniproject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err="1">
                <a:solidFill>
                  <a:schemeClr val="accent1"/>
                </a:solidFill>
              </a:rPr>
              <a:t>Geen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nieuwe</a:t>
            </a:r>
            <a:r>
              <a:rPr lang="en-US" sz="2400" dirty="0">
                <a:solidFill>
                  <a:schemeClr val="accent1"/>
                </a:solidFill>
              </a:rPr>
              <a:t> Final Assignments!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err="1">
                <a:solidFill>
                  <a:schemeClr val="accent1"/>
                </a:solidFill>
              </a:rPr>
              <a:t>Herhaling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stof</a:t>
            </a:r>
            <a:r>
              <a:rPr lang="en-US" sz="2400" dirty="0">
                <a:solidFill>
                  <a:schemeClr val="accent1"/>
                </a:solidFill>
              </a:rPr>
              <a:t> week 1 t/m 4 + extra </a:t>
            </a:r>
            <a:r>
              <a:rPr lang="en-US" sz="2400" dirty="0" err="1">
                <a:solidFill>
                  <a:schemeClr val="accent1"/>
                </a:solidFill>
              </a:rPr>
              <a:t>ruimte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voor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vragen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err="1">
                <a:solidFill>
                  <a:schemeClr val="accent1"/>
                </a:solidFill>
              </a:rPr>
              <a:t>Afmaken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en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inleveren</a:t>
            </a:r>
            <a:r>
              <a:rPr lang="en-US" sz="2400" dirty="0">
                <a:solidFill>
                  <a:schemeClr val="accent1"/>
                </a:solidFill>
              </a:rPr>
              <a:t> Final Assignments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9</Volgorde_x0020_Documenten>
    <Categorie xmlns="9ab5e87a-ed8e-45a5-9793-059f67398425">Presentaties college</Categorie>
    <Week xmlns="9ab5e87a-ed8e-45a5-9793-059f67398425">Week 5</Week>
  </documentManagement>
</p:properties>
</file>

<file path=customXml/itemProps1.xml><?xml version="1.0" encoding="utf-8"?>
<ds:datastoreItem xmlns:ds="http://schemas.openxmlformats.org/officeDocument/2006/customXml" ds:itemID="{D9FFF39F-7900-4D4A-A4DF-341434E1662C}"/>
</file>

<file path=customXml/itemProps2.xml><?xml version="1.0" encoding="utf-8"?>
<ds:datastoreItem xmlns:ds="http://schemas.openxmlformats.org/officeDocument/2006/customXml" ds:itemID="{E8ABD17D-55E9-49D5-8144-1B0493DF6287}"/>
</file>

<file path=customXml/itemProps3.xml><?xml version="1.0" encoding="utf-8"?>
<ds:datastoreItem xmlns:ds="http://schemas.openxmlformats.org/officeDocument/2006/customXml" ds:itemID="{E9E0A422-5353-49BB-91DE-280E56E95E86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27636</TotalTime>
  <Words>61</Words>
  <Application>Microsoft Office PowerPoint</Application>
  <PresentationFormat>Diavoorstelling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Title</vt:lpstr>
      <vt:lpstr>PowerPoint-presentatie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9</dc:title>
  <dc:creator>Ljubomir Perkovic</dc:creator>
  <cp:lastModifiedBy>Bart v. Eijkelenburg</cp:lastModifiedBy>
  <cp:revision>210</cp:revision>
  <dcterms:created xsi:type="dcterms:W3CDTF">2014-01-06T20:12:19Z</dcterms:created>
  <dcterms:modified xsi:type="dcterms:W3CDTF">2016-09-27T21:41:06Z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