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0" r:id="rId4"/>
    <p:sldId id="256" r:id="rId5"/>
    <p:sldId id="257" r:id="rId6"/>
    <p:sldId id="258" r:id="rId7"/>
    <p:sldId id="259" r:id="rId8"/>
    <p:sldId id="261" r:id="rId9"/>
    <p:sldId id="267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1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pos="6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00"/>
    <a:srgbClr val="494F51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32" y="978"/>
      </p:cViewPr>
      <p:guideLst>
        <p:guide orient="horz" pos="2160"/>
        <p:guide pos="3840"/>
        <p:guide pos="121"/>
        <p:guide pos="7559"/>
        <p:guide orient="horz" pos="119"/>
        <p:guide orient="horz" pos="4201"/>
        <p:guide pos="6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BFB1-D82D-41B3-B75C-665C50B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DCFBC-3052-41F3-8015-4972711D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70E11-B556-48AC-9B7D-E9FE8C23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33F98-2F16-4F04-AB2D-E01D1A0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40B81-F14B-4B37-96A6-ECF40F3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2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67D90-90F6-460C-A604-5B7F71E2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38602-638C-42B3-8862-CCE2D6253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86A93-353B-4279-8373-BF50979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C27FA-B019-4019-897D-585BFB7A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AF2E1-19F5-4148-9142-9FBD22A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6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4FD264-4E88-4709-82CE-79598E42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D88E1-3C04-4B60-BAD4-0FF26A142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DA280-9F04-499C-B5B6-8C2B75C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1FED2-080A-42E8-8E05-3AD67730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BB5B0-B2AA-449D-A678-31EB15B2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04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71628-0526-4821-BDAC-77BB6AD6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82BB6-597C-4A92-B6D3-01F19A89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3195D-23E9-469D-9913-613BF2C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07962-2D21-4096-AED1-63DA0F7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7755E-00D8-48F2-985E-EAE02F7B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93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70883-764D-470E-8289-77C6FEB4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3CCB2-46DC-4AB4-A9D3-5A8CB94A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1F5D1-63C4-46D1-B450-8AD64CB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7FF4-4FD0-4317-83F3-6E5A40E1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C7BB8-CF80-4491-87B8-D491393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09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B055-7904-4A62-86F2-DFBEE0EF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2A4F4-B5CD-4908-B7B1-CC5BD39C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644FF-7621-4A30-A3D5-CD6BAD79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0F382-6B21-4B74-9C3D-A8A66A91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19038-5968-44B4-999C-0C31E15F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3E61E-DF61-432F-B474-5D3B9CB6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44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28FA-D2BD-49E2-A81A-1BE5D7AC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54BD9-D440-484E-B95D-492A91F2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D173A4-D794-49BD-96FA-6C612F8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02595-FCB6-459E-8766-29367533D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E5121-287E-494E-B41C-1102520F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3CACC3-4407-456B-B7E9-D48717E5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AED12C-99A0-454B-9646-D2FDE3FD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D0167D-49FA-4B81-A90A-BCDC780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E7A5-4F16-4A5C-8E35-C9FD6DB3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B0404C-308F-428C-AF78-D1CDB99B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BA8F36-64B8-4CF9-9058-FA4F104E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D7630C-F4EA-44EC-A33A-3638DEE2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5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257E49-0D86-43F1-8897-11F180FA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B1C45C-06AF-43AE-B1A6-D3D863B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029E58-FEE5-4CBB-9C4B-046D8C99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87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48592-AE99-4748-93DC-4DBD008B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5CD06-F01F-49EE-B505-85DD979B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8804C9-EDE7-4B3F-8D99-9F142984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35A812-18F9-40BE-B30D-45862169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D0228A-1BC3-4203-A8F5-F76814B3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29235-676E-4E5B-9797-5076595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6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6C3B9-1F22-4634-B4ED-019946B4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2DDE09-AE26-4936-979B-9527A0D95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B3491B-322C-4294-972E-B851B102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1494F5-C939-4B85-A81E-A01A260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5DEBBA-00F8-483F-B101-0FA3341D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A3EB3-3187-4B09-A5C6-1D857F65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56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E38E1F-5260-4C76-A02E-8F19C6ED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38F73-05EE-404F-96CA-3DFA37C4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1FF6-4DE3-407F-A7D8-5C2B3D2D9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C2B1-4755-4F13-9898-5A367C838D07}" type="datetimeFigureOut">
              <a:rPr lang="es-AR" smtClean="0"/>
              <a:t>3/11/2021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88CA3-8BD6-4611-9C29-3D9F0E3A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B7D53-C146-4D18-B791-D5263989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63C7-EC55-44AA-861B-9D33E6EBBF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9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6DB55B5E-B774-41B2-9184-D1449C9CA43E}"/>
              </a:ext>
            </a:extLst>
          </p:cNvPr>
          <p:cNvGrpSpPr/>
          <p:nvPr/>
        </p:nvGrpSpPr>
        <p:grpSpPr>
          <a:xfrm>
            <a:off x="4920343" y="1"/>
            <a:ext cx="7271657" cy="6880852"/>
            <a:chOff x="6729976" y="1737352"/>
            <a:chExt cx="5462024" cy="5143500"/>
          </a:xfrm>
        </p:grpSpPr>
        <p:sp>
          <p:nvSpPr>
            <p:cNvPr id="12" name="Google Shape;981;p76">
              <a:extLst>
                <a:ext uri="{FF2B5EF4-FFF2-40B4-BE49-F238E27FC236}">
                  <a16:creationId xmlns:a16="http://schemas.microsoft.com/office/drawing/2014/main" id="{133BB607-664F-4525-911A-5FB07CB61AB8}"/>
                </a:ext>
              </a:extLst>
            </p:cNvPr>
            <p:cNvSpPr/>
            <p:nvPr/>
          </p:nvSpPr>
          <p:spPr>
            <a:xfrm>
              <a:off x="6729976" y="1737352"/>
              <a:ext cx="5460510" cy="5143500"/>
            </a:xfrm>
            <a:custGeom>
              <a:avLst/>
              <a:gdLst/>
              <a:ahLst/>
              <a:cxnLst/>
              <a:rect l="l" t="t" r="r" b="b"/>
              <a:pathLst>
                <a:path w="5460510" h="5143500" extrusionOk="0">
                  <a:moveTo>
                    <a:pt x="2483124" y="0"/>
                  </a:moveTo>
                  <a:lnTo>
                    <a:pt x="3448297" y="0"/>
                  </a:lnTo>
                  <a:lnTo>
                    <a:pt x="4717679" y="0"/>
                  </a:lnTo>
                  <a:lnTo>
                    <a:pt x="4741319" y="0"/>
                  </a:lnTo>
                  <a:lnTo>
                    <a:pt x="5318193" y="0"/>
                  </a:lnTo>
                  <a:lnTo>
                    <a:pt x="5460510" y="0"/>
                  </a:lnTo>
                  <a:lnTo>
                    <a:pt x="5460510" y="5143500"/>
                  </a:lnTo>
                  <a:lnTo>
                    <a:pt x="5318193" y="5143500"/>
                  </a:lnTo>
                  <a:lnTo>
                    <a:pt x="4741319" y="5143500"/>
                  </a:lnTo>
                  <a:lnTo>
                    <a:pt x="4717679" y="5143500"/>
                  </a:lnTo>
                  <a:lnTo>
                    <a:pt x="3448297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82;p76">
              <a:extLst>
                <a:ext uri="{FF2B5EF4-FFF2-40B4-BE49-F238E27FC236}">
                  <a16:creationId xmlns:a16="http://schemas.microsoft.com/office/drawing/2014/main" id="{A40B01EA-A7D7-4296-B41F-40165F06D93A}"/>
                </a:ext>
              </a:extLst>
            </p:cNvPr>
            <p:cNvSpPr/>
            <p:nvPr/>
          </p:nvSpPr>
          <p:spPr>
            <a:xfrm>
              <a:off x="7113726" y="1737352"/>
              <a:ext cx="5078274" cy="5143500"/>
            </a:xfrm>
            <a:custGeom>
              <a:avLst/>
              <a:gdLst/>
              <a:ahLst/>
              <a:cxnLst/>
              <a:rect l="l" t="t" r="r" b="b"/>
              <a:pathLst>
                <a:path w="5460510" h="5143500" extrusionOk="0">
                  <a:moveTo>
                    <a:pt x="2483124" y="0"/>
                  </a:moveTo>
                  <a:lnTo>
                    <a:pt x="3448297" y="0"/>
                  </a:lnTo>
                  <a:lnTo>
                    <a:pt x="4717679" y="0"/>
                  </a:lnTo>
                  <a:lnTo>
                    <a:pt x="4741319" y="0"/>
                  </a:lnTo>
                  <a:lnTo>
                    <a:pt x="5318193" y="0"/>
                  </a:lnTo>
                  <a:lnTo>
                    <a:pt x="5460510" y="0"/>
                  </a:lnTo>
                  <a:lnTo>
                    <a:pt x="5460510" y="5143500"/>
                  </a:lnTo>
                  <a:lnTo>
                    <a:pt x="5318193" y="5143500"/>
                  </a:lnTo>
                  <a:lnTo>
                    <a:pt x="4741319" y="5143500"/>
                  </a:lnTo>
                  <a:lnTo>
                    <a:pt x="4717679" y="5143500"/>
                  </a:lnTo>
                  <a:lnTo>
                    <a:pt x="3448297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CC00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55463FE-845F-457E-A342-6257FB6288AF}"/>
              </a:ext>
            </a:extLst>
          </p:cNvPr>
          <p:cNvSpPr txBox="1"/>
          <p:nvPr/>
        </p:nvSpPr>
        <p:spPr>
          <a:xfrm>
            <a:off x="192088" y="2490281"/>
            <a:ext cx="590391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BOOTCAMP SANTANDER FRONTEND - E1</a:t>
            </a:r>
            <a:endParaRPr lang="es-A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4000" b="0" i="0" u="none" strike="noStrike" dirty="0">
                <a:solidFill>
                  <a:srgbClr val="000000"/>
                </a:solidFill>
                <a:effectLst/>
                <a:latin typeface="Rajdhani" panose="02000000000000000000" pitchFamily="2" charset="0"/>
              </a:rPr>
              <a:t>Proyecto Final || </a:t>
            </a:r>
            <a:r>
              <a:rPr lang="es-AR" sz="4000" b="1" i="0" u="none" strike="noStrike" dirty="0">
                <a:solidFill>
                  <a:srgbClr val="000000"/>
                </a:solidFill>
                <a:effectLst/>
                <a:latin typeface="Rajdhani" panose="02000000000000000000" pitchFamily="2" charset="0"/>
              </a:rPr>
              <a:t>Sprint #1</a:t>
            </a:r>
          </a:p>
          <a:p>
            <a:r>
              <a:rPr lang="es-A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Guía de Componentes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AR" sz="1600" dirty="0"/>
          </a:p>
        </p:txBody>
      </p:sp>
      <p:pic>
        <p:nvPicPr>
          <p:cNvPr id="10" name="Google Shape;980;p76" descr="logo_bajada.jpg">
            <a:extLst>
              <a:ext uri="{FF2B5EF4-FFF2-40B4-BE49-F238E27FC236}">
                <a16:creationId xmlns:a16="http://schemas.microsoft.com/office/drawing/2014/main" id="{911B7E6F-84B5-42C1-8F29-AD511C22AE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4893" y="319541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04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CDC17-03C3-4FA7-81AA-A50706B16F89}"/>
              </a:ext>
            </a:extLst>
          </p:cNvPr>
          <p:cNvSpPr/>
          <p:nvPr/>
        </p:nvSpPr>
        <p:spPr>
          <a:xfrm>
            <a:off x="192088" y="681318"/>
            <a:ext cx="1604105" cy="3591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 descr="Imagen que contiene juego&#10;&#10;Descripción generada automáticamente">
            <a:extLst>
              <a:ext uri="{FF2B5EF4-FFF2-40B4-BE49-F238E27FC236}">
                <a16:creationId xmlns:a16="http://schemas.microsoft.com/office/drawing/2014/main" id="{E0B34127-4874-48D5-97B8-33303681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3540" r="50204" b="1837"/>
          <a:stretch/>
        </p:blipFill>
        <p:spPr>
          <a:xfrm>
            <a:off x="268942" y="954742"/>
            <a:ext cx="2567102" cy="320087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166BEB-E8B7-458D-A9BF-E181A84E9F7F}"/>
              </a:ext>
            </a:extLst>
          </p:cNvPr>
          <p:cNvSpPr txBox="1"/>
          <p:nvPr/>
        </p:nvSpPr>
        <p:spPr>
          <a:xfrm>
            <a:off x="6911574" y="952034"/>
            <a:ext cx="50883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max-width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256px;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optional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255,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0, 0,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240px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optional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240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endParaRPr lang="es-AR" sz="1600" b="0" i="0" u="none" strike="noStrike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s-AR" sz="1600" b="0" i="0" u="none" strike="noStrike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Imagen 7" descr="Imagen que contiene juego&#10;&#10;Descripción generada automáticamente">
            <a:extLst>
              <a:ext uri="{FF2B5EF4-FFF2-40B4-BE49-F238E27FC236}">
                <a16:creationId xmlns:a16="http://schemas.microsoft.com/office/drawing/2014/main" id="{5AEFAEE2-30FF-44EC-BAAF-A48B07932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3540" r="50204" b="1837"/>
          <a:stretch/>
        </p:blipFill>
        <p:spPr>
          <a:xfrm>
            <a:off x="3077953" y="952034"/>
            <a:ext cx="2567102" cy="32008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064541B-5340-44FD-89FD-8346CBD8D55D}"/>
              </a:ext>
            </a:extLst>
          </p:cNvPr>
          <p:cNvSpPr/>
          <p:nvPr/>
        </p:nvSpPr>
        <p:spPr>
          <a:xfrm>
            <a:off x="3192145" y="923926"/>
            <a:ext cx="77527" cy="32570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F512E3-5C0D-4BFE-8509-FE7269D6BD65}"/>
              </a:ext>
            </a:extLst>
          </p:cNvPr>
          <p:cNvSpPr/>
          <p:nvPr/>
        </p:nvSpPr>
        <p:spPr>
          <a:xfrm>
            <a:off x="5442352" y="923926"/>
            <a:ext cx="77527" cy="32570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28E8014-1069-4E89-95B4-5BB996F46279}"/>
              </a:ext>
            </a:extLst>
          </p:cNvPr>
          <p:cNvSpPr/>
          <p:nvPr/>
        </p:nvSpPr>
        <p:spPr>
          <a:xfrm rot="5400000">
            <a:off x="4322741" y="-173750"/>
            <a:ext cx="77527" cy="24509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0ECDD-2FE0-4C98-A8ED-5893048A0979}"/>
              </a:ext>
            </a:extLst>
          </p:cNvPr>
          <p:cNvSpPr txBox="1"/>
          <p:nvPr/>
        </p:nvSpPr>
        <p:spPr>
          <a:xfrm>
            <a:off x="5509887" y="3817078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A1D6B97-C6BA-4575-BF1C-61FB3AE11023}"/>
              </a:ext>
            </a:extLst>
          </p:cNvPr>
          <p:cNvSpPr/>
          <p:nvPr/>
        </p:nvSpPr>
        <p:spPr>
          <a:xfrm rot="5400000">
            <a:off x="4322741" y="2722411"/>
            <a:ext cx="77527" cy="24509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37AED9-056F-476D-B1A2-DE37F9808EC0}"/>
              </a:ext>
            </a:extLst>
          </p:cNvPr>
          <p:cNvSpPr/>
          <p:nvPr/>
        </p:nvSpPr>
        <p:spPr>
          <a:xfrm rot="5400000">
            <a:off x="4322741" y="2081062"/>
            <a:ext cx="77527" cy="24509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750730-68E6-4378-AE66-E089D6761705}"/>
              </a:ext>
            </a:extLst>
          </p:cNvPr>
          <p:cNvSpPr txBox="1"/>
          <p:nvPr/>
        </p:nvSpPr>
        <p:spPr>
          <a:xfrm>
            <a:off x="5183459" y="4209126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38FB631-599F-449B-9947-2F3B9DF9607B}"/>
              </a:ext>
            </a:extLst>
          </p:cNvPr>
          <p:cNvSpPr txBox="1"/>
          <p:nvPr/>
        </p:nvSpPr>
        <p:spPr>
          <a:xfrm>
            <a:off x="2944237" y="4209126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CF133E-3DB7-4B37-8EA3-C8552F1FCCEB}"/>
              </a:ext>
            </a:extLst>
          </p:cNvPr>
          <p:cNvSpPr txBox="1"/>
          <p:nvPr/>
        </p:nvSpPr>
        <p:spPr>
          <a:xfrm>
            <a:off x="5509887" y="3188773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1D054F-211F-405A-87A9-58D650AC57F4}"/>
              </a:ext>
            </a:extLst>
          </p:cNvPr>
          <p:cNvSpPr txBox="1"/>
          <p:nvPr/>
        </p:nvSpPr>
        <p:spPr>
          <a:xfrm>
            <a:off x="5509887" y="920917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EE7514-B1B2-48E0-BE98-1A48470D3357}"/>
              </a:ext>
            </a:extLst>
          </p:cNvPr>
          <p:cNvSpPr txBox="1"/>
          <p:nvPr/>
        </p:nvSpPr>
        <p:spPr>
          <a:xfrm>
            <a:off x="95121" y="4843559"/>
            <a:ext cx="50883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font-weight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bold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0, 0,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F33F2CB-ED71-4BE1-AEF0-DA9A7F7F8EFB}"/>
              </a:ext>
            </a:extLst>
          </p:cNvPr>
          <p:cNvSpPr txBox="1"/>
          <p:nvPr/>
        </p:nvSpPr>
        <p:spPr>
          <a:xfrm>
            <a:off x="5029071" y="4843559"/>
            <a:ext cx="50883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font-weight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light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0, 0,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</p:txBody>
      </p:sp>
      <p:pic>
        <p:nvPicPr>
          <p:cNvPr id="5" name="Google Shape;980;p76" descr="logo_bajada.jpg">
            <a:extLst>
              <a:ext uri="{FF2B5EF4-FFF2-40B4-BE49-F238E27FC236}">
                <a16:creationId xmlns:a16="http://schemas.microsoft.com/office/drawing/2014/main" id="{27501DF6-691A-4231-8396-7ABA007768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29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CDC17-03C3-4FA7-81AA-A50706B16F89}"/>
              </a:ext>
            </a:extLst>
          </p:cNvPr>
          <p:cNvSpPr/>
          <p:nvPr/>
        </p:nvSpPr>
        <p:spPr>
          <a:xfrm>
            <a:off x="192088" y="1864776"/>
            <a:ext cx="11807825" cy="3003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364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Imagen 1" descr="Código QR&#10;&#10;Descripción generada automáticamente">
            <a:extLst>
              <a:ext uri="{FF2B5EF4-FFF2-40B4-BE49-F238E27FC236}">
                <a16:creationId xmlns:a16="http://schemas.microsoft.com/office/drawing/2014/main" id="{981E6799-E11A-4FCA-B52D-E7978437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4" y="1983902"/>
            <a:ext cx="7261412" cy="276492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C2D3A63-0045-48EA-B1A1-2423967810E3}"/>
              </a:ext>
            </a:extLst>
          </p:cNvPr>
          <p:cNvSpPr/>
          <p:nvPr/>
        </p:nvSpPr>
        <p:spPr>
          <a:xfrm>
            <a:off x="4226719" y="2223544"/>
            <a:ext cx="111919" cy="27635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418C64-F3DE-4B41-BAB1-84320E458819}"/>
              </a:ext>
            </a:extLst>
          </p:cNvPr>
          <p:cNvSpPr txBox="1"/>
          <p:nvPr/>
        </p:nvSpPr>
        <p:spPr>
          <a:xfrm>
            <a:off x="3985022" y="5095915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F90AA4-1C51-4930-A62A-02C6B2B8AC4D}"/>
              </a:ext>
            </a:extLst>
          </p:cNvPr>
          <p:cNvSpPr/>
          <p:nvPr/>
        </p:nvSpPr>
        <p:spPr>
          <a:xfrm rot="16200000">
            <a:off x="3758041" y="541953"/>
            <a:ext cx="161068" cy="34988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1A00A3-6F80-4D25-9876-B0A8CE0F8611}"/>
              </a:ext>
            </a:extLst>
          </p:cNvPr>
          <p:cNvSpPr txBox="1"/>
          <p:nvPr/>
        </p:nvSpPr>
        <p:spPr>
          <a:xfrm>
            <a:off x="1493838" y="2160572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CBF69E-E2FB-485A-9612-77E193012A3D}"/>
              </a:ext>
            </a:extLst>
          </p:cNvPr>
          <p:cNvSpPr txBox="1"/>
          <p:nvPr/>
        </p:nvSpPr>
        <p:spPr>
          <a:xfrm>
            <a:off x="764761" y="1924098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H3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6B0ACF0-9B21-47A0-94BE-D64376B784D3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360073" y="2054903"/>
            <a:ext cx="1540290" cy="56110"/>
          </a:xfrm>
          <a:prstGeom prst="bentConnector3">
            <a:avLst>
              <a:gd name="adj1" fmla="val 50000"/>
            </a:avLst>
          </a:prstGeom>
          <a:ln w="12700">
            <a:solidFill>
              <a:srgbClr val="EC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46693AF-2AF0-4482-B531-C8955D36D739}"/>
              </a:ext>
            </a:extLst>
          </p:cNvPr>
          <p:cNvSpPr txBox="1"/>
          <p:nvPr/>
        </p:nvSpPr>
        <p:spPr>
          <a:xfrm>
            <a:off x="5181600" y="5675613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</a:t>
            </a:r>
            <a:r>
              <a:rPr lang="es-AR" sz="105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-width</a:t>
            </a:r>
            <a:r>
              <a:rPr lang="es-AR" sz="105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1024px</a:t>
            </a:r>
          </a:p>
        </p:txBody>
      </p:sp>
      <p:sp>
        <p:nvSpPr>
          <p:cNvPr id="21" name="Abrir corchete 20">
            <a:extLst>
              <a:ext uri="{FF2B5EF4-FFF2-40B4-BE49-F238E27FC236}">
                <a16:creationId xmlns:a16="http://schemas.microsoft.com/office/drawing/2014/main" id="{D228B6A3-E57D-4A3C-AF0D-3889B3D30B64}"/>
              </a:ext>
            </a:extLst>
          </p:cNvPr>
          <p:cNvSpPr/>
          <p:nvPr/>
        </p:nvSpPr>
        <p:spPr>
          <a:xfrm rot="16200000">
            <a:off x="5822974" y="1641077"/>
            <a:ext cx="546052" cy="7261412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Google Shape;980;p76" descr="logo_bajada.jpg">
            <a:extLst>
              <a:ext uri="{FF2B5EF4-FFF2-40B4-BE49-F238E27FC236}">
                <a16:creationId xmlns:a16="http://schemas.microsoft.com/office/drawing/2014/main" id="{43F485F3-6B82-4D22-8AEE-9355D4ADAE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31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CDC17-03C3-4FA7-81AA-A50706B16F89}"/>
              </a:ext>
            </a:extLst>
          </p:cNvPr>
          <p:cNvSpPr/>
          <p:nvPr/>
        </p:nvSpPr>
        <p:spPr>
          <a:xfrm>
            <a:off x="192087" y="870001"/>
            <a:ext cx="2660726" cy="290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lang="es-A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Hero</a:t>
            </a:r>
          </a:p>
        </p:txBody>
      </p:sp>
      <p:pic>
        <p:nvPicPr>
          <p:cNvPr id="5" name="Imagen 4" descr="Vista aérea de una ciudad&#10;&#10;Descripción generada automáticamente">
            <a:extLst>
              <a:ext uri="{FF2B5EF4-FFF2-40B4-BE49-F238E27FC236}">
                <a16:creationId xmlns:a16="http://schemas.microsoft.com/office/drawing/2014/main" id="{C4901AB9-A583-43E9-B212-12717C330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" y="994024"/>
            <a:ext cx="5092984" cy="2623658"/>
          </a:xfrm>
          <a:prstGeom prst="rect">
            <a:avLst/>
          </a:prstGeom>
        </p:spPr>
      </p:pic>
      <p:pic>
        <p:nvPicPr>
          <p:cNvPr id="7" name="Imagen 6" descr="Vista aérea de una ciudad&#10;&#10;Descripción generada automáticamente">
            <a:extLst>
              <a:ext uri="{FF2B5EF4-FFF2-40B4-BE49-F238E27FC236}">
                <a16:creationId xmlns:a16="http://schemas.microsoft.com/office/drawing/2014/main" id="{0B76840B-04A4-4C8E-9143-809943C36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79" y="994024"/>
            <a:ext cx="5092984" cy="262365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95F3007-1885-4804-9B53-25E82FE8EBE3}"/>
              </a:ext>
            </a:extLst>
          </p:cNvPr>
          <p:cNvSpPr/>
          <p:nvPr/>
        </p:nvSpPr>
        <p:spPr>
          <a:xfrm>
            <a:off x="6387782" y="876863"/>
            <a:ext cx="77527" cy="2740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3A487F-5FB3-4E82-BA8E-F63D47DF43A7}"/>
              </a:ext>
            </a:extLst>
          </p:cNvPr>
          <p:cNvSpPr/>
          <p:nvPr/>
        </p:nvSpPr>
        <p:spPr>
          <a:xfrm>
            <a:off x="11250219" y="876863"/>
            <a:ext cx="77527" cy="2740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97E664-8BFD-440E-8D1A-38245C2CBE33}"/>
              </a:ext>
            </a:extLst>
          </p:cNvPr>
          <p:cNvSpPr/>
          <p:nvPr/>
        </p:nvSpPr>
        <p:spPr>
          <a:xfrm rot="5400000">
            <a:off x="8838746" y="-1537831"/>
            <a:ext cx="77114" cy="52149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867B6C-2ECD-4626-ABE2-BE3673E175F5}"/>
              </a:ext>
            </a:extLst>
          </p:cNvPr>
          <p:cNvSpPr/>
          <p:nvPr/>
        </p:nvSpPr>
        <p:spPr>
          <a:xfrm rot="5400000">
            <a:off x="8838743" y="858270"/>
            <a:ext cx="77114" cy="52149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FC5C51-078F-4AA6-BB27-41295E1FB3CC}"/>
              </a:ext>
            </a:extLst>
          </p:cNvPr>
          <p:cNvSpPr/>
          <p:nvPr/>
        </p:nvSpPr>
        <p:spPr>
          <a:xfrm>
            <a:off x="7484566" y="876863"/>
            <a:ext cx="230684" cy="2740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F995F7-636F-4C25-8BFE-F5DB9B670A4D}"/>
              </a:ext>
            </a:extLst>
          </p:cNvPr>
          <p:cNvSpPr txBox="1"/>
          <p:nvPr/>
        </p:nvSpPr>
        <p:spPr>
          <a:xfrm>
            <a:off x="10991326" y="3617682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236378-E151-4AD0-B9E4-4A3DE8779E06}"/>
              </a:ext>
            </a:extLst>
          </p:cNvPr>
          <p:cNvSpPr txBox="1"/>
          <p:nvPr/>
        </p:nvSpPr>
        <p:spPr>
          <a:xfrm>
            <a:off x="6167653" y="3600264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774EED-468D-44F9-BA15-BE77A133D63D}"/>
              </a:ext>
            </a:extLst>
          </p:cNvPr>
          <p:cNvSpPr txBox="1"/>
          <p:nvPr/>
        </p:nvSpPr>
        <p:spPr>
          <a:xfrm>
            <a:off x="11365400" y="3334934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4DB096-2DF0-410D-8542-597590EB120D}"/>
              </a:ext>
            </a:extLst>
          </p:cNvPr>
          <p:cNvSpPr txBox="1"/>
          <p:nvPr/>
        </p:nvSpPr>
        <p:spPr>
          <a:xfrm>
            <a:off x="11365400" y="938835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EFE33B-D9A9-4B03-9B7C-5487C638F37E}"/>
              </a:ext>
            </a:extLst>
          </p:cNvPr>
          <p:cNvSpPr txBox="1"/>
          <p:nvPr/>
        </p:nvSpPr>
        <p:spPr>
          <a:xfrm>
            <a:off x="7302252" y="3605098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30D814-6DAF-4AC7-AAB9-71ADB49431EB}"/>
              </a:ext>
            </a:extLst>
          </p:cNvPr>
          <p:cNvSpPr txBox="1"/>
          <p:nvPr/>
        </p:nvSpPr>
        <p:spPr>
          <a:xfrm>
            <a:off x="125637" y="4101379"/>
            <a:ext cx="424316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max-width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512px;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optional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255, 255,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81866-AFA0-40D0-855F-29D05CC20D81}"/>
              </a:ext>
            </a:extLst>
          </p:cNvPr>
          <p:cNvSpPr txBox="1"/>
          <p:nvPr/>
        </p:nvSpPr>
        <p:spPr>
          <a:xfrm>
            <a:off x="4368801" y="4101379"/>
            <a:ext cx="27558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112px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112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0C7CBB-6050-4A64-B65E-FB24440DDC06}"/>
              </a:ext>
            </a:extLst>
          </p:cNvPr>
          <p:cNvSpPr txBox="1"/>
          <p:nvPr/>
        </p:nvSpPr>
        <p:spPr>
          <a:xfrm>
            <a:off x="7302252" y="4101379"/>
            <a:ext cx="46738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20px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font-weight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dirty="0" err="1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bold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first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line 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only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font-weight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400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28" name="Google Shape;980;p76" descr="logo_bajada.jpg">
            <a:extLst>
              <a:ext uri="{FF2B5EF4-FFF2-40B4-BE49-F238E27FC236}">
                <a16:creationId xmlns:a16="http://schemas.microsoft.com/office/drawing/2014/main" id="{76E8337D-77D4-4F93-B0A8-9F80C9D9C1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AB7F4A6-0B8D-40D1-9E37-AC383D44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96" y="1886601"/>
            <a:ext cx="4493417" cy="5616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3CDC17-03C3-4FA7-81AA-A50706B16F89}"/>
              </a:ext>
            </a:extLst>
          </p:cNvPr>
          <p:cNvSpPr/>
          <p:nvPr/>
        </p:nvSpPr>
        <p:spPr>
          <a:xfrm>
            <a:off x="192087" y="681318"/>
            <a:ext cx="2547053" cy="275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A7C2412-F0B7-4602-BC6A-9E426453327A}"/>
              </a:ext>
            </a:extLst>
          </p:cNvPr>
          <p:cNvGrpSpPr/>
          <p:nvPr/>
        </p:nvGrpSpPr>
        <p:grpSpPr>
          <a:xfrm>
            <a:off x="354953" y="835948"/>
            <a:ext cx="4493417" cy="2110451"/>
            <a:chOff x="354954" y="835949"/>
            <a:chExt cx="3251176" cy="1527000"/>
          </a:xfrm>
        </p:grpSpPr>
        <p:pic>
          <p:nvPicPr>
            <p:cNvPr id="2" name="Imagen 1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708221C7-2459-44C1-8EB3-682E199F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54" y="835949"/>
              <a:ext cx="1015992" cy="406397"/>
            </a:xfrm>
            <a:prstGeom prst="rect">
              <a:avLst/>
            </a:prstGeom>
          </p:spPr>
        </p:pic>
        <p:pic>
          <p:nvPicPr>
            <p:cNvPr id="8" name="Imagen 7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25657837-DAEC-4FEC-8400-D019021B7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54" y="1956552"/>
              <a:ext cx="3251176" cy="406397"/>
            </a:xfrm>
            <a:prstGeom prst="rect">
              <a:avLst/>
            </a:prstGeom>
          </p:spPr>
        </p:pic>
        <p:pic>
          <p:nvPicPr>
            <p:cNvPr id="10" name="Imagen 9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9F131972-58F8-42E2-83CC-5B3CEC80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54" y="1374565"/>
              <a:ext cx="3251176" cy="406397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AE60858-F629-4589-AFBE-5D315F16212B}"/>
              </a:ext>
            </a:extLst>
          </p:cNvPr>
          <p:cNvSpPr txBox="1"/>
          <p:nvPr/>
        </p:nvSpPr>
        <p:spPr>
          <a:xfrm>
            <a:off x="125637" y="3739900"/>
            <a:ext cx="499790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auto;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 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0, 0,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255, 255,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endParaRPr lang="es-AR" sz="1600" b="0" i="0" u="none" strike="noStrike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802EF6-C2B9-48E7-926B-471186BA9077}"/>
              </a:ext>
            </a:extLst>
          </p:cNvPr>
          <p:cNvSpPr/>
          <p:nvPr/>
        </p:nvSpPr>
        <p:spPr>
          <a:xfrm>
            <a:off x="6426996" y="1688413"/>
            <a:ext cx="302417" cy="9072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4BAA8C-440D-41FF-8B77-B4E201CFAFFD}"/>
              </a:ext>
            </a:extLst>
          </p:cNvPr>
          <p:cNvSpPr/>
          <p:nvPr/>
        </p:nvSpPr>
        <p:spPr>
          <a:xfrm rot="5400000">
            <a:off x="8634778" y="-412498"/>
            <a:ext cx="77527" cy="46747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940B939-E025-4361-992D-026E229FC151}"/>
              </a:ext>
            </a:extLst>
          </p:cNvPr>
          <p:cNvSpPr/>
          <p:nvPr/>
        </p:nvSpPr>
        <p:spPr>
          <a:xfrm rot="5400000">
            <a:off x="8634775" y="68009"/>
            <a:ext cx="77527" cy="4674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3AC8E0-8324-4AAF-BBA6-B40E06A05F6E}"/>
              </a:ext>
            </a:extLst>
          </p:cNvPr>
          <p:cNvSpPr/>
          <p:nvPr/>
        </p:nvSpPr>
        <p:spPr>
          <a:xfrm>
            <a:off x="10652760" y="1688413"/>
            <a:ext cx="267653" cy="9072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CBB5E6-95DC-4F95-92CB-5DAFC1610450}"/>
              </a:ext>
            </a:extLst>
          </p:cNvPr>
          <p:cNvSpPr/>
          <p:nvPr/>
        </p:nvSpPr>
        <p:spPr>
          <a:xfrm>
            <a:off x="10207943" y="1688413"/>
            <a:ext cx="109538" cy="9072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1CAD5A-44F9-477B-841B-4FEE9BCE4943}"/>
              </a:ext>
            </a:extLst>
          </p:cNvPr>
          <p:cNvSpPr txBox="1"/>
          <p:nvPr/>
        </p:nvSpPr>
        <p:spPr>
          <a:xfrm>
            <a:off x="10880888" y="179500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53CC93-E1BC-4254-A5D7-D283EA0135FD}"/>
              </a:ext>
            </a:extLst>
          </p:cNvPr>
          <p:cNvSpPr txBox="1"/>
          <p:nvPr/>
        </p:nvSpPr>
        <p:spPr>
          <a:xfrm>
            <a:off x="6280548" y="261083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682A45A-D9F3-4DEF-A037-DE5E2EF7354A}"/>
              </a:ext>
            </a:extLst>
          </p:cNvPr>
          <p:cNvSpPr txBox="1"/>
          <p:nvPr/>
        </p:nvSpPr>
        <p:spPr>
          <a:xfrm>
            <a:off x="10880888" y="2274565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80552B8-D7D3-47AB-8601-1C56248BF397}"/>
              </a:ext>
            </a:extLst>
          </p:cNvPr>
          <p:cNvSpPr txBox="1"/>
          <p:nvPr/>
        </p:nvSpPr>
        <p:spPr>
          <a:xfrm>
            <a:off x="9965056" y="260426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C94C001-D6ED-4E12-9EF3-2E866FB427AE}"/>
              </a:ext>
            </a:extLst>
          </p:cNvPr>
          <p:cNvSpPr txBox="1"/>
          <p:nvPr/>
        </p:nvSpPr>
        <p:spPr>
          <a:xfrm>
            <a:off x="10488930" y="261083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pic>
        <p:nvPicPr>
          <p:cNvPr id="30" name="Google Shape;980;p76" descr="logo_bajada.jpg">
            <a:extLst>
              <a:ext uri="{FF2B5EF4-FFF2-40B4-BE49-F238E27FC236}">
                <a16:creationId xmlns:a16="http://schemas.microsoft.com/office/drawing/2014/main" id="{0B5F34D7-A41A-4C1A-9CC7-81BB2C3928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1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7E83D06-6B78-4EEC-A3FA-99FDABDFEA75}"/>
              </a:ext>
            </a:extLst>
          </p:cNvPr>
          <p:cNvSpPr/>
          <p:nvPr/>
        </p:nvSpPr>
        <p:spPr>
          <a:xfrm>
            <a:off x="192088" y="2501433"/>
            <a:ext cx="540684" cy="540684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38078-3A97-4394-A752-94E88B92549E}"/>
              </a:ext>
            </a:extLst>
          </p:cNvPr>
          <p:cNvSpPr txBox="1"/>
          <p:nvPr/>
        </p:nvSpPr>
        <p:spPr>
          <a:xfrm>
            <a:off x="931219" y="2602498"/>
            <a:ext cx="326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600" b="0" i="0" u="none" strike="noStrike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(153, 153, 153, 1)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9CFC344-C0E6-4469-85DE-C081AC5597C2}"/>
              </a:ext>
            </a:extLst>
          </p:cNvPr>
          <p:cNvSpPr/>
          <p:nvPr/>
        </p:nvSpPr>
        <p:spPr>
          <a:xfrm>
            <a:off x="192088" y="3215808"/>
            <a:ext cx="540684" cy="540684"/>
          </a:xfrm>
          <a:prstGeom prst="ellipse">
            <a:avLst/>
          </a:prstGeom>
          <a:solidFill>
            <a:srgbClr val="49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E0B581-8843-4AE1-8311-54A2AA7878FB}"/>
              </a:ext>
            </a:extLst>
          </p:cNvPr>
          <p:cNvSpPr txBox="1"/>
          <p:nvPr/>
        </p:nvSpPr>
        <p:spPr>
          <a:xfrm>
            <a:off x="931220" y="3316873"/>
            <a:ext cx="326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600" b="0" i="0" u="none" strike="noStrike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(73, 79, 81, 1)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FE1EF5D-7C1D-425A-9F03-25AA92AF8E3D}"/>
              </a:ext>
            </a:extLst>
          </p:cNvPr>
          <p:cNvSpPr/>
          <p:nvPr/>
        </p:nvSpPr>
        <p:spPr>
          <a:xfrm>
            <a:off x="192088" y="4031248"/>
            <a:ext cx="540684" cy="540684"/>
          </a:xfrm>
          <a:prstGeom prst="ellipse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F31DD5-FEF5-4152-8F36-9B8C848ADE74}"/>
              </a:ext>
            </a:extLst>
          </p:cNvPr>
          <p:cNvSpPr txBox="1"/>
          <p:nvPr/>
        </p:nvSpPr>
        <p:spPr>
          <a:xfrm>
            <a:off x="931220" y="4132313"/>
            <a:ext cx="326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600" b="0" i="0" u="none" strike="noStrike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(236, 0, 0, 1)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F081BDE-9DD0-494D-8169-F78F2CD49213}"/>
              </a:ext>
            </a:extLst>
          </p:cNvPr>
          <p:cNvSpPr/>
          <p:nvPr/>
        </p:nvSpPr>
        <p:spPr>
          <a:xfrm>
            <a:off x="192088" y="1685993"/>
            <a:ext cx="540684" cy="5406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8A8350-67F0-4E3A-87AC-12752D23CFB4}"/>
              </a:ext>
            </a:extLst>
          </p:cNvPr>
          <p:cNvSpPr txBox="1"/>
          <p:nvPr/>
        </p:nvSpPr>
        <p:spPr>
          <a:xfrm>
            <a:off x="931219" y="1787058"/>
            <a:ext cx="326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600" b="0" i="0" u="none" strike="noStrike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(153, 153, 153, 1)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38A6B65-517E-4FDE-82F6-3295EE738133}"/>
              </a:ext>
            </a:extLst>
          </p:cNvPr>
          <p:cNvSpPr/>
          <p:nvPr/>
        </p:nvSpPr>
        <p:spPr>
          <a:xfrm>
            <a:off x="192088" y="4846688"/>
            <a:ext cx="540684" cy="540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9CB0B7-D53D-46E6-8D4A-2056A6F9EB5D}"/>
              </a:ext>
            </a:extLst>
          </p:cNvPr>
          <p:cNvSpPr txBox="1"/>
          <p:nvPr/>
        </p:nvSpPr>
        <p:spPr>
          <a:xfrm>
            <a:off x="931220" y="4947753"/>
            <a:ext cx="326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600" b="0" i="0" u="none" strike="noStrike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(0, 0, 0, 1)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2974BA-1618-4D5D-8880-BF17341EC413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Colors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oogle Shape;980;p76" descr="logo_bajada.jpg">
            <a:extLst>
              <a:ext uri="{FF2B5EF4-FFF2-40B4-BE49-F238E27FC236}">
                <a16:creationId xmlns:a16="http://schemas.microsoft.com/office/drawing/2014/main" id="{DBEA5F21-AD56-4C89-A2B9-95B4309B53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30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132CA8-A2B3-450F-853D-7D97E0851600}"/>
              </a:ext>
            </a:extLst>
          </p:cNvPr>
          <p:cNvSpPr/>
          <p:nvPr/>
        </p:nvSpPr>
        <p:spPr>
          <a:xfrm>
            <a:off x="192089" y="975374"/>
            <a:ext cx="811958" cy="2453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355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&amp;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Headers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41438C-6611-4C8A-BF75-4A135D31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1" y="2683956"/>
            <a:ext cx="3352775" cy="406397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7A8D457C-CD79-40AA-956F-F85351ED5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1" y="975374"/>
            <a:ext cx="3352775" cy="554563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434AF3F6-91AB-487D-ABCC-342A0FA53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1" y="1809135"/>
            <a:ext cx="3352775" cy="4360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72AF30-CB3E-4C11-A68E-AAA034ECD21D}"/>
              </a:ext>
            </a:extLst>
          </p:cNvPr>
          <p:cNvSpPr txBox="1"/>
          <p:nvPr/>
        </p:nvSpPr>
        <p:spPr>
          <a:xfrm>
            <a:off x="192088" y="3767647"/>
            <a:ext cx="590391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</a:t>
            </a:r>
            <a:r>
              <a:rPr lang="fr-F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family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fr-FR" sz="1600" b="0" i="0" u="none" strike="noStrike" dirty="0">
                <a:solidFill>
                  <a:srgbClr val="20A47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Open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fr-FR" sz="1600" b="0" i="0" u="none" strike="noStrike" dirty="0">
                <a:solidFill>
                  <a:srgbClr val="20A47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Sans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font-style: </a:t>
            </a:r>
            <a:r>
              <a:rPr lang="fr-FR" sz="1600" b="0" i="0" u="none" strike="noStrike" dirty="0">
                <a:solidFill>
                  <a:srgbClr val="20A47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normal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</a:t>
            </a:r>
            <a:r>
              <a:rPr lang="fr-F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weight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fr-FR" sz="1600" b="0" i="0" u="none" strike="noStrike" dirty="0">
                <a:solidFill>
                  <a:srgbClr val="20A47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normal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A669E2-BAF1-4E90-971D-BF26F68AA703}"/>
              </a:ext>
            </a:extLst>
          </p:cNvPr>
          <p:cNvSpPr txBox="1"/>
          <p:nvPr/>
        </p:nvSpPr>
        <p:spPr>
          <a:xfrm>
            <a:off x="2943225" y="1195433"/>
            <a:ext cx="2495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font-size: </a:t>
            </a:r>
            <a:r>
              <a:rPr lang="fr-F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40px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90B715-F903-486B-9724-95D8AA438C5C}"/>
              </a:ext>
            </a:extLst>
          </p:cNvPr>
          <p:cNvSpPr txBox="1"/>
          <p:nvPr/>
        </p:nvSpPr>
        <p:spPr>
          <a:xfrm>
            <a:off x="2943225" y="1956729"/>
            <a:ext cx="2495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font-size: </a:t>
            </a:r>
            <a:r>
              <a:rPr lang="fr-F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D38B6F-E992-472D-9FC6-4F0E05773FD6}"/>
              </a:ext>
            </a:extLst>
          </p:cNvPr>
          <p:cNvSpPr txBox="1"/>
          <p:nvPr/>
        </p:nvSpPr>
        <p:spPr>
          <a:xfrm>
            <a:off x="2943225" y="2713865"/>
            <a:ext cx="2495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font-size: </a:t>
            </a:r>
            <a:r>
              <a:rPr lang="fr-F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  <a:r>
              <a:rPr lang="fr-F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pic>
        <p:nvPicPr>
          <p:cNvPr id="3" name="Google Shape;980;p76" descr="logo_bajada.jpg">
            <a:extLst>
              <a:ext uri="{FF2B5EF4-FFF2-40B4-BE49-F238E27FC236}">
                <a16:creationId xmlns:a16="http://schemas.microsoft.com/office/drawing/2014/main" id="{04488E32-C2EB-4E80-A6B8-E05D0B2C5D0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0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Header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8CDBAE-C569-49B0-85E6-047ED6C6EFE5}"/>
              </a:ext>
            </a:extLst>
          </p:cNvPr>
          <p:cNvSpPr/>
          <p:nvPr/>
        </p:nvSpPr>
        <p:spPr>
          <a:xfrm>
            <a:off x="192089" y="1004047"/>
            <a:ext cx="5903912" cy="170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07808F-BF1B-4D8E-B97C-CA5F620D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1874085"/>
            <a:ext cx="9968753" cy="6230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4F21E27-472A-41EF-B396-1DFD16CF67D2}"/>
              </a:ext>
            </a:extLst>
          </p:cNvPr>
          <p:cNvSpPr txBox="1"/>
          <p:nvPr/>
        </p:nvSpPr>
        <p:spPr>
          <a:xfrm>
            <a:off x="192088" y="4376035"/>
            <a:ext cx="590391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100vw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64px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0.25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backdrop-filter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blur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C3601B8-0CE3-4D3E-9D01-492784EAE88F}"/>
              </a:ext>
            </a:extLst>
          </p:cNvPr>
          <p:cNvGrpSpPr/>
          <p:nvPr/>
        </p:nvGrpSpPr>
        <p:grpSpPr>
          <a:xfrm>
            <a:off x="913326" y="2880096"/>
            <a:ext cx="10937388" cy="1129374"/>
            <a:chOff x="725067" y="4357411"/>
            <a:chExt cx="10937388" cy="112937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1CAF3CA-F558-4D6B-BDCF-2F342705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73" y="4498465"/>
              <a:ext cx="9968753" cy="6230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48A463-5891-4867-960B-9D4D2493B9A0}"/>
                </a:ext>
              </a:extLst>
            </p:cNvPr>
            <p:cNvSpPr/>
            <p:nvPr/>
          </p:nvSpPr>
          <p:spPr>
            <a:xfrm>
              <a:off x="940173" y="4357412"/>
              <a:ext cx="165100" cy="90515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B91D4FE-5868-4E76-84EC-980581A8D567}"/>
                </a:ext>
              </a:extLst>
            </p:cNvPr>
            <p:cNvSpPr/>
            <p:nvPr/>
          </p:nvSpPr>
          <p:spPr>
            <a:xfrm>
              <a:off x="10749337" y="4357412"/>
              <a:ext cx="165100" cy="90515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41C7C17-780D-4707-AF0C-F8D870260D01}"/>
                </a:ext>
              </a:extLst>
            </p:cNvPr>
            <p:cNvSpPr/>
            <p:nvPr/>
          </p:nvSpPr>
          <p:spPr>
            <a:xfrm>
              <a:off x="9914687" y="4357411"/>
              <a:ext cx="82550" cy="90515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D2CFF06-57AC-4000-B63F-A050DDB3A00B}"/>
                </a:ext>
              </a:extLst>
            </p:cNvPr>
            <p:cNvSpPr/>
            <p:nvPr/>
          </p:nvSpPr>
          <p:spPr>
            <a:xfrm>
              <a:off x="9042400" y="4357412"/>
              <a:ext cx="557729" cy="90177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E5B4C11B-CFC4-4030-A8E3-8B3FFAFF03D7}"/>
                </a:ext>
              </a:extLst>
            </p:cNvPr>
            <p:cNvSpPr/>
            <p:nvPr/>
          </p:nvSpPr>
          <p:spPr>
            <a:xfrm>
              <a:off x="2422525" y="4357412"/>
              <a:ext cx="385763" cy="90177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07A68F6-41C8-4411-A264-8D0BB2F4E8B4}"/>
                </a:ext>
              </a:extLst>
            </p:cNvPr>
            <p:cNvSpPr/>
            <p:nvPr/>
          </p:nvSpPr>
          <p:spPr>
            <a:xfrm>
              <a:off x="795335" y="4487942"/>
              <a:ext cx="10258430" cy="17692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45C4763-6260-4615-B7D1-42DDF0F8A33C}"/>
                </a:ext>
              </a:extLst>
            </p:cNvPr>
            <p:cNvSpPr/>
            <p:nvPr/>
          </p:nvSpPr>
          <p:spPr>
            <a:xfrm>
              <a:off x="795336" y="4966368"/>
              <a:ext cx="10258428" cy="15742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EC8418-A93B-4991-B2AA-C5CF3B18A1E2}"/>
                </a:ext>
              </a:extLst>
            </p:cNvPr>
            <p:cNvSpPr txBox="1"/>
            <p:nvPr/>
          </p:nvSpPr>
          <p:spPr>
            <a:xfrm>
              <a:off x="9658306" y="5225175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0CEB7E5-A100-4312-B4C4-9B2C4E6E3FF2}"/>
                </a:ext>
              </a:extLst>
            </p:cNvPr>
            <p:cNvSpPr txBox="1"/>
            <p:nvPr/>
          </p:nvSpPr>
          <p:spPr>
            <a:xfrm>
              <a:off x="10534231" y="5220410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16px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466AD42-FA2F-4910-9551-40F97824EE7A}"/>
                </a:ext>
              </a:extLst>
            </p:cNvPr>
            <p:cNvSpPr txBox="1"/>
            <p:nvPr/>
          </p:nvSpPr>
          <p:spPr>
            <a:xfrm>
              <a:off x="725067" y="5220410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16px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49DA7A4-B4F5-4073-8EA2-24E34D0EBF48}"/>
                </a:ext>
              </a:extLst>
            </p:cNvPr>
            <p:cNvSpPr txBox="1"/>
            <p:nvPr/>
          </p:nvSpPr>
          <p:spPr>
            <a:xfrm>
              <a:off x="2317750" y="5220410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auto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0D5CD49-ADDD-474F-AC14-73682195271D}"/>
                </a:ext>
              </a:extLst>
            </p:cNvPr>
            <p:cNvSpPr txBox="1"/>
            <p:nvPr/>
          </p:nvSpPr>
          <p:spPr>
            <a:xfrm>
              <a:off x="9023608" y="5220410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auto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9651BB7-B1C7-4EFA-846A-03280BFF15CC}"/>
                </a:ext>
              </a:extLst>
            </p:cNvPr>
            <p:cNvSpPr txBox="1"/>
            <p:nvPr/>
          </p:nvSpPr>
          <p:spPr>
            <a:xfrm>
              <a:off x="11067143" y="4442992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16px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099415B-AE88-4588-BEA6-11A179ECBAF1}"/>
                </a:ext>
              </a:extLst>
            </p:cNvPr>
            <p:cNvSpPr txBox="1"/>
            <p:nvPr/>
          </p:nvSpPr>
          <p:spPr>
            <a:xfrm>
              <a:off x="11067143" y="4911286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16px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C6C659C-B599-47BD-9CFB-52AFB7A98B20}"/>
              </a:ext>
            </a:extLst>
          </p:cNvPr>
          <p:cNvGrpSpPr/>
          <p:nvPr/>
        </p:nvGrpSpPr>
        <p:grpSpPr>
          <a:xfrm>
            <a:off x="1128432" y="1138357"/>
            <a:ext cx="9985562" cy="623048"/>
            <a:chOff x="1111623" y="5571101"/>
            <a:chExt cx="9985562" cy="623048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92576093-9E81-4CA8-AC7F-0BC8320B3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76" r="13370"/>
            <a:stretch/>
          </p:blipFill>
          <p:spPr>
            <a:xfrm>
              <a:off x="8611457" y="5571102"/>
              <a:ext cx="2485728" cy="623047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BB800B4-7CBD-4A1E-A714-CE7233913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69"/>
            <a:stretch/>
          </p:blipFill>
          <p:spPr>
            <a:xfrm>
              <a:off x="1111623" y="5571102"/>
              <a:ext cx="6074037" cy="623047"/>
            </a:xfrm>
            <a:prstGeom prst="rect">
              <a:avLst/>
            </a:prstGeom>
          </p:spPr>
        </p:pic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6A2744F3-B86A-4427-8F86-E919B192FD4D}"/>
                </a:ext>
              </a:extLst>
            </p:cNvPr>
            <p:cNvSpPr/>
            <p:nvPr/>
          </p:nvSpPr>
          <p:spPr>
            <a:xfrm>
              <a:off x="9826488" y="5730018"/>
              <a:ext cx="1097756" cy="307181"/>
            </a:xfrm>
            <a:prstGeom prst="roundRect">
              <a:avLst>
                <a:gd name="adj" fmla="val 50000"/>
              </a:avLst>
            </a:prstGeom>
            <a:solidFill>
              <a:srgbClr val="49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Iniciar Sesión</a:t>
              </a: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F450AA6-199C-483C-B05B-AE1846ACB3E8}"/>
                </a:ext>
              </a:extLst>
            </p:cNvPr>
            <p:cNvSpPr/>
            <p:nvPr/>
          </p:nvSpPr>
          <p:spPr>
            <a:xfrm>
              <a:off x="8646182" y="5730018"/>
              <a:ext cx="1097756" cy="307181"/>
            </a:xfrm>
            <a:prstGeom prst="roundRect">
              <a:avLst>
                <a:gd name="adj" fmla="val 50000"/>
              </a:avLst>
            </a:prstGeom>
            <a:solidFill>
              <a:srgbClr val="49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Crear Cuenta</a:t>
              </a:r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AF041AA5-92EB-4149-B09C-AB201B247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52" r="17646"/>
            <a:stretch/>
          </p:blipFill>
          <p:spPr>
            <a:xfrm>
              <a:off x="7185660" y="5571101"/>
              <a:ext cx="1425797" cy="623047"/>
            </a:xfrm>
            <a:prstGeom prst="rect">
              <a:avLst/>
            </a:prstGeom>
          </p:spPr>
        </p:pic>
      </p:grpSp>
      <p:pic>
        <p:nvPicPr>
          <p:cNvPr id="9" name="Google Shape;980;p76" descr="logo_bajada.jpg">
            <a:extLst>
              <a:ext uri="{FF2B5EF4-FFF2-40B4-BE49-F238E27FC236}">
                <a16:creationId xmlns:a16="http://schemas.microsoft.com/office/drawing/2014/main" id="{27704ECB-DF23-40DA-A60C-62515D26DE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7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Footer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8CDBAE-C569-49B0-85E6-047ED6C6EFE5}"/>
              </a:ext>
            </a:extLst>
          </p:cNvPr>
          <p:cNvSpPr/>
          <p:nvPr/>
        </p:nvSpPr>
        <p:spPr>
          <a:xfrm>
            <a:off x="192089" y="975374"/>
            <a:ext cx="5903912" cy="1048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70C311-44D2-40D7-9C82-A33C61FB6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1188285"/>
            <a:ext cx="9968753" cy="6230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75F982-38D0-4944-BA09-56F3D6F4F99C}"/>
              </a:ext>
            </a:extLst>
          </p:cNvPr>
          <p:cNvSpPr txBox="1"/>
          <p:nvPr/>
        </p:nvSpPr>
        <p:spPr>
          <a:xfrm>
            <a:off x="192088" y="4376035"/>
            <a:ext cx="590391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max-width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1024px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horizontally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centered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64px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0.25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backdrop-filter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blur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 0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endParaRPr lang="es-AR" sz="1600" b="0" i="0" u="none" strike="noStrike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8AA207-CBAD-428A-A834-72068E7C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2481965"/>
            <a:ext cx="9968753" cy="623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4A10903-8987-4B8C-B440-03F4CA8830E4}"/>
              </a:ext>
            </a:extLst>
          </p:cNvPr>
          <p:cNvSpPr/>
          <p:nvPr/>
        </p:nvSpPr>
        <p:spPr>
          <a:xfrm>
            <a:off x="10060082" y="2348659"/>
            <a:ext cx="82550" cy="9051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36733D-AB48-4499-98C4-6FE86F5F54BD}"/>
              </a:ext>
            </a:extLst>
          </p:cNvPr>
          <p:cNvSpPr/>
          <p:nvPr/>
        </p:nvSpPr>
        <p:spPr>
          <a:xfrm>
            <a:off x="2667001" y="2342126"/>
            <a:ext cx="1905000" cy="9017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CEDACAF-7B7E-4379-8219-EE61103FEFD7}"/>
              </a:ext>
            </a:extLst>
          </p:cNvPr>
          <p:cNvSpPr/>
          <p:nvPr/>
        </p:nvSpPr>
        <p:spPr>
          <a:xfrm>
            <a:off x="966786" y="2478409"/>
            <a:ext cx="10258428" cy="1574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9866ED-2601-4960-BA66-A69F66806448}"/>
              </a:ext>
            </a:extLst>
          </p:cNvPr>
          <p:cNvSpPr txBox="1"/>
          <p:nvPr/>
        </p:nvSpPr>
        <p:spPr>
          <a:xfrm>
            <a:off x="11171193" y="2896891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A6AA1CF-45CC-4468-A324-8D19ACCDF0EE}"/>
              </a:ext>
            </a:extLst>
          </p:cNvPr>
          <p:cNvSpPr/>
          <p:nvPr/>
        </p:nvSpPr>
        <p:spPr>
          <a:xfrm>
            <a:off x="7619999" y="2342126"/>
            <a:ext cx="1581151" cy="9017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27E55E-3DE4-4727-8FE1-C7C608C3BC0D}"/>
              </a:ext>
            </a:extLst>
          </p:cNvPr>
          <p:cNvSpPr/>
          <p:nvPr/>
        </p:nvSpPr>
        <p:spPr>
          <a:xfrm>
            <a:off x="966786" y="2948984"/>
            <a:ext cx="10258428" cy="1574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6EC532-B6F8-4638-8317-1A0A572BAF60}"/>
              </a:ext>
            </a:extLst>
          </p:cNvPr>
          <p:cNvSpPr txBox="1"/>
          <p:nvPr/>
        </p:nvSpPr>
        <p:spPr>
          <a:xfrm>
            <a:off x="11171193" y="2426316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D2CDB6-CC5C-4831-BE36-0D50B7524411}"/>
              </a:ext>
            </a:extLst>
          </p:cNvPr>
          <p:cNvSpPr txBox="1"/>
          <p:nvPr/>
        </p:nvSpPr>
        <p:spPr>
          <a:xfrm>
            <a:off x="9803701" y="326851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2309C4-9410-45E5-8F56-70FA65F84842}"/>
              </a:ext>
            </a:extLst>
          </p:cNvPr>
          <p:cNvSpPr txBox="1"/>
          <p:nvPr/>
        </p:nvSpPr>
        <p:spPr>
          <a:xfrm>
            <a:off x="8112918" y="326851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auto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67BDF1-686C-4E36-8B86-C3B6EAA3380C}"/>
              </a:ext>
            </a:extLst>
          </p:cNvPr>
          <p:cNvSpPr txBox="1"/>
          <p:nvPr/>
        </p:nvSpPr>
        <p:spPr>
          <a:xfrm>
            <a:off x="3321845" y="326851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auto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A4288D6-A498-486D-96E5-6643245947DC}"/>
              </a:ext>
            </a:extLst>
          </p:cNvPr>
          <p:cNvSpPr txBox="1"/>
          <p:nvPr/>
        </p:nvSpPr>
        <p:spPr>
          <a:xfrm>
            <a:off x="326066" y="2662208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20px</a:t>
            </a:r>
          </a:p>
        </p:txBody>
      </p:sp>
      <p:sp>
        <p:nvSpPr>
          <p:cNvPr id="28" name="Abrir corchete 27">
            <a:extLst>
              <a:ext uri="{FF2B5EF4-FFF2-40B4-BE49-F238E27FC236}">
                <a16:creationId xmlns:a16="http://schemas.microsoft.com/office/drawing/2014/main" id="{95ECD6E2-17A8-438F-BECD-8C30E8CFD7A6}"/>
              </a:ext>
            </a:extLst>
          </p:cNvPr>
          <p:cNvSpPr/>
          <p:nvPr/>
        </p:nvSpPr>
        <p:spPr>
          <a:xfrm>
            <a:off x="826294" y="2635834"/>
            <a:ext cx="285329" cy="307633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Google Shape;980;p76" descr="logo_bajada.jpg">
            <a:extLst>
              <a:ext uri="{FF2B5EF4-FFF2-40B4-BE49-F238E27FC236}">
                <a16:creationId xmlns:a16="http://schemas.microsoft.com/office/drawing/2014/main" id="{8812C9B8-A604-479D-B518-440CEDAD47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7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322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Categories</a:t>
            </a: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8CDBAE-C569-49B0-85E6-047ED6C6EFE5}"/>
              </a:ext>
            </a:extLst>
          </p:cNvPr>
          <p:cNvSpPr/>
          <p:nvPr/>
        </p:nvSpPr>
        <p:spPr>
          <a:xfrm>
            <a:off x="192089" y="968188"/>
            <a:ext cx="5903912" cy="1721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CFDDCFC9-7CDD-47E5-A5E2-B3A0E06D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1205753"/>
            <a:ext cx="9968753" cy="1246094"/>
          </a:xfrm>
          <a:prstGeom prst="rect">
            <a:avLst/>
          </a:prstGeom>
        </p:spPr>
      </p:pic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3AA86C7-19C3-454B-AF23-A943550A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3091703"/>
            <a:ext cx="9968753" cy="124609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7B7A761-45B8-4A01-82BA-14AF08D1F372}"/>
              </a:ext>
            </a:extLst>
          </p:cNvPr>
          <p:cNvSpPr/>
          <p:nvPr/>
        </p:nvSpPr>
        <p:spPr>
          <a:xfrm>
            <a:off x="1111623" y="2982514"/>
            <a:ext cx="165100" cy="1462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97EAC2-1BAD-4AC9-A70B-F1E6ED75E33F}"/>
              </a:ext>
            </a:extLst>
          </p:cNvPr>
          <p:cNvSpPr/>
          <p:nvPr/>
        </p:nvSpPr>
        <p:spPr>
          <a:xfrm>
            <a:off x="10920787" y="2982514"/>
            <a:ext cx="165100" cy="1462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302747-E600-4E94-AF24-78F1FC81EBCE}"/>
              </a:ext>
            </a:extLst>
          </p:cNvPr>
          <p:cNvSpPr/>
          <p:nvPr/>
        </p:nvSpPr>
        <p:spPr>
          <a:xfrm>
            <a:off x="966785" y="3089718"/>
            <a:ext cx="10258430" cy="1542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CA4C96-B53C-4628-822D-24E274F4548E}"/>
              </a:ext>
            </a:extLst>
          </p:cNvPr>
          <p:cNvSpPr/>
          <p:nvPr/>
        </p:nvSpPr>
        <p:spPr>
          <a:xfrm>
            <a:off x="966786" y="4183557"/>
            <a:ext cx="10258428" cy="1542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394BFD-39E9-4EE5-8999-54FD5588F9D5}"/>
              </a:ext>
            </a:extLst>
          </p:cNvPr>
          <p:cNvSpPr txBox="1"/>
          <p:nvPr/>
        </p:nvSpPr>
        <p:spPr>
          <a:xfrm>
            <a:off x="10705681" y="444500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5A8126-E8D4-47C5-8572-4C312A350341}"/>
              </a:ext>
            </a:extLst>
          </p:cNvPr>
          <p:cNvSpPr txBox="1"/>
          <p:nvPr/>
        </p:nvSpPr>
        <p:spPr>
          <a:xfrm>
            <a:off x="11218443" y="4129872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76C3CF-17ED-4272-AE9E-4B1A0E32661B}"/>
              </a:ext>
            </a:extLst>
          </p:cNvPr>
          <p:cNvSpPr txBox="1"/>
          <p:nvPr/>
        </p:nvSpPr>
        <p:spPr>
          <a:xfrm>
            <a:off x="11218443" y="3036033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72D61C-681D-4DE7-B417-C014257B4BA8}"/>
              </a:ext>
            </a:extLst>
          </p:cNvPr>
          <p:cNvSpPr txBox="1"/>
          <p:nvPr/>
        </p:nvSpPr>
        <p:spPr>
          <a:xfrm>
            <a:off x="891007" y="444500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F1A141-8AE9-4775-8286-9FB61C70D2F0}"/>
              </a:ext>
            </a:extLst>
          </p:cNvPr>
          <p:cNvSpPr txBox="1"/>
          <p:nvPr/>
        </p:nvSpPr>
        <p:spPr>
          <a:xfrm>
            <a:off x="2057234" y="4445000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2px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E44534-EE91-4520-9BA9-E2C4292D711E}"/>
              </a:ext>
            </a:extLst>
          </p:cNvPr>
          <p:cNvCxnSpPr/>
          <p:nvPr/>
        </p:nvCxnSpPr>
        <p:spPr>
          <a:xfrm>
            <a:off x="2357271" y="4155902"/>
            <a:ext cx="0" cy="307181"/>
          </a:xfrm>
          <a:prstGeom prst="line">
            <a:avLst/>
          </a:prstGeom>
          <a:ln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2CB25D1-30D9-47C8-B363-A300B3CC2F2C}"/>
              </a:ext>
            </a:extLst>
          </p:cNvPr>
          <p:cNvSpPr txBox="1"/>
          <p:nvPr/>
        </p:nvSpPr>
        <p:spPr>
          <a:xfrm>
            <a:off x="192088" y="3586784"/>
            <a:ext cx="729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128px</a:t>
            </a:r>
          </a:p>
        </p:txBody>
      </p:sp>
      <p:sp>
        <p:nvSpPr>
          <p:cNvPr id="26" name="Abrir corchete 25">
            <a:extLst>
              <a:ext uri="{FF2B5EF4-FFF2-40B4-BE49-F238E27FC236}">
                <a16:creationId xmlns:a16="http://schemas.microsoft.com/office/drawing/2014/main" id="{95F5ABF9-B18F-4637-9ED2-B7BADD41CCDF}"/>
              </a:ext>
            </a:extLst>
          </p:cNvPr>
          <p:cNvSpPr/>
          <p:nvPr/>
        </p:nvSpPr>
        <p:spPr>
          <a:xfrm>
            <a:off x="826294" y="3089719"/>
            <a:ext cx="285329" cy="1249016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E0109D-5C5C-4FB1-BD06-5AFB0D91C28E}"/>
              </a:ext>
            </a:extLst>
          </p:cNvPr>
          <p:cNvSpPr txBox="1"/>
          <p:nvPr/>
        </p:nvSpPr>
        <p:spPr>
          <a:xfrm>
            <a:off x="192088" y="4786358"/>
            <a:ext cx="590391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max-width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1024px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horizontally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centered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73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79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4830D9B-9005-4B76-9BEC-F2162E449F9F}"/>
              </a:ext>
            </a:extLst>
          </p:cNvPr>
          <p:cNvSpPr/>
          <p:nvPr/>
        </p:nvSpPr>
        <p:spPr>
          <a:xfrm>
            <a:off x="5254624" y="3400482"/>
            <a:ext cx="427121" cy="4271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03A1C2C-A11B-4E5D-8903-E24940903376}"/>
              </a:ext>
            </a:extLst>
          </p:cNvPr>
          <p:cNvSpPr txBox="1"/>
          <p:nvPr/>
        </p:nvSpPr>
        <p:spPr>
          <a:xfrm>
            <a:off x="4806442" y="4445000"/>
            <a:ext cx="1323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40px * 40px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02D4027-13C1-4A7B-A162-576FB9CBD40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5468184" y="3827603"/>
            <a:ext cx="1" cy="617397"/>
          </a:xfrm>
          <a:prstGeom prst="line">
            <a:avLst/>
          </a:prstGeom>
          <a:ln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980;p76" descr="logo_bajada.jpg">
            <a:extLst>
              <a:ext uri="{FF2B5EF4-FFF2-40B4-BE49-F238E27FC236}">
                <a16:creationId xmlns:a16="http://schemas.microsoft.com/office/drawing/2014/main" id="{B23F98B9-EAF5-456D-B3C6-3BD4A45858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4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</a:t>
            </a: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7E7892-6ADD-4A9C-B2A7-8C24156DD820}"/>
              </a:ext>
            </a:extLst>
          </p:cNvPr>
          <p:cNvSpPr/>
          <p:nvPr/>
        </p:nvSpPr>
        <p:spPr>
          <a:xfrm>
            <a:off x="192089" y="975374"/>
            <a:ext cx="5903912" cy="1048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2ACB20-7FFE-40D7-AD51-EBA4111A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1074785"/>
            <a:ext cx="9968753" cy="8500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1FAFF5C-87CA-4BFE-B7DF-331A50532724}"/>
              </a:ext>
            </a:extLst>
          </p:cNvPr>
          <p:cNvSpPr txBox="1"/>
          <p:nvPr/>
        </p:nvSpPr>
        <p:spPr>
          <a:xfrm>
            <a:off x="192087" y="4823996"/>
            <a:ext cx="590391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max-width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1024px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horizontally</a:t>
            </a:r>
            <a:r>
              <a:rPr lang="es-AR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centered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80px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561FAF-5AA9-4621-987A-82176D12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2247277"/>
            <a:ext cx="9968753" cy="85004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B2AB60-F689-44CA-8B8E-DA7664B62930}"/>
              </a:ext>
            </a:extLst>
          </p:cNvPr>
          <p:cNvSpPr/>
          <p:nvPr/>
        </p:nvSpPr>
        <p:spPr>
          <a:xfrm>
            <a:off x="1145380" y="2100892"/>
            <a:ext cx="77527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DB150D-DEB0-4E81-B828-9C7F77410D45}"/>
              </a:ext>
            </a:extLst>
          </p:cNvPr>
          <p:cNvSpPr/>
          <p:nvPr/>
        </p:nvSpPr>
        <p:spPr>
          <a:xfrm>
            <a:off x="966785" y="2247275"/>
            <a:ext cx="10258430" cy="708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A33758-04CF-41E6-B567-8FAA51980C89}"/>
              </a:ext>
            </a:extLst>
          </p:cNvPr>
          <p:cNvSpPr/>
          <p:nvPr/>
        </p:nvSpPr>
        <p:spPr>
          <a:xfrm>
            <a:off x="966787" y="2949314"/>
            <a:ext cx="10258428" cy="708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57FF248-5A50-40D2-92B3-460C239E16A5}"/>
              </a:ext>
            </a:extLst>
          </p:cNvPr>
          <p:cNvSpPr/>
          <p:nvPr/>
        </p:nvSpPr>
        <p:spPr>
          <a:xfrm>
            <a:off x="10961473" y="2100892"/>
            <a:ext cx="77527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E0E158-C563-4B7D-AE43-8D40171212B6}"/>
              </a:ext>
            </a:extLst>
          </p:cNvPr>
          <p:cNvSpPr/>
          <p:nvPr/>
        </p:nvSpPr>
        <p:spPr>
          <a:xfrm>
            <a:off x="1843880" y="2100892"/>
            <a:ext cx="77527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32032B-0EBE-4296-9509-FF4285461FC4}"/>
              </a:ext>
            </a:extLst>
          </p:cNvPr>
          <p:cNvSpPr/>
          <p:nvPr/>
        </p:nvSpPr>
        <p:spPr>
          <a:xfrm>
            <a:off x="8949530" y="2100892"/>
            <a:ext cx="162720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9B2240-38D7-4AA5-B59A-35A0D5C827CA}"/>
              </a:ext>
            </a:extLst>
          </p:cNvPr>
          <p:cNvSpPr/>
          <p:nvPr/>
        </p:nvSpPr>
        <p:spPr>
          <a:xfrm>
            <a:off x="9886946" y="2100892"/>
            <a:ext cx="252136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6CB08D-01CF-4993-9FA1-BBB63464E94B}"/>
              </a:ext>
            </a:extLst>
          </p:cNvPr>
          <p:cNvSpPr txBox="1"/>
          <p:nvPr/>
        </p:nvSpPr>
        <p:spPr>
          <a:xfrm>
            <a:off x="275956" y="2509747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64px</a:t>
            </a:r>
          </a:p>
        </p:txBody>
      </p:sp>
      <p:sp>
        <p:nvSpPr>
          <p:cNvPr id="24" name="Abrir corchete 23">
            <a:extLst>
              <a:ext uri="{FF2B5EF4-FFF2-40B4-BE49-F238E27FC236}">
                <a16:creationId xmlns:a16="http://schemas.microsoft.com/office/drawing/2014/main" id="{AE53F87B-46E1-45F5-A291-0118E0F41F19}"/>
              </a:ext>
            </a:extLst>
          </p:cNvPr>
          <p:cNvSpPr/>
          <p:nvPr/>
        </p:nvSpPr>
        <p:spPr>
          <a:xfrm>
            <a:off x="871268" y="2318110"/>
            <a:ext cx="546052" cy="631204"/>
          </a:xfrm>
          <a:prstGeom prst="leftBracke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0B5303-DD71-4160-A8F1-1ACB00C0BC3B}"/>
              </a:ext>
            </a:extLst>
          </p:cNvPr>
          <p:cNvSpPr txBox="1"/>
          <p:nvPr/>
        </p:nvSpPr>
        <p:spPr>
          <a:xfrm>
            <a:off x="11209280" y="2853926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7BBF7CA-52B4-4195-84EC-691527431675}"/>
              </a:ext>
            </a:extLst>
          </p:cNvPr>
          <p:cNvSpPr txBox="1"/>
          <p:nvPr/>
        </p:nvSpPr>
        <p:spPr>
          <a:xfrm>
            <a:off x="11209280" y="214590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09E6FE-4E45-40A4-A878-0AE379F7F39D}"/>
              </a:ext>
            </a:extLst>
          </p:cNvPr>
          <p:cNvSpPr txBox="1"/>
          <p:nvPr/>
        </p:nvSpPr>
        <p:spPr>
          <a:xfrm>
            <a:off x="10702580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31B6891-8F80-408C-BE7F-E77D83F4D367}"/>
              </a:ext>
            </a:extLst>
          </p:cNvPr>
          <p:cNvSpPr txBox="1"/>
          <p:nvPr/>
        </p:nvSpPr>
        <p:spPr>
          <a:xfrm>
            <a:off x="886487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3DEE558-7FA0-4CB3-89EB-59D62EF64114}"/>
              </a:ext>
            </a:extLst>
          </p:cNvPr>
          <p:cNvSpPr txBox="1"/>
          <p:nvPr/>
        </p:nvSpPr>
        <p:spPr>
          <a:xfrm>
            <a:off x="1584987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35723C2-07B9-4B58-9D71-3C38EA07BD9A}"/>
              </a:ext>
            </a:extLst>
          </p:cNvPr>
          <p:cNvSpPr txBox="1"/>
          <p:nvPr/>
        </p:nvSpPr>
        <p:spPr>
          <a:xfrm>
            <a:off x="9715358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AEE8A6-E399-41BA-B3B6-11197868592F}"/>
              </a:ext>
            </a:extLst>
          </p:cNvPr>
          <p:cNvSpPr txBox="1"/>
          <p:nvPr/>
        </p:nvSpPr>
        <p:spPr>
          <a:xfrm>
            <a:off x="8719171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0AD80F-8C58-4B16-843B-842BA90B8252}"/>
              </a:ext>
            </a:extLst>
          </p:cNvPr>
          <p:cNvSpPr/>
          <p:nvPr/>
        </p:nvSpPr>
        <p:spPr>
          <a:xfrm>
            <a:off x="4939553" y="2100892"/>
            <a:ext cx="3253211" cy="1142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B1B23C1-BBFA-4B44-B734-3221E60F681A}"/>
              </a:ext>
            </a:extLst>
          </p:cNvPr>
          <p:cNvSpPr txBox="1"/>
          <p:nvPr/>
        </p:nvSpPr>
        <p:spPr>
          <a:xfrm>
            <a:off x="6268502" y="3259289"/>
            <a:ext cx="59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auto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1AA9682-BA2D-4CAC-89FF-7031D325C3B2}"/>
              </a:ext>
            </a:extLst>
          </p:cNvPr>
          <p:cNvSpPr txBox="1"/>
          <p:nvPr/>
        </p:nvSpPr>
        <p:spPr>
          <a:xfrm>
            <a:off x="2644827" y="3243711"/>
            <a:ext cx="1797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05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05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E67B8FC-7410-4C3D-9A0C-803A36DD50A2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138411" y="2838629"/>
            <a:ext cx="609999" cy="200166"/>
          </a:xfrm>
          <a:prstGeom prst="bentConnector3">
            <a:avLst>
              <a:gd name="adj1" fmla="val 22934"/>
            </a:avLst>
          </a:prstGeom>
          <a:ln w="12700">
            <a:solidFill>
              <a:srgbClr val="EC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1281CF-492C-4022-B652-B8EF357DBCA9}"/>
              </a:ext>
            </a:extLst>
          </p:cNvPr>
          <p:cNvSpPr txBox="1"/>
          <p:nvPr/>
        </p:nvSpPr>
        <p:spPr>
          <a:xfrm>
            <a:off x="9780440" y="3615507"/>
            <a:ext cx="1797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05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05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05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font-weight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050" b="0" i="0" u="none" strike="noStrike" dirty="0" err="1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bold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B3CBF9D-A580-4BFB-8DB2-6199E43E7EED}"/>
              </a:ext>
            </a:extLst>
          </p:cNvPr>
          <p:cNvCxnSpPr>
            <a:cxnSpLocks/>
            <a:stCxn id="40" idx="0"/>
          </p:cNvCxnSpPr>
          <p:nvPr/>
        </p:nvCxnSpPr>
        <p:spPr>
          <a:xfrm rot="16200000" flipV="1">
            <a:off x="10102215" y="3038616"/>
            <a:ext cx="974954" cy="178828"/>
          </a:xfrm>
          <a:prstGeom prst="bentConnector3">
            <a:avLst>
              <a:gd name="adj1" fmla="val 50000"/>
            </a:avLst>
          </a:prstGeom>
          <a:ln w="12700">
            <a:solidFill>
              <a:srgbClr val="EC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75924D-48AC-4284-A268-2EF5FC29A74D}"/>
              </a:ext>
            </a:extLst>
          </p:cNvPr>
          <p:cNvSpPr txBox="1"/>
          <p:nvPr/>
        </p:nvSpPr>
        <p:spPr>
          <a:xfrm>
            <a:off x="1451193" y="3799539"/>
            <a:ext cx="1797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s-AR" sz="105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05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05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871FA56D-64C8-45C8-86AF-F004186608B7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328152" y="2777832"/>
            <a:ext cx="1188654" cy="854760"/>
          </a:xfrm>
          <a:prstGeom prst="bentConnector3">
            <a:avLst>
              <a:gd name="adj1" fmla="val 18748"/>
            </a:avLst>
          </a:prstGeom>
          <a:ln w="12700">
            <a:solidFill>
              <a:srgbClr val="EC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980;p76" descr="logo_bajada.jpg">
            <a:extLst>
              <a:ext uri="{FF2B5EF4-FFF2-40B4-BE49-F238E27FC236}">
                <a16:creationId xmlns:a16="http://schemas.microsoft.com/office/drawing/2014/main" id="{D7A606AE-AF76-4604-A86C-1AD8CE8C93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16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Buttons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455BF1E-C378-4777-B5D0-807191BE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4323438"/>
            <a:ext cx="1498589" cy="1574788"/>
          </a:xfrm>
          <a:prstGeom prst="rect">
            <a:avLst/>
          </a:prstGeom>
        </p:spPr>
      </p:pic>
      <p:pic>
        <p:nvPicPr>
          <p:cNvPr id="13" name="Imagen 12" descr="Chat o mensaje de texto&#10;&#10;Descripción generada automáticamente con confianza media">
            <a:extLst>
              <a:ext uri="{FF2B5EF4-FFF2-40B4-BE49-F238E27FC236}">
                <a16:creationId xmlns:a16="http://schemas.microsoft.com/office/drawing/2014/main" id="{8B98EC6A-F5FD-4D02-B53C-21F2FA25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845782"/>
            <a:ext cx="1549389" cy="284477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53E2BD-0A3B-4DE8-8251-4F69E38A3875}"/>
              </a:ext>
            </a:extLst>
          </p:cNvPr>
          <p:cNvSpPr txBox="1"/>
          <p:nvPr/>
        </p:nvSpPr>
        <p:spPr>
          <a:xfrm>
            <a:off x="1859522" y="835025"/>
            <a:ext cx="59039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auto;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73, 79, 81, 1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 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font-size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255, 255,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hover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236, 0, 0, 1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endParaRPr lang="es-AR" sz="1600" b="0" i="0" u="none" strike="noStrike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1297B-F22D-4CFB-8B3B-F48E35741F31}"/>
              </a:ext>
            </a:extLst>
          </p:cNvPr>
          <p:cNvSpPr txBox="1"/>
          <p:nvPr/>
        </p:nvSpPr>
        <p:spPr>
          <a:xfrm>
            <a:off x="1859522" y="4323438"/>
            <a:ext cx="59039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</a:t>
            </a:r>
            <a:r>
              <a:rPr lang="es-AR" sz="1600" b="1" i="0" u="none" strike="noStrike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padding: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4px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52BD826-5B1D-45A4-A12D-AC59FCAA38CC}"/>
              </a:ext>
            </a:extLst>
          </p:cNvPr>
          <p:cNvGrpSpPr/>
          <p:nvPr/>
        </p:nvGrpSpPr>
        <p:grpSpPr>
          <a:xfrm>
            <a:off x="4462145" y="4323438"/>
            <a:ext cx="2939825" cy="1384999"/>
            <a:chOff x="4016375" y="3989442"/>
            <a:chExt cx="2939825" cy="1384999"/>
          </a:xfrm>
        </p:grpSpPr>
        <p:pic>
          <p:nvPicPr>
            <p:cNvPr id="10" name="Imagen 9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D530CA51-E61B-453E-99E0-D73420BCA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6" t="11100" r="12606" b="54625"/>
            <a:stretch/>
          </p:blipFill>
          <p:spPr>
            <a:xfrm>
              <a:off x="4489450" y="4121150"/>
              <a:ext cx="2000249" cy="963302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1B92222-A918-4E8D-B394-C5D78AB3A1B7}"/>
                </a:ext>
              </a:extLst>
            </p:cNvPr>
            <p:cNvSpPr/>
            <p:nvPr/>
          </p:nvSpPr>
          <p:spPr>
            <a:xfrm>
              <a:off x="4611687" y="3989442"/>
              <a:ext cx="77527" cy="11428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E75C831-ECBA-498B-ADCF-E3DA9B85CA55}"/>
                </a:ext>
              </a:extLst>
            </p:cNvPr>
            <p:cNvSpPr/>
            <p:nvPr/>
          </p:nvSpPr>
          <p:spPr>
            <a:xfrm>
              <a:off x="5255697" y="3989442"/>
              <a:ext cx="77527" cy="11428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0DCCF2F-B377-4066-B4EF-CD3219BEBDD5}"/>
                </a:ext>
              </a:extLst>
            </p:cNvPr>
            <p:cNvSpPr/>
            <p:nvPr/>
          </p:nvSpPr>
          <p:spPr>
            <a:xfrm rot="5400000">
              <a:off x="5390882" y="3366655"/>
              <a:ext cx="77527" cy="188039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4008151-9921-4669-97CD-58DE68871CCB}"/>
                </a:ext>
              </a:extLst>
            </p:cNvPr>
            <p:cNvSpPr/>
            <p:nvPr/>
          </p:nvSpPr>
          <p:spPr>
            <a:xfrm rot="5400000">
              <a:off x="5390882" y="4002448"/>
              <a:ext cx="77527" cy="188039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C25AD3F-8CB8-44F6-ACC7-110EFB868270}"/>
                </a:ext>
              </a:extLst>
            </p:cNvPr>
            <p:cNvSpPr/>
            <p:nvPr/>
          </p:nvSpPr>
          <p:spPr>
            <a:xfrm>
              <a:off x="6096000" y="3989442"/>
              <a:ext cx="273844" cy="11428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61C7D0B-6986-43A3-BDE5-BC8857F50EA4}"/>
                </a:ext>
              </a:extLst>
            </p:cNvPr>
            <p:cNvSpPr txBox="1"/>
            <p:nvPr/>
          </p:nvSpPr>
          <p:spPr>
            <a:xfrm>
              <a:off x="4352794" y="5112831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8FF5AAD-88B7-4597-B9D6-93249C3BADE6}"/>
                </a:ext>
              </a:extLst>
            </p:cNvPr>
            <p:cNvSpPr txBox="1"/>
            <p:nvPr/>
          </p:nvSpPr>
          <p:spPr>
            <a:xfrm>
              <a:off x="4996804" y="5112831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03779B-F53F-4C2B-A862-5DC287559FC6}"/>
                </a:ext>
              </a:extLst>
            </p:cNvPr>
            <p:cNvSpPr txBox="1"/>
            <p:nvPr/>
          </p:nvSpPr>
          <p:spPr>
            <a:xfrm>
              <a:off x="5935266" y="5112831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16px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2263939-7360-4829-AB0D-F1222657AE1C}"/>
                </a:ext>
              </a:extLst>
            </p:cNvPr>
            <p:cNvSpPr txBox="1"/>
            <p:nvPr/>
          </p:nvSpPr>
          <p:spPr>
            <a:xfrm>
              <a:off x="4016375" y="4174441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4px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0535018-DE1A-466D-B936-D7015F38A1D8}"/>
                </a:ext>
              </a:extLst>
            </p:cNvPr>
            <p:cNvSpPr txBox="1"/>
            <p:nvPr/>
          </p:nvSpPr>
          <p:spPr>
            <a:xfrm>
              <a:off x="4023759" y="4813127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dirty="0">
                  <a:solidFill>
                    <a:srgbClr val="444444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4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px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16350C7A-3ED3-46AA-B14D-F4BFAD4D83FF}"/>
                </a:ext>
              </a:extLst>
            </p:cNvPr>
            <p:cNvSpPr/>
            <p:nvPr/>
          </p:nvSpPr>
          <p:spPr>
            <a:xfrm rot="5400000">
              <a:off x="5786148" y="3815163"/>
              <a:ext cx="221255" cy="112710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B9AC8E2-2B3D-4F29-AD79-91941123ABD2}"/>
                </a:ext>
              </a:extLst>
            </p:cNvPr>
            <p:cNvSpPr/>
            <p:nvPr/>
          </p:nvSpPr>
          <p:spPr>
            <a:xfrm rot="5400000">
              <a:off x="5786148" y="4307228"/>
              <a:ext cx="221255" cy="112710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8261D3C-BD8C-4CEF-9232-8D998784B07F}"/>
                </a:ext>
              </a:extLst>
            </p:cNvPr>
            <p:cNvSpPr txBox="1"/>
            <p:nvPr/>
          </p:nvSpPr>
          <p:spPr>
            <a:xfrm>
              <a:off x="6360888" y="4247911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F89C9AA-791D-4BC8-A8B3-8028B76024B3}"/>
                </a:ext>
              </a:extLst>
            </p:cNvPr>
            <p:cNvSpPr txBox="1"/>
            <p:nvPr/>
          </p:nvSpPr>
          <p:spPr>
            <a:xfrm>
              <a:off x="6360888" y="4739846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</p:grpSp>
      <p:pic>
        <p:nvPicPr>
          <p:cNvPr id="8" name="Google Shape;980;p76" descr="logo_bajada.jpg">
            <a:extLst>
              <a:ext uri="{FF2B5EF4-FFF2-40B4-BE49-F238E27FC236}">
                <a16:creationId xmlns:a16="http://schemas.microsoft.com/office/drawing/2014/main" id="{4AA4B4FE-E966-41E6-8C5C-5931E643F8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69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2DD5802-9B94-4A93-9041-CC7C0DD310D6}"/>
              </a:ext>
            </a:extLst>
          </p:cNvPr>
          <p:cNvSpPr txBox="1"/>
          <p:nvPr/>
        </p:nvSpPr>
        <p:spPr>
          <a:xfrm>
            <a:off x="192088" y="188913"/>
            <a:ext cx="2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</a:t>
            </a: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Button</a:t>
            </a:r>
            <a:endParaRPr lang="es-A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Imagen 10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6C749639-956F-439F-9375-AEDF6035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835025"/>
            <a:ext cx="1549389" cy="1447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53E2BD-0A3B-4DE8-8251-4F69E38A3875}"/>
              </a:ext>
            </a:extLst>
          </p:cNvPr>
          <p:cNvSpPr txBox="1"/>
          <p:nvPr/>
        </p:nvSpPr>
        <p:spPr>
          <a:xfrm>
            <a:off x="1859522" y="835025"/>
            <a:ext cx="590391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es-AR" sz="1600" b="1" i="0" u="none" strike="noStrike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endParaRPr lang="es-AR" sz="1600" b="1" i="0" u="none" strike="noStrike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width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32px;</a:t>
            </a:r>
            <a:endParaRPr lang="es-AR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32px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background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73, 79, 81, 1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algn="l" fontAlgn="auto"/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border-radius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16px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b="0" i="0" u="none" strike="noStrike" dirty="0" err="1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padding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8px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r>
              <a:rPr lang="es-AR" sz="160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 </a:t>
            </a:r>
            <a:r>
              <a:rPr lang="es-AR" sz="1600" b="0" i="0" u="none" strike="noStrike" dirty="0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s-AR" sz="1600" b="0" i="0" u="none" strike="noStrike" dirty="0" err="1">
                <a:solidFill>
                  <a:srgbClr val="725EE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rgba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s-AR" sz="1600" dirty="0">
                <a:solidFill>
                  <a:srgbClr val="F16B1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255</a:t>
            </a:r>
            <a:r>
              <a:rPr lang="es-AR" sz="1600" b="0" i="0" u="none" strike="noStrike" dirty="0">
                <a:solidFill>
                  <a:srgbClr val="F16B1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 255, 255, 1</a:t>
            </a:r>
            <a:r>
              <a:rPr lang="es-AR" sz="1600" b="0" i="0" u="none" strike="noStrike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5EE94FD-9A38-427B-BF71-15A226C0FF78}"/>
              </a:ext>
            </a:extLst>
          </p:cNvPr>
          <p:cNvGrpSpPr/>
          <p:nvPr/>
        </p:nvGrpSpPr>
        <p:grpSpPr>
          <a:xfrm>
            <a:off x="192088" y="3429000"/>
            <a:ext cx="5510354" cy="1257823"/>
            <a:chOff x="192088" y="3429000"/>
            <a:chExt cx="5510354" cy="1257823"/>
          </a:xfrm>
        </p:grpSpPr>
        <p:pic>
          <p:nvPicPr>
            <p:cNvPr id="12" name="Imagen 11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CF2E326A-E9EC-41BC-85FA-13D89C431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5" y="3486822"/>
              <a:ext cx="806969" cy="806969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1B92222-A918-4E8D-B394-C5D78AB3A1B7}"/>
                </a:ext>
              </a:extLst>
            </p:cNvPr>
            <p:cNvSpPr/>
            <p:nvPr/>
          </p:nvSpPr>
          <p:spPr>
            <a:xfrm>
              <a:off x="771349" y="3429000"/>
              <a:ext cx="141233" cy="101564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E75C831-ECBA-498B-ADCF-E3DA9B85CA55}"/>
                </a:ext>
              </a:extLst>
            </p:cNvPr>
            <p:cNvSpPr/>
            <p:nvPr/>
          </p:nvSpPr>
          <p:spPr>
            <a:xfrm>
              <a:off x="1345303" y="3773833"/>
              <a:ext cx="141233" cy="67081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0DCCF2F-B377-4066-B4EF-CD3219BEBDD5}"/>
                </a:ext>
              </a:extLst>
            </p:cNvPr>
            <p:cNvSpPr/>
            <p:nvPr/>
          </p:nvSpPr>
          <p:spPr>
            <a:xfrm rot="5400000">
              <a:off x="861726" y="3364679"/>
              <a:ext cx="140893" cy="572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4008151-9921-4669-97CD-58DE68871CCB}"/>
                </a:ext>
              </a:extLst>
            </p:cNvPr>
            <p:cNvSpPr/>
            <p:nvPr/>
          </p:nvSpPr>
          <p:spPr>
            <a:xfrm rot="5400000">
              <a:off x="1071742" y="3727093"/>
              <a:ext cx="140892" cy="99250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61C7D0B-6986-43A3-BDE5-BC8857F50EA4}"/>
                </a:ext>
              </a:extLst>
            </p:cNvPr>
            <p:cNvSpPr txBox="1"/>
            <p:nvPr/>
          </p:nvSpPr>
          <p:spPr>
            <a:xfrm>
              <a:off x="544309" y="4425213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8FF5AAD-88B7-4597-B9D6-93249C3BADE6}"/>
                </a:ext>
              </a:extLst>
            </p:cNvPr>
            <p:cNvSpPr txBox="1"/>
            <p:nvPr/>
          </p:nvSpPr>
          <p:spPr>
            <a:xfrm>
              <a:off x="1118263" y="4425213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8261D3C-BD8C-4CEF-9232-8D998784B07F}"/>
                </a:ext>
              </a:extLst>
            </p:cNvPr>
            <p:cNvSpPr txBox="1"/>
            <p:nvPr/>
          </p:nvSpPr>
          <p:spPr>
            <a:xfrm>
              <a:off x="192088" y="3512223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F89C9AA-791D-4BC8-A8B3-8028B76024B3}"/>
                </a:ext>
              </a:extLst>
            </p:cNvPr>
            <p:cNvSpPr txBox="1"/>
            <p:nvPr/>
          </p:nvSpPr>
          <p:spPr>
            <a:xfrm>
              <a:off x="1531588" y="4108348"/>
              <a:ext cx="595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/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9C4BBB6-6D91-4C15-BE92-ACA60AA2D722}"/>
                </a:ext>
              </a:extLst>
            </p:cNvPr>
            <p:cNvSpPr/>
            <p:nvPr/>
          </p:nvSpPr>
          <p:spPr>
            <a:xfrm>
              <a:off x="1218413" y="3580472"/>
              <a:ext cx="268123" cy="181338"/>
            </a:xfrm>
            <a:prstGeom prst="rect">
              <a:avLst/>
            </a:prstGeom>
            <a:noFill/>
            <a:ln>
              <a:solidFill>
                <a:srgbClr val="E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C79CE54-0CEB-4FF5-A7BD-E67A6A30AB8D}"/>
                </a:ext>
              </a:extLst>
            </p:cNvPr>
            <p:cNvSpPr txBox="1"/>
            <p:nvPr/>
          </p:nvSpPr>
          <p:spPr>
            <a:xfrm>
              <a:off x="2695935" y="3512223"/>
              <a:ext cx="30065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/>
              <a:r>
                <a:rPr lang="es-AR" sz="1050" b="0" i="0" u="none" strike="noStrike" dirty="0" err="1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border-radius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: </a:t>
              </a:r>
              <a:r>
                <a:rPr lang="es-AR" sz="1050" b="0" i="0" u="none" strike="noStrike" dirty="0">
                  <a:solidFill>
                    <a:srgbClr val="F16B16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;</a:t>
              </a:r>
            </a:p>
            <a:p>
              <a:pPr algn="l" fontAlgn="auto"/>
              <a:r>
                <a:rPr lang="es-AR" sz="1050" b="0" i="0" u="none" strike="noStrike" dirty="0" err="1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width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: </a:t>
              </a:r>
              <a:r>
                <a:rPr lang="es-AR" sz="1050" b="0" i="0" u="none" strike="noStrike" dirty="0">
                  <a:solidFill>
                    <a:srgbClr val="F16B16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12px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;</a:t>
              </a:r>
            </a:p>
            <a:p>
              <a:r>
                <a:rPr lang="es-AR" sz="1050" b="0" i="0" u="none" strike="noStrike" dirty="0" err="1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height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: </a:t>
              </a:r>
              <a:r>
                <a:rPr lang="es-AR" sz="1050" b="0" i="0" u="none" strike="noStrike" dirty="0">
                  <a:solidFill>
                    <a:srgbClr val="F16B16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;</a:t>
              </a:r>
            </a:p>
            <a:p>
              <a:r>
                <a:rPr lang="es-AR" sz="1050" b="0" i="0" u="none" strike="noStrike" dirty="0" err="1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font-size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: </a:t>
              </a:r>
              <a:r>
                <a:rPr lang="es-AR" sz="1050" b="0" i="0" u="none" strike="noStrike" dirty="0">
                  <a:solidFill>
                    <a:srgbClr val="F16B16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8px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;</a:t>
              </a:r>
              <a:endParaRPr lang="es-AR" sz="1050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s-AR" sz="1050" b="0" i="0" u="none" strike="noStrike" dirty="0" err="1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background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: </a:t>
              </a:r>
              <a:r>
                <a:rPr lang="es-AR" sz="1050" b="0" i="0" u="none" strike="noStrike" dirty="0" err="1">
                  <a:solidFill>
                    <a:srgbClr val="725EE1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rgba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(</a:t>
              </a:r>
              <a:r>
                <a:rPr lang="es-AR" sz="1050" b="0" i="0" u="none" strike="noStrike" dirty="0">
                  <a:solidFill>
                    <a:srgbClr val="F16B16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236, 0, 0, 1</a:t>
              </a:r>
              <a:r>
                <a:rPr lang="es-AR" sz="1050" b="0" i="0" u="none" strike="noStrike" dirty="0">
                  <a:solidFill>
                    <a:srgbClr val="444444"/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</a:rPr>
                <a:t>);</a:t>
              </a:r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9531335D-979D-4171-8F2B-306795950331}"/>
                </a:ext>
              </a:extLst>
            </p:cNvPr>
            <p:cNvCxnSpPr>
              <a:cxnSpLocks/>
              <a:stCxn id="18" idx="1"/>
              <a:endCxn id="26" idx="3"/>
            </p:cNvCxnSpPr>
            <p:nvPr/>
          </p:nvCxnSpPr>
          <p:spPr>
            <a:xfrm rot="10800000">
              <a:off x="1486537" y="3671142"/>
              <a:ext cx="1209399" cy="2912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C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FB3701D3-1E68-4E55-A7FE-8DC3AAAA037B}"/>
                </a:ext>
              </a:extLst>
            </p:cNvPr>
            <p:cNvSpPr/>
            <p:nvPr/>
          </p:nvSpPr>
          <p:spPr>
            <a:xfrm rot="5400000">
              <a:off x="1497650" y="3580304"/>
              <a:ext cx="140893" cy="14123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99BAAC8-BCF5-4A9A-BED5-07B137A697D6}"/>
                </a:ext>
              </a:extLst>
            </p:cNvPr>
            <p:cNvSpPr/>
            <p:nvPr/>
          </p:nvSpPr>
          <p:spPr>
            <a:xfrm>
              <a:off x="1345303" y="3429000"/>
              <a:ext cx="141233" cy="15147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</p:grpSp>
      <p:pic>
        <p:nvPicPr>
          <p:cNvPr id="5" name="Google Shape;980;p76" descr="logo_bajada.jpg">
            <a:extLst>
              <a:ext uri="{FF2B5EF4-FFF2-40B4-BE49-F238E27FC236}">
                <a16:creationId xmlns:a16="http://schemas.microsoft.com/office/drawing/2014/main" id="{1275436E-B02B-4FEF-806D-9AAE4FF5C0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405" y="188913"/>
            <a:ext cx="2083508" cy="48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986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700</Words>
  <Application>Microsoft Office PowerPoint</Application>
  <PresentationFormat>Panorámica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Open Sans</vt:lpstr>
      <vt:lpstr>Rajdhani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Molina</dc:creator>
  <cp:lastModifiedBy>Walter Molina</cp:lastModifiedBy>
  <cp:revision>5</cp:revision>
  <dcterms:created xsi:type="dcterms:W3CDTF">2021-11-02T05:25:11Z</dcterms:created>
  <dcterms:modified xsi:type="dcterms:W3CDTF">2021-11-03T16:55:02Z</dcterms:modified>
</cp:coreProperties>
</file>