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1" r:id="rId6"/>
    <p:sldId id="262" r:id="rId7"/>
    <p:sldId id="263" r:id="rId8"/>
    <p:sldId id="267" r:id="rId9"/>
    <p:sldId id="268" r:id="rId10"/>
    <p:sldId id="269" r:id="rId11"/>
    <p:sldId id="271" r:id="rId12"/>
    <p:sldId id="272" r:id="rId13"/>
    <p:sldId id="273" r:id="rId14"/>
    <p:sldId id="274" r:id="rId15"/>
    <p:sldId id="275" r:id="rId16"/>
    <p:sldId id="276" r:id="rId17"/>
    <p:sldId id="277" r:id="rId18"/>
    <p:sldId id="278"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272E4-2158-41E7-8704-8F465140BCC8}" v="43" dt="2023-12-29T18:05:00.31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29T19:07:42.816" v="7467" actId="20577"/>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15:57:43.963" v="4826" actId="113"/>
        <pc:sldMkLst>
          <pc:docMk/>
          <pc:sldMk cId="1035383574" sldId="257"/>
        </pc:sldMkLst>
        <pc:spChg chg="mod">
          <ac:chgData name="Tommaso Di Riccio" userId="86fd86f00952e091" providerId="LiveId" clId="{22D272E4-2158-41E7-8704-8F465140BCC8}" dt="2023-12-29T15:57:43.963" v="4826" actId="113"/>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15:57:42.263" v="4825" actId="113"/>
        <pc:sldMkLst>
          <pc:docMk/>
          <pc:sldMk cId="3752648632" sldId="258"/>
        </pc:sldMkLst>
        <pc:spChg chg="mod">
          <ac:chgData name="Tommaso Di Riccio" userId="86fd86f00952e091" providerId="LiveId" clId="{22D272E4-2158-41E7-8704-8F465140BCC8}" dt="2023-12-29T15:57:42.263" v="4825" actId="113"/>
          <ac:spMkLst>
            <pc:docMk/>
            <pc:sldMk cId="3752648632" sldId="258"/>
            <ac:spMk id="2" creationId="{FD4A98E0-9341-8C17-AB14-45506C4279AD}"/>
          </ac:spMkLst>
        </pc:spChg>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9T15:57:40.162" v="4824" actId="113"/>
        <pc:sldMkLst>
          <pc:docMk/>
          <pc:sldMk cId="3122407211" sldId="259"/>
        </pc:sldMkLst>
        <pc:spChg chg="mod">
          <ac:chgData name="Tommaso Di Riccio" userId="86fd86f00952e091" providerId="LiveId" clId="{22D272E4-2158-41E7-8704-8F465140BCC8}" dt="2023-12-29T15:57:40.162" v="4824" actId="113"/>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9T15:57:37.638" v="4823" actId="113"/>
        <pc:sldMkLst>
          <pc:docMk/>
          <pc:sldMk cId="2923913015" sldId="261"/>
        </pc:sldMkLst>
        <pc:spChg chg="mod">
          <ac:chgData name="Tommaso Di Riccio" userId="86fd86f00952e091" providerId="LiveId" clId="{22D272E4-2158-41E7-8704-8F465140BCC8}" dt="2023-12-29T15:57:37.638" v="4823" actId="113"/>
          <ac:spMkLst>
            <pc:docMk/>
            <pc:sldMk cId="2923913015" sldId="261"/>
            <ac:spMk id="2" creationId="{E3DA8900-1AD4-6DC8-BDD6-E9330161A9ED}"/>
          </ac:spMkLst>
        </pc:spChg>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15:57:35.973" v="4822" actId="113"/>
        <pc:sldMkLst>
          <pc:docMk/>
          <pc:sldMk cId="454432155" sldId="262"/>
        </pc:sldMkLst>
        <pc:spChg chg="mod">
          <ac:chgData name="Tommaso Di Riccio" userId="86fd86f00952e091" providerId="LiveId" clId="{22D272E4-2158-41E7-8704-8F465140BCC8}" dt="2023-12-29T15:57:35.973" v="4822" actId="113"/>
          <ac:spMkLst>
            <pc:docMk/>
            <pc:sldMk cId="454432155" sldId="262"/>
            <ac:spMk id="2" creationId="{B3D50234-5458-7264-EA96-4C4F11AAB29C}"/>
          </ac:spMkLst>
        </pc:spChg>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5:57:23.428" v="4821" actId="113"/>
        <pc:sldMkLst>
          <pc:docMk/>
          <pc:sldMk cId="1699395719" sldId="263"/>
        </pc:sldMkLst>
        <pc:spChg chg="mod">
          <ac:chgData name="Tommaso Di Riccio" userId="86fd86f00952e091" providerId="LiveId" clId="{22D272E4-2158-41E7-8704-8F465140BCC8}" dt="2023-12-29T15:57:23.428" v="4821" actId="113"/>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5:57:16.710" v="4820" actId="113"/>
        <pc:sldMkLst>
          <pc:docMk/>
          <pc:sldMk cId="2661476949" sldId="267"/>
        </pc:sldMkLst>
        <pc:spChg chg="mod">
          <ac:chgData name="Tommaso Di Riccio" userId="86fd86f00952e091" providerId="LiveId" clId="{22D272E4-2158-41E7-8704-8F465140BCC8}" dt="2023-12-29T15:57:16.710" v="4820" actId="113"/>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5:57:14.405" v="4819" actId="113"/>
        <pc:sldMkLst>
          <pc:docMk/>
          <pc:sldMk cId="2985542214" sldId="268"/>
        </pc:sldMkLst>
        <pc:spChg chg="mod">
          <ac:chgData name="Tommaso Di Riccio" userId="86fd86f00952e091" providerId="LiveId" clId="{22D272E4-2158-41E7-8704-8F465140BCC8}" dt="2023-12-29T15:57:14.405" v="4819" actId="113"/>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5:57:08.743" v="4818" actId="113"/>
        <pc:sldMkLst>
          <pc:docMk/>
          <pc:sldMk cId="221542106" sldId="269"/>
        </pc:sldMkLst>
        <pc:spChg chg="mod">
          <ac:chgData name="Tommaso Di Riccio" userId="86fd86f00952e091" providerId="LiveId" clId="{22D272E4-2158-41E7-8704-8F465140BCC8}" dt="2023-12-29T15:57:08.743" v="4818" actId="113"/>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5:57:05.430" v="4817" actId="113"/>
        <pc:sldMkLst>
          <pc:docMk/>
          <pc:sldMk cId="2280227574" sldId="271"/>
        </pc:sldMkLst>
        <pc:spChg chg="mod">
          <ac:chgData name="Tommaso Di Riccio" userId="86fd86f00952e091" providerId="LiveId" clId="{22D272E4-2158-41E7-8704-8F465140BCC8}" dt="2023-12-29T15:57:05.430" v="4817" actId="113"/>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5:56:28.443" v="4813" actId="20577"/>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addSp delSp modSp new mod">
        <pc:chgData name="Tommaso Di Riccio" userId="86fd86f00952e091" providerId="LiveId" clId="{22D272E4-2158-41E7-8704-8F465140BCC8}" dt="2023-12-29T17:24:50.880" v="5630" actId="1076"/>
        <pc:sldMkLst>
          <pc:docMk/>
          <pc:sldMk cId="1513754791" sldId="272"/>
        </pc:sldMkLst>
        <pc:spChg chg="mod">
          <ac:chgData name="Tommaso Di Riccio" userId="86fd86f00952e091" providerId="LiveId" clId="{22D272E4-2158-41E7-8704-8F465140BCC8}" dt="2023-12-29T15:57:02.748" v="4816" actId="113"/>
          <ac:spMkLst>
            <pc:docMk/>
            <pc:sldMk cId="1513754791" sldId="272"/>
            <ac:spMk id="2" creationId="{32242F0D-F3C7-5888-B659-FAE035653A8D}"/>
          </ac:spMkLst>
        </pc:spChg>
        <pc:spChg chg="del mod">
          <ac:chgData name="Tommaso Di Riccio" userId="86fd86f00952e091" providerId="LiveId" clId="{22D272E4-2158-41E7-8704-8F465140BCC8}" dt="2023-12-29T14:50:21.237" v="3041" actId="3680"/>
          <ac:spMkLst>
            <pc:docMk/>
            <pc:sldMk cId="1513754791" sldId="272"/>
            <ac:spMk id="3" creationId="{183E40E1-5092-D478-7646-6A3416157938}"/>
          </ac:spMkLst>
        </pc:spChg>
        <pc:spChg chg="add mod">
          <ac:chgData name="Tommaso Di Riccio" userId="86fd86f00952e091" providerId="LiveId" clId="{22D272E4-2158-41E7-8704-8F465140BCC8}" dt="2023-12-29T17:24:50.880" v="5630" actId="1076"/>
          <ac:spMkLst>
            <pc:docMk/>
            <pc:sldMk cId="1513754791" sldId="272"/>
            <ac:spMk id="5" creationId="{1665B87B-FC92-F364-DE84-C3D71D3A032B}"/>
          </ac:spMkLst>
        </pc:spChg>
        <pc:spChg chg="add del mod">
          <ac:chgData name="Tommaso Di Riccio" userId="86fd86f00952e091" providerId="LiveId" clId="{22D272E4-2158-41E7-8704-8F465140BCC8}" dt="2023-12-29T15:12:49.966" v="3973" actId="21"/>
          <ac:spMkLst>
            <pc:docMk/>
            <pc:sldMk cId="1513754791" sldId="272"/>
            <ac:spMk id="6" creationId="{E35D67A6-2C4A-5882-7411-8B81DCFBA770}"/>
          </ac:spMkLst>
        </pc:spChg>
        <pc:graphicFrameChg chg="add mod ord modGraphic">
          <ac:chgData name="Tommaso Di Riccio" userId="86fd86f00952e091" providerId="LiveId" clId="{22D272E4-2158-41E7-8704-8F465140BCC8}" dt="2023-12-29T17:24:18.165" v="5629" actId="14100"/>
          <ac:graphicFrameMkLst>
            <pc:docMk/>
            <pc:sldMk cId="1513754791" sldId="272"/>
            <ac:graphicFrameMk id="4" creationId="{32248B70-10BD-B73C-B41B-66493B0A2F4B}"/>
          </ac:graphicFrameMkLst>
        </pc:graphicFrameChg>
      </pc:sldChg>
      <pc:sldChg chg="addSp delSp modSp add mod">
        <pc:chgData name="Tommaso Di Riccio" userId="86fd86f00952e091" providerId="LiveId" clId="{22D272E4-2158-41E7-8704-8F465140BCC8}" dt="2023-12-29T15:59:06.732" v="4842" actId="1036"/>
        <pc:sldMkLst>
          <pc:docMk/>
          <pc:sldMk cId="1005539396" sldId="273"/>
        </pc:sldMkLst>
        <pc:spChg chg="mod">
          <ac:chgData name="Tommaso Di Riccio" userId="86fd86f00952e091" providerId="LiveId" clId="{22D272E4-2158-41E7-8704-8F465140BCC8}" dt="2023-12-29T15:56:56.303" v="4815" actId="113"/>
          <ac:spMkLst>
            <pc:docMk/>
            <pc:sldMk cId="1005539396" sldId="273"/>
            <ac:spMk id="2" creationId="{32242F0D-F3C7-5888-B659-FAE035653A8D}"/>
          </ac:spMkLst>
        </pc:spChg>
        <pc:spChg chg="del">
          <ac:chgData name="Tommaso Di Riccio" userId="86fd86f00952e091" providerId="LiveId" clId="{22D272E4-2158-41E7-8704-8F465140BCC8}" dt="2023-12-29T15:13:06.535" v="4003" actId="478"/>
          <ac:spMkLst>
            <pc:docMk/>
            <pc:sldMk cId="1005539396" sldId="273"/>
            <ac:spMk id="5" creationId="{1665B87B-FC92-F364-DE84-C3D71D3A032B}"/>
          </ac:spMkLst>
        </pc:spChg>
        <pc:spChg chg="add del mod">
          <ac:chgData name="Tommaso Di Riccio" userId="86fd86f00952e091" providerId="LiveId" clId="{22D272E4-2158-41E7-8704-8F465140BCC8}" dt="2023-12-29T15:13:05.103" v="4002" actId="478"/>
          <ac:spMkLst>
            <pc:docMk/>
            <pc:sldMk cId="1005539396" sldId="273"/>
            <ac:spMk id="6" creationId="{216E12C9-E770-747A-27CA-52887183420E}"/>
          </ac:spMkLst>
        </pc:spChg>
        <pc:spChg chg="add del mod">
          <ac:chgData name="Tommaso Di Riccio" userId="86fd86f00952e091" providerId="LiveId" clId="{22D272E4-2158-41E7-8704-8F465140BCC8}" dt="2023-12-29T15:13:19.106" v="4010"/>
          <ac:spMkLst>
            <pc:docMk/>
            <pc:sldMk cId="1005539396" sldId="273"/>
            <ac:spMk id="7" creationId="{0FA9E256-6733-E6AD-7F7E-FD31B4A2EBDB}"/>
          </ac:spMkLst>
        </pc:spChg>
        <pc:spChg chg="add mod">
          <ac:chgData name="Tommaso Di Riccio" userId="86fd86f00952e091" providerId="LiveId" clId="{22D272E4-2158-41E7-8704-8F465140BCC8}" dt="2023-12-29T15:59:06.732" v="4842" actId="1036"/>
          <ac:spMkLst>
            <pc:docMk/>
            <pc:sldMk cId="1005539396" sldId="273"/>
            <ac:spMk id="8" creationId="{621EA218-A644-8CEF-A045-CF4EE516A81B}"/>
          </ac:spMkLst>
        </pc:spChg>
        <pc:graphicFrameChg chg="del">
          <ac:chgData name="Tommaso Di Riccio" userId="86fd86f00952e091" providerId="LiveId" clId="{22D272E4-2158-41E7-8704-8F465140BCC8}" dt="2023-12-29T15:13:02.361" v="4001" actId="478"/>
          <ac:graphicFrameMkLst>
            <pc:docMk/>
            <pc:sldMk cId="1005539396" sldId="273"/>
            <ac:graphicFrameMk id="4" creationId="{32248B70-10BD-B73C-B41B-66493B0A2F4B}"/>
          </ac:graphicFrameMkLst>
        </pc:graphicFrameChg>
      </pc:sldChg>
      <pc:sldChg chg="addSp delSp modSp add mod">
        <pc:chgData name="Tommaso Di Riccio" userId="86fd86f00952e091" providerId="LiveId" clId="{22D272E4-2158-41E7-8704-8F465140BCC8}" dt="2023-12-29T16:14:15.686" v="4852" actId="20577"/>
        <pc:sldMkLst>
          <pc:docMk/>
          <pc:sldMk cId="2557478514" sldId="274"/>
        </pc:sldMkLst>
        <pc:spChg chg="mod">
          <ac:chgData name="Tommaso Di Riccio" userId="86fd86f00952e091" providerId="LiveId" clId="{22D272E4-2158-41E7-8704-8F465140BCC8}" dt="2023-12-29T15:56:52.375" v="4814" actId="113"/>
          <ac:spMkLst>
            <pc:docMk/>
            <pc:sldMk cId="2557478514" sldId="274"/>
            <ac:spMk id="2" creationId="{32242F0D-F3C7-5888-B659-FAE035653A8D}"/>
          </ac:spMkLst>
        </pc:spChg>
        <pc:spChg chg="del mod">
          <ac:chgData name="Tommaso Di Riccio" userId="86fd86f00952e091" providerId="LiveId" clId="{22D272E4-2158-41E7-8704-8F465140BCC8}" dt="2023-12-29T15:30:17.692" v="4071"/>
          <ac:spMkLst>
            <pc:docMk/>
            <pc:sldMk cId="2557478514" sldId="274"/>
            <ac:spMk id="8" creationId="{621EA218-A644-8CEF-A045-CF4EE516A81B}"/>
          </ac:spMkLst>
        </pc:spChg>
        <pc:graphicFrameChg chg="add mod modGraphic">
          <ac:chgData name="Tommaso Di Riccio" userId="86fd86f00952e091" providerId="LiveId" clId="{22D272E4-2158-41E7-8704-8F465140BCC8}" dt="2023-12-29T16:14:15.686" v="4852" actId="20577"/>
          <ac:graphicFrameMkLst>
            <pc:docMk/>
            <pc:sldMk cId="2557478514" sldId="274"/>
            <ac:graphicFrameMk id="3" creationId="{136464B2-38EC-7390-192F-BA4D624CAA03}"/>
          </ac:graphicFrameMkLst>
        </pc:graphicFrameChg>
      </pc:sldChg>
      <pc:sldChg chg="addSp delSp modSp add mod">
        <pc:chgData name="Tommaso Di Riccio" userId="86fd86f00952e091" providerId="LiveId" clId="{22D272E4-2158-41E7-8704-8F465140BCC8}" dt="2023-12-29T17:50:41.170" v="5825" actId="1036"/>
        <pc:sldMkLst>
          <pc:docMk/>
          <pc:sldMk cId="772628214" sldId="275"/>
        </pc:sldMkLst>
        <pc:spChg chg="add mod">
          <ac:chgData name="Tommaso Di Riccio" userId="86fd86f00952e091" providerId="LiveId" clId="{22D272E4-2158-41E7-8704-8F465140BCC8}" dt="2023-12-29T17:14:23.187" v="5253" actId="1038"/>
          <ac:spMkLst>
            <pc:docMk/>
            <pc:sldMk cId="772628214" sldId="275"/>
            <ac:spMk id="7" creationId="{1DFBB0B1-2BA2-F8D4-9938-35F901E95237}"/>
          </ac:spMkLst>
        </pc:spChg>
        <pc:spChg chg="add mod">
          <ac:chgData name="Tommaso Di Riccio" userId="86fd86f00952e091" providerId="LiveId" clId="{22D272E4-2158-41E7-8704-8F465140BCC8}" dt="2023-12-29T17:18:17.340" v="5260" actId="1038"/>
          <ac:spMkLst>
            <pc:docMk/>
            <pc:sldMk cId="772628214" sldId="275"/>
            <ac:spMk id="14" creationId="{FDB0AC52-F07C-AB47-7DC9-7DF45BA4A73E}"/>
          </ac:spMkLst>
        </pc:spChg>
        <pc:spChg chg="add mod">
          <ac:chgData name="Tommaso Di Riccio" userId="86fd86f00952e091" providerId="LiveId" clId="{22D272E4-2158-41E7-8704-8F465140BCC8}" dt="2023-12-29T17:14:23.187" v="5253" actId="1038"/>
          <ac:spMkLst>
            <pc:docMk/>
            <pc:sldMk cId="772628214" sldId="275"/>
            <ac:spMk id="17" creationId="{0EDB4EE4-B470-A99C-10B1-C0A7AE2D1A69}"/>
          </ac:spMkLst>
        </pc:spChg>
        <pc:spChg chg="add mod">
          <ac:chgData name="Tommaso Di Riccio" userId="86fd86f00952e091" providerId="LiveId" clId="{22D272E4-2158-41E7-8704-8F465140BCC8}" dt="2023-12-29T17:31:48.279" v="5792" actId="20577"/>
          <ac:spMkLst>
            <pc:docMk/>
            <pc:sldMk cId="772628214" sldId="275"/>
            <ac:spMk id="18" creationId="{7DC219A2-9CCE-8674-BA91-882B35D286B1}"/>
          </ac:spMkLst>
        </pc:spChg>
        <pc:spChg chg="add mod">
          <ac:chgData name="Tommaso Di Riccio" userId="86fd86f00952e091" providerId="LiveId" clId="{22D272E4-2158-41E7-8704-8F465140BCC8}" dt="2023-12-29T17:50:16.580" v="5824" actId="20577"/>
          <ac:spMkLst>
            <pc:docMk/>
            <pc:sldMk cId="772628214" sldId="275"/>
            <ac:spMk id="19" creationId="{32CCE01E-9465-02BC-1F71-F77D545D0E68}"/>
          </ac:spMkLst>
        </pc:spChg>
        <pc:spChg chg="add mod">
          <ac:chgData name="Tommaso Di Riccio" userId="86fd86f00952e091" providerId="LiveId" clId="{22D272E4-2158-41E7-8704-8F465140BCC8}" dt="2023-12-29T17:31:50.644" v="5794" actId="20577"/>
          <ac:spMkLst>
            <pc:docMk/>
            <pc:sldMk cId="772628214" sldId="275"/>
            <ac:spMk id="20" creationId="{26D90E17-7A28-76E7-4A6E-D4991A3F6B9E}"/>
          </ac:spMkLst>
        </pc:spChg>
        <pc:graphicFrameChg chg="del">
          <ac:chgData name="Tommaso Di Riccio" userId="86fd86f00952e091" providerId="LiveId" clId="{22D272E4-2158-41E7-8704-8F465140BCC8}" dt="2023-12-29T16:07:37.387" v="4844" actId="478"/>
          <ac:graphicFrameMkLst>
            <pc:docMk/>
            <pc:sldMk cId="772628214" sldId="275"/>
            <ac:graphicFrameMk id="3" creationId="{136464B2-38EC-7390-192F-BA4D624CAA03}"/>
          </ac:graphicFrameMkLst>
        </pc:graphicFrameChg>
        <pc:picChg chg="add del mod">
          <ac:chgData name="Tommaso Di Riccio" userId="86fd86f00952e091" providerId="LiveId" clId="{22D272E4-2158-41E7-8704-8F465140BCC8}" dt="2023-12-29T16:27:29.798" v="5001" actId="478"/>
          <ac:picMkLst>
            <pc:docMk/>
            <pc:sldMk cId="772628214" sldId="275"/>
            <ac:picMk id="6" creationId="{03BD0DCF-5185-DCD6-91B5-DE048111A8FE}"/>
          </ac:picMkLst>
        </pc:picChg>
        <pc:picChg chg="add del mod">
          <ac:chgData name="Tommaso Di Riccio" userId="86fd86f00952e091" providerId="LiveId" clId="{22D272E4-2158-41E7-8704-8F465140BCC8}" dt="2023-12-29T16:20:55.648" v="4996" actId="478"/>
          <ac:picMkLst>
            <pc:docMk/>
            <pc:sldMk cId="772628214" sldId="275"/>
            <ac:picMk id="8" creationId="{A2338B37-5EC2-BEB5-449A-06D09F37F202}"/>
          </ac:picMkLst>
        </pc:picChg>
        <pc:picChg chg="add del mod">
          <ac:chgData name="Tommaso Di Riccio" userId="86fd86f00952e091" providerId="LiveId" clId="{22D272E4-2158-41E7-8704-8F465140BCC8}" dt="2023-12-29T16:20:57.433" v="4997" actId="478"/>
          <ac:picMkLst>
            <pc:docMk/>
            <pc:sldMk cId="772628214" sldId="275"/>
            <ac:picMk id="9" creationId="{EA161E66-85A4-469D-F339-8BD2F26EAE96}"/>
          </ac:picMkLst>
        </pc:picChg>
        <pc:picChg chg="add mod">
          <ac:chgData name="Tommaso Di Riccio" userId="86fd86f00952e091" providerId="LiveId" clId="{22D272E4-2158-41E7-8704-8F465140BCC8}" dt="2023-12-29T17:03:47.227" v="5062" actId="1076"/>
          <ac:picMkLst>
            <pc:docMk/>
            <pc:sldMk cId="772628214" sldId="275"/>
            <ac:picMk id="11" creationId="{9AD3F185-04A2-552C-50D3-ED8B41D1808A}"/>
          </ac:picMkLst>
        </pc:picChg>
        <pc:picChg chg="add mod">
          <ac:chgData name="Tommaso Di Riccio" userId="86fd86f00952e091" providerId="LiveId" clId="{22D272E4-2158-41E7-8704-8F465140BCC8}" dt="2023-12-29T17:49:37.963" v="5814" actId="14826"/>
          <ac:picMkLst>
            <pc:docMk/>
            <pc:sldMk cId="772628214" sldId="275"/>
            <ac:picMk id="13" creationId="{5FAF3382-625F-3D9D-10F2-68C1E0E633D1}"/>
          </ac:picMkLst>
        </pc:picChg>
        <pc:picChg chg="add mod">
          <ac:chgData name="Tommaso Di Riccio" userId="86fd86f00952e091" providerId="LiveId" clId="{22D272E4-2158-41E7-8704-8F465140BCC8}" dt="2023-12-29T17:50:41.170" v="5825" actId="1036"/>
          <ac:picMkLst>
            <pc:docMk/>
            <pc:sldMk cId="772628214" sldId="275"/>
            <ac:picMk id="16" creationId="{024CDACA-59AF-87E1-A293-656EDE936DCB}"/>
          </ac:picMkLst>
        </pc:picChg>
      </pc:sldChg>
      <pc:sldChg chg="addSp delSp modSp add del mod">
        <pc:chgData name="Tommaso Di Riccio" userId="86fd86f00952e091" providerId="LiveId" clId="{22D272E4-2158-41E7-8704-8F465140BCC8}" dt="2023-12-29T17:33:02.257" v="5795" actId="47"/>
        <pc:sldMkLst>
          <pc:docMk/>
          <pc:sldMk cId="3176588587" sldId="276"/>
        </pc:sldMkLst>
        <pc:spChg chg="add del mod">
          <ac:chgData name="Tommaso Di Riccio" userId="86fd86f00952e091" providerId="LiveId" clId="{22D272E4-2158-41E7-8704-8F465140BCC8}" dt="2023-12-29T17:30:06.544" v="5749" actId="21"/>
          <ac:spMkLst>
            <pc:docMk/>
            <pc:sldMk cId="3176588587" sldId="276"/>
            <ac:spMk id="3" creationId="{44CD9C16-33A2-6034-CBFA-D232DA9ADBF1}"/>
          </ac:spMkLst>
        </pc:spChg>
        <pc:spChg chg="add del">
          <ac:chgData name="Tommaso Di Riccio" userId="86fd86f00952e091" providerId="LiveId" clId="{22D272E4-2158-41E7-8704-8F465140BCC8}" dt="2023-12-29T17:26:33.955" v="5644" actId="478"/>
          <ac:spMkLst>
            <pc:docMk/>
            <pc:sldMk cId="3176588587" sldId="276"/>
            <ac:spMk id="7" creationId="{1DFBB0B1-2BA2-F8D4-9938-35F901E95237}"/>
          </ac:spMkLst>
        </pc:spChg>
        <pc:spChg chg="add del">
          <ac:chgData name="Tommaso Di Riccio" userId="86fd86f00952e091" providerId="LiveId" clId="{22D272E4-2158-41E7-8704-8F465140BCC8}" dt="2023-12-29T17:26:35.055" v="5645" actId="478"/>
          <ac:spMkLst>
            <pc:docMk/>
            <pc:sldMk cId="3176588587" sldId="276"/>
            <ac:spMk id="14" creationId="{FDB0AC52-F07C-AB47-7DC9-7DF45BA4A73E}"/>
          </ac:spMkLst>
        </pc:spChg>
        <pc:spChg chg="add del">
          <ac:chgData name="Tommaso Di Riccio" userId="86fd86f00952e091" providerId="LiveId" clId="{22D272E4-2158-41E7-8704-8F465140BCC8}" dt="2023-12-29T17:26:36.379" v="5646" actId="478"/>
          <ac:spMkLst>
            <pc:docMk/>
            <pc:sldMk cId="3176588587" sldId="276"/>
            <ac:spMk id="17" creationId="{0EDB4EE4-B470-A99C-10B1-C0A7AE2D1A69}"/>
          </ac:spMkLst>
        </pc:spChg>
        <pc:picChg chg="add del">
          <ac:chgData name="Tommaso Di Riccio" userId="86fd86f00952e091" providerId="LiveId" clId="{22D272E4-2158-41E7-8704-8F465140BCC8}" dt="2023-12-29T17:26:31.598" v="5643" actId="478"/>
          <ac:picMkLst>
            <pc:docMk/>
            <pc:sldMk cId="3176588587" sldId="276"/>
            <ac:picMk id="11" creationId="{9AD3F185-04A2-552C-50D3-ED8B41D1808A}"/>
          </ac:picMkLst>
        </pc:picChg>
        <pc:picChg chg="add del">
          <ac:chgData name="Tommaso Di Riccio" userId="86fd86f00952e091" providerId="LiveId" clId="{22D272E4-2158-41E7-8704-8F465140BCC8}" dt="2023-12-29T17:26:31.345" v="5642" actId="478"/>
          <ac:picMkLst>
            <pc:docMk/>
            <pc:sldMk cId="3176588587" sldId="276"/>
            <ac:picMk id="13" creationId="{5FAF3382-625F-3D9D-10F2-68C1E0E633D1}"/>
          </ac:picMkLst>
        </pc:picChg>
        <pc:picChg chg="add del">
          <ac:chgData name="Tommaso Di Riccio" userId="86fd86f00952e091" providerId="LiveId" clId="{22D272E4-2158-41E7-8704-8F465140BCC8}" dt="2023-12-29T17:26:30.994" v="5641" actId="478"/>
          <ac:picMkLst>
            <pc:docMk/>
            <pc:sldMk cId="3176588587" sldId="276"/>
            <ac:picMk id="16" creationId="{024CDACA-59AF-87E1-A293-656EDE936DCB}"/>
          </ac:picMkLst>
        </pc:picChg>
      </pc:sldChg>
      <pc:sldChg chg="addSp delSp modSp add mod">
        <pc:chgData name="Tommaso Di Riccio" userId="86fd86f00952e091" providerId="LiveId" clId="{22D272E4-2158-41E7-8704-8F465140BCC8}" dt="2023-12-29T18:17:19.259" v="6801" actId="20577"/>
        <pc:sldMkLst>
          <pc:docMk/>
          <pc:sldMk cId="3244110880" sldId="276"/>
        </pc:sldMkLst>
        <pc:spChg chg="mod">
          <ac:chgData name="Tommaso Di Riccio" userId="86fd86f00952e091" providerId="LiveId" clId="{22D272E4-2158-41E7-8704-8F465140BCC8}" dt="2023-12-29T17:52:21.606" v="5846" actId="20577"/>
          <ac:spMkLst>
            <pc:docMk/>
            <pc:sldMk cId="3244110880" sldId="276"/>
            <ac:spMk id="2" creationId="{32242F0D-F3C7-5888-B659-FAE035653A8D}"/>
          </ac:spMkLst>
        </pc:spChg>
        <pc:spChg chg="add mod">
          <ac:chgData name="Tommaso Di Riccio" userId="86fd86f00952e091" providerId="LiveId" clId="{22D272E4-2158-41E7-8704-8F465140BCC8}" dt="2023-12-29T18:17:19.259" v="6801" actId="20577"/>
          <ac:spMkLst>
            <pc:docMk/>
            <pc:sldMk cId="3244110880" sldId="276"/>
            <ac:spMk id="3" creationId="{0448DF09-38BE-4CA2-C490-2A9388B7B27C}"/>
          </ac:spMkLst>
        </pc:spChg>
        <pc:spChg chg="del">
          <ac:chgData name="Tommaso Di Riccio" userId="86fd86f00952e091" providerId="LiveId" clId="{22D272E4-2158-41E7-8704-8F465140BCC8}" dt="2023-12-29T17:52:08.269" v="5828" actId="478"/>
          <ac:spMkLst>
            <pc:docMk/>
            <pc:sldMk cId="3244110880" sldId="276"/>
            <ac:spMk id="4" creationId="{8C641C17-29F1-5A64-4F99-F93E2DCFF28B}"/>
          </ac:spMkLst>
        </pc:spChg>
        <pc:spChg chg="del">
          <ac:chgData name="Tommaso Di Riccio" userId="86fd86f00952e091" providerId="LiveId" clId="{22D272E4-2158-41E7-8704-8F465140BCC8}" dt="2023-12-29T17:52:08.269" v="5828" actId="478"/>
          <ac:spMkLst>
            <pc:docMk/>
            <pc:sldMk cId="3244110880" sldId="276"/>
            <ac:spMk id="7" creationId="{1DFBB0B1-2BA2-F8D4-9938-35F901E95237}"/>
          </ac:spMkLst>
        </pc:spChg>
        <pc:spChg chg="del">
          <ac:chgData name="Tommaso Di Riccio" userId="86fd86f00952e091" providerId="LiveId" clId="{22D272E4-2158-41E7-8704-8F465140BCC8}" dt="2023-12-29T17:52:08.269" v="5828" actId="478"/>
          <ac:spMkLst>
            <pc:docMk/>
            <pc:sldMk cId="3244110880" sldId="276"/>
            <ac:spMk id="14" creationId="{FDB0AC52-F07C-AB47-7DC9-7DF45BA4A73E}"/>
          </ac:spMkLst>
        </pc:spChg>
        <pc:spChg chg="del mod">
          <ac:chgData name="Tommaso Di Riccio" userId="86fd86f00952e091" providerId="LiveId" clId="{22D272E4-2158-41E7-8704-8F465140BCC8}" dt="2023-12-29T17:52:11.245" v="5830" actId="478"/>
          <ac:spMkLst>
            <pc:docMk/>
            <pc:sldMk cId="3244110880" sldId="276"/>
            <ac:spMk id="17" creationId="{0EDB4EE4-B470-A99C-10B1-C0A7AE2D1A69}"/>
          </ac:spMkLst>
        </pc:spChg>
        <pc:spChg chg="del">
          <ac:chgData name="Tommaso Di Riccio" userId="86fd86f00952e091" providerId="LiveId" clId="{22D272E4-2158-41E7-8704-8F465140BCC8}" dt="2023-12-29T17:52:05.624" v="5827" actId="478"/>
          <ac:spMkLst>
            <pc:docMk/>
            <pc:sldMk cId="3244110880" sldId="276"/>
            <ac:spMk id="18" creationId="{7DC219A2-9CCE-8674-BA91-882B35D286B1}"/>
          </ac:spMkLst>
        </pc:spChg>
        <pc:spChg chg="del">
          <ac:chgData name="Tommaso Di Riccio" userId="86fd86f00952e091" providerId="LiveId" clId="{22D272E4-2158-41E7-8704-8F465140BCC8}" dt="2023-12-29T17:52:05.624" v="5827" actId="478"/>
          <ac:spMkLst>
            <pc:docMk/>
            <pc:sldMk cId="3244110880" sldId="276"/>
            <ac:spMk id="19" creationId="{32CCE01E-9465-02BC-1F71-F77D545D0E68}"/>
          </ac:spMkLst>
        </pc:spChg>
        <pc:spChg chg="del">
          <ac:chgData name="Tommaso Di Riccio" userId="86fd86f00952e091" providerId="LiveId" clId="{22D272E4-2158-41E7-8704-8F465140BCC8}" dt="2023-12-29T17:52:05.624" v="5827" actId="478"/>
          <ac:spMkLst>
            <pc:docMk/>
            <pc:sldMk cId="3244110880" sldId="276"/>
            <ac:spMk id="20" creationId="{26D90E17-7A28-76E7-4A6E-D4991A3F6B9E}"/>
          </ac:spMkLst>
        </pc:spChg>
        <pc:picChg chg="del">
          <ac:chgData name="Tommaso Di Riccio" userId="86fd86f00952e091" providerId="LiveId" clId="{22D272E4-2158-41E7-8704-8F465140BCC8}" dt="2023-12-29T17:52:05.624" v="5827" actId="478"/>
          <ac:picMkLst>
            <pc:docMk/>
            <pc:sldMk cId="3244110880" sldId="276"/>
            <ac:picMk id="11" creationId="{9AD3F185-04A2-552C-50D3-ED8B41D1808A}"/>
          </ac:picMkLst>
        </pc:picChg>
        <pc:picChg chg="del">
          <ac:chgData name="Tommaso Di Riccio" userId="86fd86f00952e091" providerId="LiveId" clId="{22D272E4-2158-41E7-8704-8F465140BCC8}" dt="2023-12-29T17:52:05.624" v="5827" actId="478"/>
          <ac:picMkLst>
            <pc:docMk/>
            <pc:sldMk cId="3244110880" sldId="276"/>
            <ac:picMk id="13" creationId="{5FAF3382-625F-3D9D-10F2-68C1E0E633D1}"/>
          </ac:picMkLst>
        </pc:picChg>
        <pc:picChg chg="del">
          <ac:chgData name="Tommaso Di Riccio" userId="86fd86f00952e091" providerId="LiveId" clId="{22D272E4-2158-41E7-8704-8F465140BCC8}" dt="2023-12-29T17:52:05.624" v="5827" actId="478"/>
          <ac:picMkLst>
            <pc:docMk/>
            <pc:sldMk cId="3244110880" sldId="276"/>
            <ac:picMk id="16" creationId="{024CDACA-59AF-87E1-A293-656EDE936DCB}"/>
          </ac:picMkLst>
        </pc:picChg>
      </pc:sldChg>
      <pc:sldChg chg="modSp add mod">
        <pc:chgData name="Tommaso Di Riccio" userId="86fd86f00952e091" providerId="LiveId" clId="{22D272E4-2158-41E7-8704-8F465140BCC8}" dt="2023-12-29T18:35:03.024" v="7179" actId="20577"/>
        <pc:sldMkLst>
          <pc:docMk/>
          <pc:sldMk cId="689527355" sldId="277"/>
        </pc:sldMkLst>
        <pc:spChg chg="mod">
          <ac:chgData name="Tommaso Di Riccio" userId="86fd86f00952e091" providerId="LiveId" clId="{22D272E4-2158-41E7-8704-8F465140BCC8}" dt="2023-12-29T18:35:03.024" v="7179" actId="20577"/>
          <ac:spMkLst>
            <pc:docMk/>
            <pc:sldMk cId="689527355" sldId="277"/>
            <ac:spMk id="3" creationId="{0448DF09-38BE-4CA2-C490-2A9388B7B27C}"/>
          </ac:spMkLst>
        </pc:spChg>
      </pc:sldChg>
      <pc:sldChg chg="modSp add mod">
        <pc:chgData name="Tommaso Di Riccio" userId="86fd86f00952e091" providerId="LiveId" clId="{22D272E4-2158-41E7-8704-8F465140BCC8}" dt="2023-12-29T19:07:42.816" v="7467" actId="20577"/>
        <pc:sldMkLst>
          <pc:docMk/>
          <pc:sldMk cId="2108753129" sldId="278"/>
        </pc:sldMkLst>
        <pc:spChg chg="mod">
          <ac:chgData name="Tommaso Di Riccio" userId="86fd86f00952e091" providerId="LiveId" clId="{22D272E4-2158-41E7-8704-8F465140BCC8}" dt="2023-12-29T18:45:08.579" v="7190" actId="20577"/>
          <ac:spMkLst>
            <pc:docMk/>
            <pc:sldMk cId="2108753129" sldId="278"/>
            <ac:spMk id="2" creationId="{32242F0D-F3C7-5888-B659-FAE035653A8D}"/>
          </ac:spMkLst>
        </pc:spChg>
        <pc:spChg chg="mod">
          <ac:chgData name="Tommaso Di Riccio" userId="86fd86f00952e091" providerId="LiveId" clId="{22D272E4-2158-41E7-8704-8F465140BCC8}" dt="2023-12-29T19:07:42.816" v="7467" actId="20577"/>
          <ac:spMkLst>
            <pc:docMk/>
            <pc:sldMk cId="2108753129" sldId="278"/>
            <ac:spMk id="3" creationId="{0448DF09-38BE-4CA2-C490-2A9388B7B27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AA1B-BAE1-43B3-A051-D11BAD98619E}" type="datetimeFigureOut">
              <a:rPr lang="it-IT" smtClean="0"/>
              <a:t>29/12/2023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211F9-CD2A-4209-9ACB-9324D3B968B3}" type="slidenum">
              <a:rPr lang="it-IT" smtClean="0"/>
              <a:t>‹N›</a:t>
            </a:fld>
            <a:endParaRPr lang="it-IT"/>
          </a:p>
        </p:txBody>
      </p:sp>
    </p:spTree>
    <p:extLst>
      <p:ext uri="{BB962C8B-B14F-4D97-AF65-F5344CB8AC3E}">
        <p14:creationId xmlns:p14="http://schemas.microsoft.com/office/powerpoint/2010/main" val="42128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9597AF99-7543-4208-9A09-63750D099606}" type="datetime1">
              <a:rPr lang="it-IT" smtClean="0"/>
              <a:t>29/12/2023</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E7D30E2A-E2CD-447E-A8C4-934946B88184}" type="datetime1">
              <a:rPr lang="it-IT" smtClean="0"/>
              <a:t>29/12/2023</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D3027936-96D1-4F0C-920F-11252D1DCF7C}" type="datetime1">
              <a:rPr lang="it-IT" smtClean="0"/>
              <a:t>29/12/2023</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6E693176-7B9D-497B-B83D-24A130A73AD7}" type="datetime1">
              <a:rPr lang="it-IT" smtClean="0"/>
              <a:t>29/12/2023</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40850C47-C9E1-44B1-A766-0D0E09416D17}" type="datetime1">
              <a:rPr lang="it-IT" smtClean="0"/>
              <a:t>29/12/2023</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5FD8E46F-3A5B-41B4-B301-64DC103F3C14}" type="datetime1">
              <a:rPr lang="it-IT" smtClean="0"/>
              <a:t>29/12/2023</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0F471108-E953-4647-8960-14B1F5A6A495}" type="datetime1">
              <a:rPr lang="it-IT" smtClean="0"/>
              <a:t>29/12/2023</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D63DD220-8E98-4BE5-981B-AE6F8C9ED92D}" type="datetime1">
              <a:rPr lang="it-IT" smtClean="0"/>
              <a:t>29/12/2023</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5C1759D6-6E61-4F1D-898E-E020AE9654D3}" type="datetime1">
              <a:rPr lang="it-IT" smtClean="0"/>
              <a:t>29/12/2023</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0E3C1CD7-F9ED-451F-811B-ADB9E6838B1B}" type="datetime1">
              <a:rPr lang="it-IT" smtClean="0"/>
              <a:t>29/12/2023</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24F16348-E4C7-4C62-8335-B2C80B5E326D}" type="datetime1">
              <a:rPr lang="it-IT" smtClean="0"/>
              <a:t>29/12/2023</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BCDCC-B3C8-4A08-8EA1-505A1A578C35}" type="datetime1">
              <a:rPr lang="it-IT" smtClean="0"/>
              <a:t>29/12/2023</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154B9-5AE1-4D93-9ACE-3DF3B522DF2F}" type="slidenum">
              <a:rPr lang="it-IT" smtClean="0"/>
              <a:t>‹N›</a:t>
            </a:fld>
            <a:endParaRPr lang="it-IT"/>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020832"/>
          </a:xfrm>
        </p:spPr>
        <p:txBody>
          <a:bodyPr>
            <a:normAutofit/>
          </a:bodyPr>
          <a:lstStyle/>
          <a:p>
            <a:r>
              <a:rPr lang="it-IT" sz="2800" dirty="0"/>
              <a:t>Tommaso Di Riccio, Marco Minniti, Francesco Simonetti</a:t>
            </a:r>
          </a:p>
          <a:p>
            <a:r>
              <a:rPr lang="it-IT" sz="2800" dirty="0"/>
              <a:t>Mensa Martiri</a:t>
            </a:r>
          </a:p>
          <a:p>
            <a:r>
              <a:rPr lang="en-US" sz="2800" dirty="0"/>
              <a:t>Computer science - curriculum: Artificial Intelligence </a:t>
            </a:r>
          </a:p>
          <a:p>
            <a:r>
              <a:rPr lang="en-US" sz="2800" dirty="0"/>
              <a:t>Date: 24/01/2024</a:t>
            </a:r>
            <a:br>
              <a:rPr lang="en-US" sz="2800" dirty="0"/>
            </a:br>
            <a:br>
              <a:rPr lang="en-US" sz="2800" dirty="0"/>
            </a:br>
            <a:r>
              <a:rPr lang="en-US" sz="2800" dirty="0"/>
              <a:t>Project type: </a:t>
            </a:r>
            <a:r>
              <a:rPr lang="en-US" sz="2800" b="1" dirty="0"/>
              <a:t>A</a:t>
            </a:r>
          </a:p>
        </p:txBody>
      </p:sp>
      <p:sp>
        <p:nvSpPr>
          <p:cNvPr id="4" name="Segnaposto numero diapositiva 3">
            <a:extLst>
              <a:ext uri="{FF2B5EF4-FFF2-40B4-BE49-F238E27FC236}">
                <a16:creationId xmlns:a16="http://schemas.microsoft.com/office/drawing/2014/main" id="{C8FE8A3E-6B29-5396-1FAD-ACF2D3E96CFA}"/>
              </a:ext>
            </a:extLst>
          </p:cNvPr>
          <p:cNvSpPr>
            <a:spLocks noGrp="1"/>
          </p:cNvSpPr>
          <p:nvPr>
            <p:ph type="sldNum" sz="quarter" idx="12"/>
          </p:nvPr>
        </p:nvSpPr>
        <p:spPr/>
        <p:txBody>
          <a:bodyPr/>
          <a:lstStyle/>
          <a:p>
            <a:fld id="{642154B9-5AE1-4D93-9ACE-3DF3B522DF2F}" type="slidenum">
              <a:rPr lang="it-IT" smtClean="0"/>
              <a:t>1</a:t>
            </a:fld>
            <a:endParaRPr lang="it-IT"/>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565849"/>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
        <p:nvSpPr>
          <p:cNvPr id="3" name="Segnaposto numero diapositiva 2">
            <a:extLst>
              <a:ext uri="{FF2B5EF4-FFF2-40B4-BE49-F238E27FC236}">
                <a16:creationId xmlns:a16="http://schemas.microsoft.com/office/drawing/2014/main" id="{E98603F7-2C84-4E60-19D2-974F8EB8A79C}"/>
              </a:ext>
            </a:extLst>
          </p:cNvPr>
          <p:cNvSpPr>
            <a:spLocks noGrp="1"/>
          </p:cNvSpPr>
          <p:nvPr>
            <p:ph type="sldNum" sz="quarter" idx="12"/>
          </p:nvPr>
        </p:nvSpPr>
        <p:spPr/>
        <p:txBody>
          <a:bodyPr/>
          <a:lstStyle/>
          <a:p>
            <a:fld id="{642154B9-5AE1-4D93-9ACE-3DF3B522DF2F}" type="slidenum">
              <a:rPr lang="it-IT" smtClean="0"/>
              <a:t>10</a:t>
            </a:fld>
            <a:endParaRPr lang="it-IT"/>
          </a:p>
        </p:txBody>
      </p:sp>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1935102765"/>
              </p:ext>
            </p:extLst>
          </p:nvPr>
        </p:nvGraphicFramePr>
        <p:xfrm>
          <a:off x="1052026" y="2735077"/>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3" name="Segnaposto numero diapositiva 2">
            <a:extLst>
              <a:ext uri="{FF2B5EF4-FFF2-40B4-BE49-F238E27FC236}">
                <a16:creationId xmlns:a16="http://schemas.microsoft.com/office/drawing/2014/main" id="{64E3CFC9-ED2F-8F49-5A50-F56921281519}"/>
              </a:ext>
            </a:extLst>
          </p:cNvPr>
          <p:cNvSpPr>
            <a:spLocks noGrp="1"/>
          </p:cNvSpPr>
          <p:nvPr>
            <p:ph type="sldNum" sz="quarter" idx="12"/>
          </p:nvPr>
        </p:nvSpPr>
        <p:spPr/>
        <p:txBody>
          <a:bodyPr/>
          <a:lstStyle/>
          <a:p>
            <a:fld id="{642154B9-5AE1-4D93-9ACE-3DF3B522DF2F}" type="slidenum">
              <a:rPr lang="it-IT" smtClean="0"/>
              <a:t>11</a:t>
            </a:fld>
            <a:endParaRPr lang="it-IT"/>
          </a:p>
        </p:txBody>
      </p:sp>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Data splitting</a:t>
            </a:r>
          </a:p>
        </p:txBody>
      </p:sp>
      <p:graphicFrame>
        <p:nvGraphicFramePr>
          <p:cNvPr id="4" name="Segnaposto contenuto 3">
            <a:extLst>
              <a:ext uri="{FF2B5EF4-FFF2-40B4-BE49-F238E27FC236}">
                <a16:creationId xmlns:a16="http://schemas.microsoft.com/office/drawing/2014/main" id="{32248B70-10BD-B73C-B41B-66493B0A2F4B}"/>
              </a:ext>
            </a:extLst>
          </p:cNvPr>
          <p:cNvGraphicFramePr>
            <a:graphicFrameLocks noGrp="1"/>
          </p:cNvGraphicFramePr>
          <p:nvPr>
            <p:ph idx="1"/>
            <p:extLst>
              <p:ext uri="{D42A27DB-BD31-4B8C-83A1-F6EECF244321}">
                <p14:modId xmlns:p14="http://schemas.microsoft.com/office/powerpoint/2010/main" val="2214959636"/>
              </p:ext>
            </p:extLst>
          </p:nvPr>
        </p:nvGraphicFramePr>
        <p:xfrm>
          <a:off x="838200" y="2240866"/>
          <a:ext cx="10515600" cy="944880"/>
        </p:xfrm>
        <a:graphic>
          <a:graphicData uri="http://schemas.openxmlformats.org/drawingml/2006/table">
            <a:tbl>
              <a:tblPr firstRow="1" bandRow="1">
                <a:tableStyleId>{5940675A-B579-460E-94D1-54222C63F5DA}</a:tableStyleId>
              </a:tblPr>
              <a:tblGrid>
                <a:gridCol w="7475621">
                  <a:extLst>
                    <a:ext uri="{9D8B030D-6E8A-4147-A177-3AD203B41FA5}">
                      <a16:colId xmlns:a16="http://schemas.microsoft.com/office/drawing/2014/main" val="2221611071"/>
                    </a:ext>
                  </a:extLst>
                </a:gridCol>
                <a:gridCol w="3039979">
                  <a:extLst>
                    <a:ext uri="{9D8B030D-6E8A-4147-A177-3AD203B41FA5}">
                      <a16:colId xmlns:a16="http://schemas.microsoft.com/office/drawing/2014/main" val="1555407550"/>
                    </a:ext>
                  </a:extLst>
                </a:gridCol>
              </a:tblGrid>
              <a:tr h="880882">
                <a:tc>
                  <a:txBody>
                    <a:bodyPr/>
                    <a:lstStyle/>
                    <a:p>
                      <a:pPr algn="ctr"/>
                      <a:r>
                        <a:rPr lang="it-IT" sz="2800" dirty="0"/>
                        <a:t>5-Fold-CV</a:t>
                      </a:r>
                    </a:p>
                    <a:p>
                      <a:pPr algn="ctr"/>
                      <a:r>
                        <a:rPr lang="it-IT" sz="2800" dirty="0"/>
                        <a:t>Training + Validation (90%)</a:t>
                      </a:r>
                    </a:p>
                  </a:txBody>
                  <a:tcPr/>
                </a:tc>
                <a:tc>
                  <a:txBody>
                    <a:bodyPr/>
                    <a:lstStyle/>
                    <a:p>
                      <a:pPr algn="ctr"/>
                      <a:r>
                        <a:rPr lang="it-IT" sz="2800" dirty="0" err="1"/>
                        <a:t>Hold</a:t>
                      </a:r>
                      <a:r>
                        <a:rPr lang="it-IT" sz="2800" dirty="0"/>
                        <a:t>-out</a:t>
                      </a:r>
                    </a:p>
                    <a:p>
                      <a:pPr algn="ctr"/>
                      <a:r>
                        <a:rPr lang="it-IT" sz="2800" dirty="0" err="1"/>
                        <a:t>Internal</a:t>
                      </a:r>
                      <a:r>
                        <a:rPr lang="it-IT" sz="2800" dirty="0"/>
                        <a:t> Test (10%)</a:t>
                      </a:r>
                    </a:p>
                  </a:txBody>
                  <a:tcPr/>
                </a:tc>
                <a:extLst>
                  <a:ext uri="{0D108BD9-81ED-4DB2-BD59-A6C34878D82A}">
                    <a16:rowId xmlns:a16="http://schemas.microsoft.com/office/drawing/2014/main" val="399343504"/>
                  </a:ext>
                </a:extLst>
              </a:tr>
            </a:tbl>
          </a:graphicData>
        </a:graphic>
      </p:graphicFrame>
      <p:sp>
        <p:nvSpPr>
          <p:cNvPr id="5" name="CasellaDiTesto 4">
            <a:extLst>
              <a:ext uri="{FF2B5EF4-FFF2-40B4-BE49-F238E27FC236}">
                <a16:creationId xmlns:a16="http://schemas.microsoft.com/office/drawing/2014/main" id="{1665B87B-FC92-F364-DE84-C3D71D3A032B}"/>
              </a:ext>
            </a:extLst>
          </p:cNvPr>
          <p:cNvSpPr txBox="1"/>
          <p:nvPr/>
        </p:nvSpPr>
        <p:spPr>
          <a:xfrm>
            <a:off x="838200" y="3831739"/>
            <a:ext cx="10515600" cy="2246769"/>
          </a:xfrm>
          <a:prstGeom prst="rect">
            <a:avLst/>
          </a:prstGeom>
          <a:noFill/>
        </p:spPr>
        <p:txBody>
          <a:bodyPr wrap="square" rtlCol="0">
            <a:spAutoFit/>
          </a:bodyPr>
          <a:lstStyle/>
          <a:p>
            <a:r>
              <a:rPr lang="en-US" sz="2800" dirty="0"/>
              <a:t>First, we did a retraining on Training + Validation data to estimate the error on the Hold-out dataset.</a:t>
            </a:r>
          </a:p>
          <a:p>
            <a:endParaRPr lang="en-US" sz="2800" dirty="0"/>
          </a:p>
          <a:p>
            <a:r>
              <a:rPr lang="en-US" sz="2800" dirty="0"/>
              <a:t>At the end, we did a retraining on all data before estimating the CUP test data </a:t>
            </a:r>
          </a:p>
        </p:txBody>
      </p:sp>
      <p:sp>
        <p:nvSpPr>
          <p:cNvPr id="7" name="Segnaposto numero diapositiva 6">
            <a:extLst>
              <a:ext uri="{FF2B5EF4-FFF2-40B4-BE49-F238E27FC236}">
                <a16:creationId xmlns:a16="http://schemas.microsoft.com/office/drawing/2014/main" id="{30E5C4C9-B5D1-5E95-4AE8-F1B4F5FF3134}"/>
              </a:ext>
            </a:extLst>
          </p:cNvPr>
          <p:cNvSpPr>
            <a:spLocks noGrp="1"/>
          </p:cNvSpPr>
          <p:nvPr>
            <p:ph type="sldNum" sz="quarter" idx="12"/>
          </p:nvPr>
        </p:nvSpPr>
        <p:spPr/>
        <p:txBody>
          <a:bodyPr/>
          <a:lstStyle/>
          <a:p>
            <a:fld id="{642154B9-5AE1-4D93-9ACE-3DF3B522DF2F}" type="slidenum">
              <a:rPr lang="it-IT" smtClean="0"/>
              <a:t>12</a:t>
            </a:fld>
            <a:endParaRPr lang="it-IT"/>
          </a:p>
        </p:txBody>
      </p:sp>
    </p:spTree>
    <p:extLst>
      <p:ext uri="{BB962C8B-B14F-4D97-AF65-F5344CB8AC3E}">
        <p14:creationId xmlns:p14="http://schemas.microsoft.com/office/powerpoint/2010/main" val="151375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Preliminary trials</a:t>
            </a:r>
          </a:p>
        </p:txBody>
      </p:sp>
      <p:sp>
        <p:nvSpPr>
          <p:cNvPr id="8" name="CasellaDiTesto 7">
            <a:extLst>
              <a:ext uri="{FF2B5EF4-FFF2-40B4-BE49-F238E27FC236}">
                <a16:creationId xmlns:a16="http://schemas.microsoft.com/office/drawing/2014/main" id="{621EA218-A644-8CEF-A045-CF4EE516A81B}"/>
              </a:ext>
            </a:extLst>
          </p:cNvPr>
          <p:cNvSpPr txBox="1"/>
          <p:nvPr/>
        </p:nvSpPr>
        <p:spPr>
          <a:xfrm>
            <a:off x="838200" y="1793326"/>
            <a:ext cx="10515600" cy="4154984"/>
          </a:xfrm>
          <a:prstGeom prst="rect">
            <a:avLst/>
          </a:prstGeom>
          <a:noFill/>
        </p:spPr>
        <p:txBody>
          <a:bodyPr wrap="square" rtlCol="0">
            <a:spAutoFit/>
          </a:bodyPr>
          <a:lstStyle/>
          <a:p>
            <a:r>
              <a:rPr lang="en-US" sz="2400" dirty="0"/>
              <a:t>We experimented with various network architectures, beginning with smaller ones (2 layers, a few dozen units) and progressively increasing their sizes, culminating in a 5-layer structure with nearly one thousand units</a:t>
            </a:r>
          </a:p>
          <a:p>
            <a:endParaRPr lang="en-US" sz="2400" dirty="0"/>
          </a:p>
          <a:p>
            <a:r>
              <a:rPr lang="en-US" sz="2400" dirty="0"/>
              <a:t>For each architecture, we performed a  grid search to evaluate different activation functions, learning rates, batch sizes, momentum values, and regularization lambdas</a:t>
            </a:r>
          </a:p>
          <a:p>
            <a:endParaRPr lang="en-US" sz="2400" dirty="0"/>
          </a:p>
          <a:p>
            <a:r>
              <a:rPr lang="en-US" sz="2400" dirty="0"/>
              <a:t>Following these initial grid searches, we executed a more refined grid search to find the optimal parameters based on the best-performing configurations identified in the previous steps</a:t>
            </a:r>
          </a:p>
        </p:txBody>
      </p:sp>
      <p:sp>
        <p:nvSpPr>
          <p:cNvPr id="9" name="Segnaposto numero diapositiva 8">
            <a:extLst>
              <a:ext uri="{FF2B5EF4-FFF2-40B4-BE49-F238E27FC236}">
                <a16:creationId xmlns:a16="http://schemas.microsoft.com/office/drawing/2014/main" id="{90568876-4A3E-149E-05A7-769D2120F3E4}"/>
              </a:ext>
            </a:extLst>
          </p:cNvPr>
          <p:cNvSpPr>
            <a:spLocks noGrp="1"/>
          </p:cNvSpPr>
          <p:nvPr>
            <p:ph type="sldNum" sz="quarter" idx="12"/>
          </p:nvPr>
        </p:nvSpPr>
        <p:spPr/>
        <p:txBody>
          <a:bodyPr/>
          <a:lstStyle/>
          <a:p>
            <a:fld id="{642154B9-5AE1-4D93-9ACE-3DF3B522DF2F}" type="slidenum">
              <a:rPr lang="it-IT" smtClean="0"/>
              <a:t>13</a:t>
            </a:fld>
            <a:endParaRPr lang="it-IT"/>
          </a:p>
        </p:txBody>
      </p:sp>
    </p:spTree>
    <p:extLst>
      <p:ext uri="{BB962C8B-B14F-4D97-AF65-F5344CB8AC3E}">
        <p14:creationId xmlns:p14="http://schemas.microsoft.com/office/powerpoint/2010/main" val="100553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graphicFrame>
        <p:nvGraphicFramePr>
          <p:cNvPr id="3" name="Tabella 2">
            <a:extLst>
              <a:ext uri="{FF2B5EF4-FFF2-40B4-BE49-F238E27FC236}">
                <a16:creationId xmlns:a16="http://schemas.microsoft.com/office/drawing/2014/main" id="{136464B2-38EC-7390-192F-BA4D624CAA03}"/>
              </a:ext>
            </a:extLst>
          </p:cNvPr>
          <p:cNvGraphicFramePr>
            <a:graphicFrameLocks noGrp="1"/>
          </p:cNvGraphicFramePr>
          <p:nvPr>
            <p:extLst>
              <p:ext uri="{D42A27DB-BD31-4B8C-83A1-F6EECF244321}">
                <p14:modId xmlns:p14="http://schemas.microsoft.com/office/powerpoint/2010/main" val="3856147991"/>
              </p:ext>
            </p:extLst>
          </p:nvPr>
        </p:nvGraphicFramePr>
        <p:xfrm>
          <a:off x="2420352" y="1564201"/>
          <a:ext cx="7351296" cy="5003322"/>
        </p:xfrm>
        <a:graphic>
          <a:graphicData uri="http://schemas.openxmlformats.org/drawingml/2006/table">
            <a:tbl>
              <a:tblPr firstRow="1" bandRow="1">
                <a:tableStyleId>{5940675A-B579-460E-94D1-54222C63F5DA}</a:tableStyleId>
              </a:tblPr>
              <a:tblGrid>
                <a:gridCol w="3265224">
                  <a:extLst>
                    <a:ext uri="{9D8B030D-6E8A-4147-A177-3AD203B41FA5}">
                      <a16:colId xmlns:a16="http://schemas.microsoft.com/office/drawing/2014/main" val="4178770465"/>
                    </a:ext>
                  </a:extLst>
                </a:gridCol>
                <a:gridCol w="4086072">
                  <a:extLst>
                    <a:ext uri="{9D8B030D-6E8A-4147-A177-3AD203B41FA5}">
                      <a16:colId xmlns:a16="http://schemas.microsoft.com/office/drawing/2014/main" val="1638727958"/>
                    </a:ext>
                  </a:extLst>
                </a:gridCol>
              </a:tblGrid>
              <a:tr h="411702">
                <a:tc>
                  <a:txBody>
                    <a:bodyPr/>
                    <a:lstStyle/>
                    <a:p>
                      <a:pPr algn="ctr"/>
                      <a:r>
                        <a:rPr lang="en-US" b="1" noProof="0" dirty="0"/>
                        <a:t>Hyperparameters</a:t>
                      </a:r>
                    </a:p>
                  </a:txBody>
                  <a:tcPr/>
                </a:tc>
                <a:tc>
                  <a:txBody>
                    <a:bodyPr/>
                    <a:lstStyle/>
                    <a:p>
                      <a:pPr algn="ctr"/>
                      <a:r>
                        <a:rPr lang="en-US" b="1" noProof="0" dirty="0"/>
                        <a:t>Configuration tested</a:t>
                      </a:r>
                    </a:p>
                  </a:txBody>
                  <a:tcPr/>
                </a:tc>
                <a:extLst>
                  <a:ext uri="{0D108BD9-81ED-4DB2-BD59-A6C34878D82A}">
                    <a16:rowId xmlns:a16="http://schemas.microsoft.com/office/drawing/2014/main" val="2808750613"/>
                  </a:ext>
                </a:extLst>
              </a:tr>
              <a:tr h="417420">
                <a:tc>
                  <a:txBody>
                    <a:bodyPr/>
                    <a:lstStyle/>
                    <a:p>
                      <a:r>
                        <a:rPr lang="en-US" noProof="0" dirty="0"/>
                        <a:t>Number of layer</a:t>
                      </a:r>
                    </a:p>
                  </a:txBody>
                  <a:tcPr/>
                </a:tc>
                <a:tc>
                  <a:txBody>
                    <a:bodyPr/>
                    <a:lstStyle/>
                    <a:p>
                      <a:r>
                        <a:rPr lang="en-US" noProof="0" dirty="0"/>
                        <a:t>From  2  to  5  layers</a:t>
                      </a:r>
                    </a:p>
                  </a:txBody>
                  <a:tcPr/>
                </a:tc>
                <a:extLst>
                  <a:ext uri="{0D108BD9-81ED-4DB2-BD59-A6C34878D82A}">
                    <a16:rowId xmlns:a16="http://schemas.microsoft.com/office/drawing/2014/main" val="3593317239"/>
                  </a:ext>
                </a:extLst>
              </a:tr>
              <a:tr h="417420">
                <a:tc>
                  <a:txBody>
                    <a:bodyPr/>
                    <a:lstStyle/>
                    <a:p>
                      <a:r>
                        <a:rPr lang="en-US" noProof="0" dirty="0"/>
                        <a:t>Units on each layer</a:t>
                      </a:r>
                    </a:p>
                  </a:txBody>
                  <a:tcPr/>
                </a:tc>
                <a:tc>
                  <a:txBody>
                    <a:bodyPr/>
                    <a:lstStyle/>
                    <a:p>
                      <a:r>
                        <a:rPr lang="en-US" noProof="0" dirty="0"/>
                        <a:t>From  10  to  200  units</a:t>
                      </a:r>
                    </a:p>
                  </a:txBody>
                  <a:tcPr/>
                </a:tc>
                <a:extLst>
                  <a:ext uri="{0D108BD9-81ED-4DB2-BD59-A6C34878D82A}">
                    <a16:rowId xmlns:a16="http://schemas.microsoft.com/office/drawing/2014/main" val="13791384"/>
                  </a:ext>
                </a:extLst>
              </a:tr>
              <a:tr h="417420">
                <a:tc>
                  <a:txBody>
                    <a:bodyPr/>
                    <a:lstStyle/>
                    <a:p>
                      <a:r>
                        <a:rPr lang="en-US" noProof="0" dirty="0"/>
                        <a:t>Activation functions</a:t>
                      </a:r>
                    </a:p>
                  </a:txBody>
                  <a:tcPr/>
                </a:tc>
                <a:tc>
                  <a:txBody>
                    <a:bodyPr/>
                    <a:lstStyle/>
                    <a:p>
                      <a:r>
                        <a:rPr lang="en-US" noProof="0" dirty="0" err="1"/>
                        <a:t>ReLU</a:t>
                      </a:r>
                      <a:r>
                        <a:rPr lang="en-US" noProof="0" dirty="0"/>
                        <a:t>, Leaky </a:t>
                      </a:r>
                      <a:r>
                        <a:rPr lang="en-US" noProof="0" dirty="0" err="1"/>
                        <a:t>ReLU</a:t>
                      </a:r>
                      <a:r>
                        <a:rPr lang="en-US" noProof="0" dirty="0"/>
                        <a:t>, </a:t>
                      </a:r>
                      <a:r>
                        <a:rPr lang="en-US" noProof="0" dirty="0" err="1"/>
                        <a:t>Selu</a:t>
                      </a:r>
                      <a:r>
                        <a:rPr lang="en-US" noProof="0" dirty="0"/>
                        <a:t>, Tanh</a:t>
                      </a:r>
                    </a:p>
                  </a:txBody>
                  <a:tcPr/>
                </a:tc>
                <a:extLst>
                  <a:ext uri="{0D108BD9-81ED-4DB2-BD59-A6C34878D82A}">
                    <a16:rowId xmlns:a16="http://schemas.microsoft.com/office/drawing/2014/main" val="218199436"/>
                  </a:ext>
                </a:extLst>
              </a:tr>
              <a:tr h="417420">
                <a:tc>
                  <a:txBody>
                    <a:bodyPr/>
                    <a:lstStyle/>
                    <a:p>
                      <a:r>
                        <a:rPr lang="en-US" noProof="0" dirty="0"/>
                        <a:t>Weight </a:t>
                      </a:r>
                      <a:r>
                        <a:rPr lang="en-US" noProof="0" dirty="0" err="1"/>
                        <a:t>init</a:t>
                      </a:r>
                      <a:endParaRPr lang="en-US" noProof="0" dirty="0"/>
                    </a:p>
                  </a:txBody>
                  <a:tcPr/>
                </a:tc>
                <a:tc>
                  <a:txBody>
                    <a:bodyPr/>
                    <a:lstStyle/>
                    <a:p>
                      <a:r>
                        <a:rPr lang="en-US" noProof="0" dirty="0"/>
                        <a:t>Random uniform, </a:t>
                      </a:r>
                      <a:r>
                        <a:rPr lang="en-US" noProof="0" dirty="0" err="1"/>
                        <a:t>Glorot</a:t>
                      </a:r>
                      <a:r>
                        <a:rPr lang="en-US" noProof="0" dirty="0"/>
                        <a:t> and Bengio</a:t>
                      </a:r>
                    </a:p>
                  </a:txBody>
                  <a:tcPr/>
                </a:tc>
                <a:extLst>
                  <a:ext uri="{0D108BD9-81ED-4DB2-BD59-A6C34878D82A}">
                    <a16:rowId xmlns:a16="http://schemas.microsoft.com/office/drawing/2014/main" val="2960025086"/>
                  </a:ext>
                </a:extLst>
              </a:tr>
              <a:tr h="417420">
                <a:tc>
                  <a:txBody>
                    <a:bodyPr/>
                    <a:lstStyle/>
                    <a:p>
                      <a:r>
                        <a:rPr lang="en-US" noProof="0" dirty="0"/>
                        <a:t>Epochs</a:t>
                      </a:r>
                    </a:p>
                  </a:txBody>
                  <a:tcPr/>
                </a:tc>
                <a:tc>
                  <a:txBody>
                    <a:bodyPr/>
                    <a:lstStyle/>
                    <a:p>
                      <a:r>
                        <a:rPr lang="en-US" noProof="0" dirty="0"/>
                        <a:t>From  500  to  100 000</a:t>
                      </a:r>
                    </a:p>
                  </a:txBody>
                  <a:tcPr/>
                </a:tc>
                <a:extLst>
                  <a:ext uri="{0D108BD9-81ED-4DB2-BD59-A6C34878D82A}">
                    <a16:rowId xmlns:a16="http://schemas.microsoft.com/office/drawing/2014/main" val="2810274668"/>
                  </a:ext>
                </a:extLst>
              </a:tr>
              <a:tr h="417420">
                <a:tc>
                  <a:txBody>
                    <a:bodyPr/>
                    <a:lstStyle/>
                    <a:p>
                      <a:r>
                        <a:rPr lang="en-US" noProof="0" dirty="0"/>
                        <a:t>Batch size</a:t>
                      </a:r>
                    </a:p>
                  </a:txBody>
                  <a:tcPr/>
                </a:tc>
                <a:tc>
                  <a:txBody>
                    <a:bodyPr/>
                    <a:lstStyle/>
                    <a:p>
                      <a:r>
                        <a:rPr lang="en-US" noProof="0" dirty="0"/>
                        <a:t>From  50  to  all data</a:t>
                      </a:r>
                    </a:p>
                  </a:txBody>
                  <a:tcPr/>
                </a:tc>
                <a:extLst>
                  <a:ext uri="{0D108BD9-81ED-4DB2-BD59-A6C34878D82A}">
                    <a16:rowId xmlns:a16="http://schemas.microsoft.com/office/drawing/2014/main" val="3251450277"/>
                  </a:ext>
                </a:extLst>
              </a:tr>
              <a:tr h="417420">
                <a:tc>
                  <a:txBody>
                    <a:bodyPr/>
                    <a:lstStyle/>
                    <a:p>
                      <a:r>
                        <a:rPr lang="en-US" noProof="0" dirty="0"/>
                        <a:t>Learning rate</a:t>
                      </a:r>
                    </a:p>
                  </a:txBody>
                  <a:tcPr/>
                </a:tc>
                <a:tc>
                  <a:txBody>
                    <a:bodyPr/>
                    <a:lstStyle/>
                    <a:p>
                      <a:r>
                        <a:rPr lang="en-US" noProof="0" dirty="0"/>
                        <a:t>From  0.0001  to  0.008</a:t>
                      </a:r>
                    </a:p>
                  </a:txBody>
                  <a:tcPr/>
                </a:tc>
                <a:extLst>
                  <a:ext uri="{0D108BD9-81ED-4DB2-BD59-A6C34878D82A}">
                    <a16:rowId xmlns:a16="http://schemas.microsoft.com/office/drawing/2014/main" val="3487497310"/>
                  </a:ext>
                </a:extLst>
              </a:tr>
              <a:tr h="417420">
                <a:tc>
                  <a:txBody>
                    <a:bodyPr/>
                    <a:lstStyle/>
                    <a:p>
                      <a:r>
                        <a:rPr lang="en-US" noProof="0" dirty="0"/>
                        <a:t>Momentum alpha</a:t>
                      </a:r>
                    </a:p>
                  </a:txBody>
                  <a:tcPr/>
                </a:tc>
                <a:tc>
                  <a:txBody>
                    <a:bodyPr/>
                    <a:lstStyle/>
                    <a:p>
                      <a:r>
                        <a:rPr lang="en-US" noProof="0" dirty="0"/>
                        <a:t>From  0  to  0.95</a:t>
                      </a:r>
                    </a:p>
                  </a:txBody>
                  <a:tcPr/>
                </a:tc>
                <a:extLst>
                  <a:ext uri="{0D108BD9-81ED-4DB2-BD59-A6C34878D82A}">
                    <a16:rowId xmlns:a16="http://schemas.microsoft.com/office/drawing/2014/main" val="3641678924"/>
                  </a:ext>
                </a:extLst>
              </a:tr>
              <a:tr h="417420">
                <a:tc>
                  <a:txBody>
                    <a:bodyPr/>
                    <a:lstStyle/>
                    <a:p>
                      <a:r>
                        <a:rPr lang="en-US" noProof="0" dirty="0"/>
                        <a:t>Nesterov momentum</a:t>
                      </a:r>
                    </a:p>
                  </a:txBody>
                  <a:tcPr/>
                </a:tc>
                <a:tc>
                  <a:txBody>
                    <a:bodyPr/>
                    <a:lstStyle/>
                    <a:p>
                      <a:r>
                        <a:rPr lang="en-US" noProof="0" dirty="0"/>
                        <a:t>True   -   False</a:t>
                      </a:r>
                    </a:p>
                  </a:txBody>
                  <a:tcPr/>
                </a:tc>
                <a:extLst>
                  <a:ext uri="{0D108BD9-81ED-4DB2-BD59-A6C34878D82A}">
                    <a16:rowId xmlns:a16="http://schemas.microsoft.com/office/drawing/2014/main" val="864014814"/>
                  </a:ext>
                </a:extLst>
              </a:tr>
              <a:tr h="417420">
                <a:tc>
                  <a:txBody>
                    <a:bodyPr/>
                    <a:lstStyle/>
                    <a:p>
                      <a:r>
                        <a:rPr lang="en-US" noProof="0" dirty="0"/>
                        <a:t>Regularization lambda</a:t>
                      </a:r>
                    </a:p>
                  </a:txBody>
                  <a:tcPr/>
                </a:tc>
                <a:tc>
                  <a:txBody>
                    <a:bodyPr/>
                    <a:lstStyle/>
                    <a:p>
                      <a:r>
                        <a:rPr lang="en-US" noProof="0" dirty="0"/>
                        <a:t>0,   0.0001,   0.00001,   0.000005</a:t>
                      </a:r>
                    </a:p>
                  </a:txBody>
                  <a:tcPr/>
                </a:tc>
                <a:extLst>
                  <a:ext uri="{0D108BD9-81ED-4DB2-BD59-A6C34878D82A}">
                    <a16:rowId xmlns:a16="http://schemas.microsoft.com/office/drawing/2014/main" val="107418239"/>
                  </a:ext>
                </a:extLst>
              </a:tr>
              <a:tr h="417420">
                <a:tc>
                  <a:txBody>
                    <a:bodyPr/>
                    <a:lstStyle/>
                    <a:p>
                      <a:r>
                        <a:rPr lang="en-US" noProof="0" dirty="0"/>
                        <a:t>Early stopping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True   -   False</a:t>
                      </a:r>
                    </a:p>
                  </a:txBody>
                  <a:tcPr/>
                </a:tc>
                <a:extLst>
                  <a:ext uri="{0D108BD9-81ED-4DB2-BD59-A6C34878D82A}">
                    <a16:rowId xmlns:a16="http://schemas.microsoft.com/office/drawing/2014/main" val="1033886598"/>
                  </a:ext>
                </a:extLst>
              </a:tr>
            </a:tbl>
          </a:graphicData>
        </a:graphic>
      </p:graphicFrame>
      <p:sp>
        <p:nvSpPr>
          <p:cNvPr id="4" name="Segnaposto numero diapositiva 3">
            <a:extLst>
              <a:ext uri="{FF2B5EF4-FFF2-40B4-BE49-F238E27FC236}">
                <a16:creationId xmlns:a16="http://schemas.microsoft.com/office/drawing/2014/main" id="{8C641C17-29F1-5A64-4F99-F93E2DCFF28B}"/>
              </a:ext>
            </a:extLst>
          </p:cNvPr>
          <p:cNvSpPr>
            <a:spLocks noGrp="1"/>
          </p:cNvSpPr>
          <p:nvPr>
            <p:ph type="sldNum" sz="quarter" idx="12"/>
          </p:nvPr>
        </p:nvSpPr>
        <p:spPr/>
        <p:txBody>
          <a:bodyPr/>
          <a:lstStyle/>
          <a:p>
            <a:fld id="{642154B9-5AE1-4D93-9ACE-3DF3B522DF2F}" type="slidenum">
              <a:rPr lang="it-IT" smtClean="0"/>
              <a:t>14</a:t>
            </a:fld>
            <a:endParaRPr lang="it-IT" dirty="0"/>
          </a:p>
        </p:txBody>
      </p:sp>
    </p:spTree>
    <p:extLst>
      <p:ext uri="{BB962C8B-B14F-4D97-AF65-F5344CB8AC3E}">
        <p14:creationId xmlns:p14="http://schemas.microsoft.com/office/powerpoint/2010/main" val="255747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sp>
        <p:nvSpPr>
          <p:cNvPr id="4" name="Segnaposto numero diapositiva 3">
            <a:extLst>
              <a:ext uri="{FF2B5EF4-FFF2-40B4-BE49-F238E27FC236}">
                <a16:creationId xmlns:a16="http://schemas.microsoft.com/office/drawing/2014/main" id="{8C641C17-29F1-5A64-4F99-F93E2DCFF28B}"/>
              </a:ext>
            </a:extLst>
          </p:cNvPr>
          <p:cNvSpPr>
            <a:spLocks noGrp="1"/>
          </p:cNvSpPr>
          <p:nvPr>
            <p:ph type="sldNum" sz="quarter" idx="12"/>
          </p:nvPr>
        </p:nvSpPr>
        <p:spPr/>
        <p:txBody>
          <a:bodyPr/>
          <a:lstStyle/>
          <a:p>
            <a:fld id="{642154B9-5AE1-4D93-9ACE-3DF3B522DF2F}" type="slidenum">
              <a:rPr lang="it-IT" smtClean="0"/>
              <a:t>15</a:t>
            </a:fld>
            <a:endParaRPr lang="it-IT" dirty="0"/>
          </a:p>
        </p:txBody>
      </p:sp>
      <p:sp>
        <p:nvSpPr>
          <p:cNvPr id="7" name="CasellaDiTesto 6">
            <a:extLst>
              <a:ext uri="{FF2B5EF4-FFF2-40B4-BE49-F238E27FC236}">
                <a16:creationId xmlns:a16="http://schemas.microsoft.com/office/drawing/2014/main" id="{1DFBB0B1-2BA2-F8D4-9938-35F901E95237}"/>
              </a:ext>
            </a:extLst>
          </p:cNvPr>
          <p:cNvSpPr txBox="1"/>
          <p:nvPr/>
        </p:nvSpPr>
        <p:spPr>
          <a:xfrm>
            <a:off x="333676" y="4699348"/>
            <a:ext cx="3825551" cy="1754326"/>
          </a:xfrm>
          <a:prstGeom prst="rect">
            <a:avLst/>
          </a:prstGeom>
          <a:noFill/>
        </p:spPr>
        <p:txBody>
          <a:bodyPr wrap="square" rtlCol="0">
            <a:spAutoFit/>
          </a:bodyPr>
          <a:lstStyle/>
          <a:p>
            <a:r>
              <a:rPr lang="it-IT" dirty="0" err="1"/>
              <a:t>Units</a:t>
            </a:r>
            <a:r>
              <a:rPr lang="it-IT" dirty="0"/>
              <a:t>: (10, 3)</a:t>
            </a:r>
          </a:p>
          <a:p>
            <a:r>
              <a:rPr lang="it-IT" dirty="0" err="1"/>
              <a:t>Activations</a:t>
            </a:r>
            <a:r>
              <a:rPr lang="it-IT" dirty="0"/>
              <a:t> </a:t>
            </a:r>
            <a:r>
              <a:rPr lang="it-IT" dirty="0" err="1"/>
              <a:t>func</a:t>
            </a:r>
            <a:r>
              <a:rPr lang="it-IT" dirty="0"/>
              <a:t>: (</a:t>
            </a:r>
            <a:r>
              <a:rPr lang="it-IT" dirty="0" err="1"/>
              <a:t>Relu</a:t>
            </a:r>
            <a:r>
              <a:rPr lang="it-IT" dirty="0"/>
              <a:t>, Identity)</a:t>
            </a:r>
          </a:p>
          <a:p>
            <a:r>
              <a:rPr lang="it-IT" dirty="0"/>
              <a:t>Learning rate: 0.008</a:t>
            </a:r>
          </a:p>
          <a:p>
            <a:r>
              <a:rPr lang="it-IT" dirty="0"/>
              <a:t>Momentum alpha: 0.85</a:t>
            </a:r>
          </a:p>
          <a:p>
            <a:r>
              <a:rPr lang="it-IT" dirty="0"/>
              <a:t>Batch</a:t>
            </a:r>
          </a:p>
          <a:p>
            <a:r>
              <a:rPr lang="it-IT" dirty="0"/>
              <a:t>Lambda: 0</a:t>
            </a:r>
          </a:p>
        </p:txBody>
      </p:sp>
      <p:pic>
        <p:nvPicPr>
          <p:cNvPr id="11" name="Immagine 10" descr="Immagine che contiene testo, schermata, linea, diagramma&#10;&#10;Descrizione generata automaticamente">
            <a:extLst>
              <a:ext uri="{FF2B5EF4-FFF2-40B4-BE49-F238E27FC236}">
                <a16:creationId xmlns:a16="http://schemas.microsoft.com/office/drawing/2014/main" id="{9AD3F185-04A2-552C-50D3-ED8B41D1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7" y="1571426"/>
            <a:ext cx="3721413" cy="2867907"/>
          </a:xfrm>
          <a:prstGeom prst="rect">
            <a:avLst/>
          </a:prstGeom>
        </p:spPr>
      </p:pic>
      <p:pic>
        <p:nvPicPr>
          <p:cNvPr id="13" name="Immagine 12">
            <a:extLst>
              <a:ext uri="{FF2B5EF4-FFF2-40B4-BE49-F238E27FC236}">
                <a16:creationId xmlns:a16="http://schemas.microsoft.com/office/drawing/2014/main" id="{5FAF3382-625F-3D9D-10F2-68C1E0E63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8314" y="1571426"/>
            <a:ext cx="3619615" cy="2867907"/>
          </a:xfrm>
          <a:prstGeom prst="rect">
            <a:avLst/>
          </a:prstGeom>
        </p:spPr>
      </p:pic>
      <p:sp>
        <p:nvSpPr>
          <p:cNvPr id="14" name="CasellaDiTesto 13">
            <a:extLst>
              <a:ext uri="{FF2B5EF4-FFF2-40B4-BE49-F238E27FC236}">
                <a16:creationId xmlns:a16="http://schemas.microsoft.com/office/drawing/2014/main" id="{FDB0AC52-F07C-AB47-7DC9-7DF45BA4A73E}"/>
              </a:ext>
            </a:extLst>
          </p:cNvPr>
          <p:cNvSpPr txBox="1"/>
          <p:nvPr/>
        </p:nvSpPr>
        <p:spPr>
          <a:xfrm>
            <a:off x="4357141" y="4699348"/>
            <a:ext cx="4143570" cy="1754326"/>
          </a:xfrm>
          <a:prstGeom prst="rect">
            <a:avLst/>
          </a:prstGeom>
          <a:noFill/>
        </p:spPr>
        <p:txBody>
          <a:bodyPr wrap="square" rtlCol="0">
            <a:spAutoFit/>
          </a:bodyPr>
          <a:lstStyle/>
          <a:p>
            <a:r>
              <a:rPr lang="it-IT" dirty="0" err="1"/>
              <a:t>Units</a:t>
            </a:r>
            <a:r>
              <a:rPr lang="it-IT" dirty="0"/>
              <a:t>: (30, 30, 3)</a:t>
            </a:r>
          </a:p>
          <a:p>
            <a:r>
              <a:rPr lang="it-IT" dirty="0" err="1"/>
              <a:t>Activations</a:t>
            </a:r>
            <a:r>
              <a:rPr lang="it-IT" dirty="0"/>
              <a:t> </a:t>
            </a:r>
            <a:r>
              <a:rPr lang="it-IT" dirty="0" err="1"/>
              <a:t>func</a:t>
            </a:r>
            <a:r>
              <a:rPr lang="it-IT" dirty="0"/>
              <a:t>: (</a:t>
            </a:r>
            <a:r>
              <a:rPr lang="it-IT" dirty="0" err="1"/>
              <a:t>Selu</a:t>
            </a:r>
            <a:r>
              <a:rPr lang="it-IT" dirty="0"/>
              <a:t>, </a:t>
            </a:r>
            <a:r>
              <a:rPr lang="it-IT" dirty="0" err="1"/>
              <a:t>Selu</a:t>
            </a:r>
            <a:r>
              <a:rPr lang="it-IT" dirty="0"/>
              <a:t>, Identity)</a:t>
            </a:r>
          </a:p>
          <a:p>
            <a:r>
              <a:rPr lang="it-IT" dirty="0"/>
              <a:t>Learning rate: 0.008</a:t>
            </a:r>
          </a:p>
          <a:p>
            <a:r>
              <a:rPr lang="it-IT" dirty="0"/>
              <a:t>Momentum alpha: 0.85</a:t>
            </a:r>
          </a:p>
          <a:p>
            <a:r>
              <a:rPr lang="it-IT" dirty="0"/>
              <a:t>Batch</a:t>
            </a:r>
          </a:p>
          <a:p>
            <a:r>
              <a:rPr lang="it-IT" dirty="0"/>
              <a:t>Lambda: 0</a:t>
            </a:r>
          </a:p>
        </p:txBody>
      </p:sp>
      <p:pic>
        <p:nvPicPr>
          <p:cNvPr id="16" name="Immagine 15" descr="Immagine che contiene testo, schermata, linea, diagramma&#10;&#10;Descrizione generata automaticamente">
            <a:extLst>
              <a:ext uri="{FF2B5EF4-FFF2-40B4-BE49-F238E27FC236}">
                <a16:creationId xmlns:a16="http://schemas.microsoft.com/office/drawing/2014/main" id="{024CDACA-59AF-87E1-A293-656EDE936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55" y="1552005"/>
            <a:ext cx="3619614" cy="2867906"/>
          </a:xfrm>
          <a:prstGeom prst="rect">
            <a:avLst/>
          </a:prstGeom>
        </p:spPr>
      </p:pic>
      <p:sp>
        <p:nvSpPr>
          <p:cNvPr id="17" name="CasellaDiTesto 16">
            <a:extLst>
              <a:ext uri="{FF2B5EF4-FFF2-40B4-BE49-F238E27FC236}">
                <a16:creationId xmlns:a16="http://schemas.microsoft.com/office/drawing/2014/main" id="{0EDB4EE4-B470-A99C-10B1-C0A7AE2D1A69}"/>
              </a:ext>
            </a:extLst>
          </p:cNvPr>
          <p:cNvSpPr txBox="1"/>
          <p:nvPr/>
        </p:nvSpPr>
        <p:spPr>
          <a:xfrm>
            <a:off x="8454056" y="4629973"/>
            <a:ext cx="3298886" cy="2031325"/>
          </a:xfrm>
          <a:prstGeom prst="rect">
            <a:avLst/>
          </a:prstGeom>
          <a:noFill/>
        </p:spPr>
        <p:txBody>
          <a:bodyPr wrap="square" rtlCol="0">
            <a:spAutoFit/>
          </a:bodyPr>
          <a:lstStyle/>
          <a:p>
            <a:r>
              <a:rPr lang="it-IT" dirty="0" err="1"/>
              <a:t>Units</a:t>
            </a:r>
            <a:r>
              <a:rPr lang="it-IT" dirty="0"/>
              <a:t>: (40, 40, 40, 40, 3)</a:t>
            </a:r>
          </a:p>
          <a:p>
            <a:r>
              <a:rPr lang="it-IT" dirty="0" err="1"/>
              <a:t>Activations</a:t>
            </a:r>
            <a:r>
              <a:rPr lang="it-IT" dirty="0"/>
              <a:t> </a:t>
            </a:r>
            <a:r>
              <a:rPr lang="it-IT" dirty="0" err="1"/>
              <a:t>func</a:t>
            </a:r>
            <a:r>
              <a:rPr lang="it-IT" dirty="0"/>
              <a:t>: (</a:t>
            </a:r>
            <a:r>
              <a:rPr lang="it-IT" dirty="0" err="1"/>
              <a:t>Selu</a:t>
            </a:r>
            <a:r>
              <a:rPr lang="it-IT" dirty="0"/>
              <a:t>, </a:t>
            </a:r>
            <a:r>
              <a:rPr lang="it-IT" dirty="0" err="1"/>
              <a:t>Selu</a:t>
            </a:r>
            <a:r>
              <a:rPr lang="it-IT" dirty="0"/>
              <a:t>,  </a:t>
            </a:r>
            <a:r>
              <a:rPr lang="it-IT" dirty="0" err="1"/>
              <a:t>Selu</a:t>
            </a:r>
            <a:r>
              <a:rPr lang="it-IT" dirty="0"/>
              <a:t>, </a:t>
            </a:r>
            <a:r>
              <a:rPr lang="it-IT" dirty="0" err="1"/>
              <a:t>Selu</a:t>
            </a:r>
            <a:r>
              <a:rPr lang="it-IT" dirty="0"/>
              <a:t>, Identity)</a:t>
            </a:r>
          </a:p>
          <a:p>
            <a:r>
              <a:rPr lang="it-IT" dirty="0"/>
              <a:t>Learning rate: 0.0005</a:t>
            </a:r>
          </a:p>
          <a:p>
            <a:r>
              <a:rPr lang="it-IT" dirty="0"/>
              <a:t>Momentum alpha: 0.9</a:t>
            </a:r>
          </a:p>
          <a:p>
            <a:r>
              <a:rPr lang="it-IT" dirty="0" err="1"/>
              <a:t>Minibatch</a:t>
            </a:r>
            <a:r>
              <a:rPr lang="it-IT" dirty="0"/>
              <a:t> size: 200</a:t>
            </a:r>
          </a:p>
          <a:p>
            <a:r>
              <a:rPr lang="it-IT" dirty="0"/>
              <a:t>Lambda: 0</a:t>
            </a:r>
          </a:p>
        </p:txBody>
      </p:sp>
      <p:sp>
        <p:nvSpPr>
          <p:cNvPr id="18" name="CasellaDiTesto 17">
            <a:extLst>
              <a:ext uri="{FF2B5EF4-FFF2-40B4-BE49-F238E27FC236}">
                <a16:creationId xmlns:a16="http://schemas.microsoft.com/office/drawing/2014/main" id="{7DC219A2-9CCE-8674-BA91-882B35D286B1}"/>
              </a:ext>
            </a:extLst>
          </p:cNvPr>
          <p:cNvSpPr txBox="1"/>
          <p:nvPr/>
        </p:nvSpPr>
        <p:spPr>
          <a:xfrm>
            <a:off x="1239080" y="2088279"/>
            <a:ext cx="2621567" cy="584775"/>
          </a:xfrm>
          <a:prstGeom prst="rect">
            <a:avLst/>
          </a:prstGeom>
          <a:noFill/>
        </p:spPr>
        <p:txBody>
          <a:bodyPr wrap="square" rtlCol="0">
            <a:spAutoFit/>
          </a:bodyPr>
          <a:lstStyle/>
          <a:p>
            <a:pPr algn="r"/>
            <a:r>
              <a:rPr lang="it-IT" sz="1600" dirty="0"/>
              <a:t>Training MEE:  1.9000</a:t>
            </a:r>
          </a:p>
          <a:p>
            <a:pPr algn="r"/>
            <a:r>
              <a:rPr lang="it-IT" sz="1600" dirty="0"/>
              <a:t>Validation MEE:   2.1368</a:t>
            </a:r>
          </a:p>
        </p:txBody>
      </p:sp>
      <p:sp>
        <p:nvSpPr>
          <p:cNvPr id="19" name="CasellaDiTesto 18">
            <a:extLst>
              <a:ext uri="{FF2B5EF4-FFF2-40B4-BE49-F238E27FC236}">
                <a16:creationId xmlns:a16="http://schemas.microsoft.com/office/drawing/2014/main" id="{32CCE01E-9465-02BC-1F71-F77D545D0E68}"/>
              </a:ext>
            </a:extLst>
          </p:cNvPr>
          <p:cNvSpPr txBox="1"/>
          <p:nvPr/>
        </p:nvSpPr>
        <p:spPr>
          <a:xfrm>
            <a:off x="5291676" y="2088279"/>
            <a:ext cx="2621567" cy="584775"/>
          </a:xfrm>
          <a:prstGeom prst="rect">
            <a:avLst/>
          </a:prstGeom>
          <a:noFill/>
        </p:spPr>
        <p:txBody>
          <a:bodyPr wrap="square" rtlCol="0">
            <a:spAutoFit/>
          </a:bodyPr>
          <a:lstStyle/>
          <a:p>
            <a:pPr algn="r"/>
            <a:r>
              <a:rPr lang="it-IT" sz="1600" dirty="0"/>
              <a:t>Training MEE:  0.5500</a:t>
            </a:r>
          </a:p>
          <a:p>
            <a:pPr algn="r"/>
            <a:r>
              <a:rPr lang="it-IT" sz="1600" dirty="0"/>
              <a:t>Validation MEE:   0.8747</a:t>
            </a:r>
          </a:p>
        </p:txBody>
      </p:sp>
      <p:sp>
        <p:nvSpPr>
          <p:cNvPr id="20" name="CasellaDiTesto 19">
            <a:extLst>
              <a:ext uri="{FF2B5EF4-FFF2-40B4-BE49-F238E27FC236}">
                <a16:creationId xmlns:a16="http://schemas.microsoft.com/office/drawing/2014/main" id="{26D90E17-7A28-76E7-4A6E-D4991A3F6B9E}"/>
              </a:ext>
            </a:extLst>
          </p:cNvPr>
          <p:cNvSpPr txBox="1"/>
          <p:nvPr/>
        </p:nvSpPr>
        <p:spPr>
          <a:xfrm>
            <a:off x="9260296" y="2088278"/>
            <a:ext cx="2621567" cy="584775"/>
          </a:xfrm>
          <a:prstGeom prst="rect">
            <a:avLst/>
          </a:prstGeom>
          <a:noFill/>
        </p:spPr>
        <p:txBody>
          <a:bodyPr wrap="square" rtlCol="0">
            <a:spAutoFit/>
          </a:bodyPr>
          <a:lstStyle/>
          <a:p>
            <a:pPr algn="r"/>
            <a:r>
              <a:rPr lang="it-IT" sz="1600" dirty="0"/>
              <a:t>Training MEE:  0.4600</a:t>
            </a:r>
          </a:p>
          <a:p>
            <a:pPr algn="r"/>
            <a:r>
              <a:rPr lang="it-IT" sz="1600" dirty="0"/>
              <a:t>Validation MEE:   0.7773</a:t>
            </a:r>
          </a:p>
        </p:txBody>
      </p:sp>
    </p:spTree>
    <p:extLst>
      <p:ext uri="{BB962C8B-B14F-4D97-AF65-F5344CB8AC3E}">
        <p14:creationId xmlns:p14="http://schemas.microsoft.com/office/powerpoint/2010/main" val="77262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experiment, we tried many times to overfit the data with big networks and many </a:t>
            </a:r>
            <a:r>
              <a:rPr lang="it-IT" sz="2400" dirty="0"/>
              <a:t>training </a:t>
            </a:r>
            <a:r>
              <a:rPr lang="en-US" sz="2400" dirty="0"/>
              <a:t>epochs but</a:t>
            </a:r>
            <a:r>
              <a:rPr lang="it-IT" sz="2400" dirty="0"/>
              <a:t> </a:t>
            </a:r>
            <a:r>
              <a:rPr lang="en-US" sz="2400" dirty="0"/>
              <a:t>were unable to do so. We only observed that the validation loss start to decrease slower than the training loss. To verify if there were any issues with our simulator, we conducted tests with Keras and obtained the same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Computing gradients for all the patterns with matrix multiplication, instead of computing them for one pattern at time using scalar products gives a massive improvement in executions time. This enhancement enables the testing of bigger networks and higher epochs in reasonable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Momentum is essential for good learning (especially with batch)</a:t>
            </a:r>
            <a:endParaRPr lang="it-IT" sz="2400" dirty="0"/>
          </a:p>
        </p:txBody>
      </p:sp>
    </p:spTree>
    <p:extLst>
      <p:ext uri="{BB962C8B-B14F-4D97-AF65-F5344CB8AC3E}">
        <p14:creationId xmlns:p14="http://schemas.microsoft.com/office/powerpoint/2010/main" val="3244110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ReLU</a:t>
            </a:r>
            <a:r>
              <a:rPr lang="en-US" sz="2400" dirty="0"/>
              <a:t> (and its variants like Leaky </a:t>
            </a:r>
            <a:r>
              <a:rPr lang="en-US" sz="2400" dirty="0" err="1"/>
              <a:t>ReLU</a:t>
            </a:r>
            <a:r>
              <a:rPr lang="en-US" sz="2400" dirty="0"/>
              <a:t> and </a:t>
            </a:r>
            <a:r>
              <a:rPr lang="en-US" sz="2400" dirty="0" err="1"/>
              <a:t>SeLU</a:t>
            </a:r>
            <a:r>
              <a:rPr lang="en-US" sz="2400" dirty="0"/>
              <a:t>) tends to perform better than other activation functions during the training, with a more uniform and stable gradient descent.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realized that performing model selection require a lot of time, more than we had anticipated. Given that small tweaks to neural network hyperparameters yield significant variations in both training dynamics and outcomes, the combinations of hyperparameters to test are truly numerous, and for each is required a careful review.</a:t>
            </a:r>
          </a:p>
        </p:txBody>
      </p:sp>
    </p:spTree>
    <p:extLst>
      <p:ext uri="{BB962C8B-B14F-4D97-AF65-F5344CB8AC3E}">
        <p14:creationId xmlns:p14="http://schemas.microsoft.com/office/powerpoint/2010/main" val="689527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3416320"/>
          </a:xfrm>
          <a:prstGeom prst="rect">
            <a:avLst/>
          </a:prstGeom>
          <a:noFill/>
        </p:spPr>
        <p:txBody>
          <a:bodyPr wrap="square" rtlCol="0">
            <a:spAutoFit/>
          </a:bodyPr>
          <a:lstStyle/>
          <a:p>
            <a:r>
              <a:rPr lang="en-US" sz="2400" dirty="0"/>
              <a:t>This project allowed us to find a connection between the theory and the practice studied during the course, indeed we dialed with overfitting, regularization, networks architecture and many other aspects discussed in the lectures.</a:t>
            </a:r>
          </a:p>
          <a:p>
            <a:endParaRPr lang="en-US" sz="2400" dirty="0"/>
          </a:p>
          <a:p>
            <a:r>
              <a:rPr lang="en-US" sz="2400" dirty="0"/>
              <a:t>Creating an NN simulator from scratch was a demanding challenge, but very educational. This collaborative project not only expanded our technical knowledge but also enriched our experience in working collaboratively within a group setting.</a:t>
            </a:r>
          </a:p>
          <a:p>
            <a:endParaRPr lang="en-US" sz="2400" dirty="0"/>
          </a:p>
          <a:p>
            <a:endParaRPr lang="en-US" sz="2400" dirty="0"/>
          </a:p>
        </p:txBody>
      </p:sp>
    </p:spTree>
    <p:extLst>
      <p:ext uri="{BB962C8B-B14F-4D97-AF65-F5344CB8AC3E}">
        <p14:creationId xmlns:p14="http://schemas.microsoft.com/office/powerpoint/2010/main" val="210875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b="1"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p:txBody>
          <a:bodyPr/>
          <a:lstStyle/>
          <a:p>
            <a:r>
              <a:rPr lang="en-US" dirty="0"/>
              <a:t>Implement a Neural Network simulator with multiple functionalities to solve classification and regression problems </a:t>
            </a:r>
          </a:p>
          <a:p>
            <a:pPr marL="0" indent="0">
              <a:buNone/>
            </a:pPr>
            <a:endParaRPr lang="en-US" dirty="0"/>
          </a:p>
          <a:p>
            <a:r>
              <a:rPr lang="en-US" dirty="0"/>
              <a:t>With the help of grid search, k-fold and double k-fold find the best network architecture and hyperparameters configuration to obtain a model able to predict, with a low error, the CUP challenge targets</a:t>
            </a:r>
          </a:p>
          <a:p>
            <a:endParaRPr lang="en-US" dirty="0"/>
          </a:p>
          <a:p>
            <a:r>
              <a:rPr lang="en-US" dirty="0"/>
              <a:t>We used a Feedforward Neural Network trained with gradient descent algorithm, using backpropagation to calculate the gradients.</a:t>
            </a:r>
          </a:p>
          <a:p>
            <a:endParaRPr lang="en-US" dirty="0"/>
          </a:p>
        </p:txBody>
      </p:sp>
      <p:sp>
        <p:nvSpPr>
          <p:cNvPr id="4" name="Segnaposto numero diapositiva 3">
            <a:extLst>
              <a:ext uri="{FF2B5EF4-FFF2-40B4-BE49-F238E27FC236}">
                <a16:creationId xmlns:a16="http://schemas.microsoft.com/office/drawing/2014/main" id="{86A4CF5A-6F2E-EB31-2E04-56EAACBEF952}"/>
              </a:ext>
            </a:extLst>
          </p:cNvPr>
          <p:cNvSpPr>
            <a:spLocks noGrp="1"/>
          </p:cNvSpPr>
          <p:nvPr>
            <p:ph type="sldNum" sz="quarter" idx="12"/>
          </p:nvPr>
        </p:nvSpPr>
        <p:spPr/>
        <p:txBody>
          <a:bodyPr/>
          <a:lstStyle/>
          <a:p>
            <a:fld id="{642154B9-5AE1-4D93-9ACE-3DF3B522DF2F}" type="slidenum">
              <a:rPr lang="it-IT" smtClean="0"/>
              <a:t>2</a:t>
            </a:fld>
            <a:endParaRPr lang="it-IT"/>
          </a:p>
        </p:txBody>
      </p:sp>
    </p:spTree>
    <p:extLst>
      <p:ext uri="{BB962C8B-B14F-4D97-AF65-F5344CB8AC3E}">
        <p14:creationId xmlns:p14="http://schemas.microsoft.com/office/powerpoint/2010/main" val="103538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2024408"/>
            <a:ext cx="10515600" cy="3856718"/>
          </a:xfrm>
        </p:spPr>
        <p:txBody>
          <a:bodyPr>
            <a:normAutofit/>
          </a:bodyPr>
          <a:lstStyle/>
          <a:p>
            <a:r>
              <a:rPr lang="en-US" sz="3200" dirty="0"/>
              <a:t>Programming language: Python</a:t>
            </a:r>
          </a:p>
          <a:p>
            <a:endParaRPr lang="en-US" sz="3200" dirty="0"/>
          </a:p>
          <a:p>
            <a:r>
              <a:rPr lang="en-US" sz="3200" dirty="0"/>
              <a:t>Used libraries:</a:t>
            </a:r>
          </a:p>
          <a:p>
            <a:pPr lvl="1"/>
            <a:r>
              <a:rPr lang="en-US" sz="2800" dirty="0" err="1"/>
              <a:t>Numpy</a:t>
            </a:r>
            <a:r>
              <a:rPr lang="en-US" sz="2800" dirty="0"/>
              <a:t>: to perform linear algebra operations</a:t>
            </a:r>
          </a:p>
          <a:p>
            <a:pPr lvl="1"/>
            <a:r>
              <a:rPr lang="en-US" sz="2800" dirty="0" err="1"/>
              <a:t>Sklearn</a:t>
            </a:r>
            <a:r>
              <a:rPr lang="en-US" sz="2800" dirty="0"/>
              <a:t>: to performs the one-hot-encoding on the monk dataset</a:t>
            </a:r>
          </a:p>
          <a:p>
            <a:pPr lvl="1"/>
            <a:r>
              <a:rPr lang="en-US" sz="2800" dirty="0"/>
              <a:t>Pandas: to read the csv of the dataset</a:t>
            </a:r>
          </a:p>
          <a:p>
            <a:pPr lvl="1"/>
            <a:r>
              <a:rPr lang="en-US" sz="2800" dirty="0"/>
              <a:t>Seaborn: to plot the results</a:t>
            </a:r>
          </a:p>
          <a:p>
            <a:pPr marL="457200" lvl="1" indent="0">
              <a:buNone/>
            </a:pPr>
            <a:endParaRPr lang="en-US" dirty="0"/>
          </a:p>
          <a:p>
            <a:pPr marL="457200" lvl="1" indent="0">
              <a:buNone/>
            </a:pPr>
            <a:endParaRPr lang="en-US" dirty="0"/>
          </a:p>
        </p:txBody>
      </p:sp>
      <p:sp>
        <p:nvSpPr>
          <p:cNvPr id="4" name="Segnaposto numero diapositiva 3">
            <a:extLst>
              <a:ext uri="{FF2B5EF4-FFF2-40B4-BE49-F238E27FC236}">
                <a16:creationId xmlns:a16="http://schemas.microsoft.com/office/drawing/2014/main" id="{C61F8777-F710-C2DA-368D-C7207EAE0C57}"/>
              </a:ext>
            </a:extLst>
          </p:cNvPr>
          <p:cNvSpPr>
            <a:spLocks noGrp="1"/>
          </p:cNvSpPr>
          <p:nvPr>
            <p:ph type="sldNum" sz="quarter" idx="12"/>
          </p:nvPr>
        </p:nvSpPr>
        <p:spPr/>
        <p:txBody>
          <a:bodyPr/>
          <a:lstStyle/>
          <a:p>
            <a:fld id="{642154B9-5AE1-4D93-9ACE-3DF3B522DF2F}" type="slidenum">
              <a:rPr lang="it-IT" smtClean="0"/>
              <a:t>3</a:t>
            </a:fld>
            <a:endParaRPr lang="it-IT"/>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testing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
        <p:nvSpPr>
          <p:cNvPr id="4" name="Segnaposto numero diapositiva 3">
            <a:extLst>
              <a:ext uri="{FF2B5EF4-FFF2-40B4-BE49-F238E27FC236}">
                <a16:creationId xmlns:a16="http://schemas.microsoft.com/office/drawing/2014/main" id="{32DFF621-12E4-26F1-1B2A-EA00FECF827C}"/>
              </a:ext>
            </a:extLst>
          </p:cNvPr>
          <p:cNvSpPr>
            <a:spLocks noGrp="1"/>
          </p:cNvSpPr>
          <p:nvPr>
            <p:ph type="sldNum" sz="quarter" idx="12"/>
          </p:nvPr>
        </p:nvSpPr>
        <p:spPr/>
        <p:txBody>
          <a:bodyPr/>
          <a:lstStyle/>
          <a:p>
            <a:fld id="{642154B9-5AE1-4D93-9ACE-3DF3B522DF2F}" type="slidenum">
              <a:rPr lang="it-IT" smtClean="0"/>
              <a:t>4</a:t>
            </a:fld>
            <a:endParaRPr lang="it-IT"/>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Regularization</a:t>
            </a:r>
          </a:p>
          <a:p>
            <a:pPr lvl="1"/>
            <a:r>
              <a:rPr lang="en-US" dirty="0"/>
              <a:t>Early stopping</a:t>
            </a:r>
          </a:p>
        </p:txBody>
      </p:sp>
      <p:sp>
        <p:nvSpPr>
          <p:cNvPr id="4" name="Segnaposto numero diapositiva 3">
            <a:extLst>
              <a:ext uri="{FF2B5EF4-FFF2-40B4-BE49-F238E27FC236}">
                <a16:creationId xmlns:a16="http://schemas.microsoft.com/office/drawing/2014/main" id="{1B6A770E-E337-5377-8796-6B574F090E47}"/>
              </a:ext>
            </a:extLst>
          </p:cNvPr>
          <p:cNvSpPr>
            <a:spLocks noGrp="1"/>
          </p:cNvSpPr>
          <p:nvPr>
            <p:ph type="sldNum" sz="quarter" idx="12"/>
          </p:nvPr>
        </p:nvSpPr>
        <p:spPr/>
        <p:txBody>
          <a:bodyPr/>
          <a:lstStyle/>
          <a:p>
            <a:fld id="{642154B9-5AE1-4D93-9ACE-3DF3B522DF2F}" type="slidenum">
              <a:rPr lang="it-IT" smtClean="0"/>
              <a:t>5</a:t>
            </a:fld>
            <a:endParaRPr lang="it-IT"/>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k-fold, double k-fold</a:t>
            </a:r>
          </a:p>
          <a:p>
            <a:endParaRPr lang="en-US" dirty="0"/>
          </a:p>
          <a:p>
            <a:r>
              <a:rPr lang="en-US" b="1" dirty="0"/>
              <a:t>Utils</a:t>
            </a:r>
            <a:r>
              <a:rPr lang="en-US" dirty="0"/>
              <a:t>: generic utility functions (e.g., dataset reading, weights init, …)</a:t>
            </a:r>
          </a:p>
        </p:txBody>
      </p:sp>
      <p:sp>
        <p:nvSpPr>
          <p:cNvPr id="4" name="Segnaposto numero diapositiva 3">
            <a:extLst>
              <a:ext uri="{FF2B5EF4-FFF2-40B4-BE49-F238E27FC236}">
                <a16:creationId xmlns:a16="http://schemas.microsoft.com/office/drawing/2014/main" id="{69F2FE71-BA57-9F5B-1900-2E2A967CDF5E}"/>
              </a:ext>
            </a:extLst>
          </p:cNvPr>
          <p:cNvSpPr>
            <a:spLocks noGrp="1"/>
          </p:cNvSpPr>
          <p:nvPr>
            <p:ph type="sldNum" sz="quarter" idx="12"/>
          </p:nvPr>
        </p:nvSpPr>
        <p:spPr/>
        <p:txBody>
          <a:bodyPr/>
          <a:lstStyle/>
          <a:p>
            <a:fld id="{642154B9-5AE1-4D93-9ACE-3DF3B522DF2F}" type="slidenum">
              <a:rPr lang="it-IT" smtClean="0"/>
              <a:t>6</a:t>
            </a:fld>
            <a:endParaRPr lang="it-IT"/>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0.5,   Momentum: 0.5,   No regularization</a:t>
            </a:r>
          </a:p>
        </p:txBody>
      </p:sp>
      <p:sp>
        <p:nvSpPr>
          <p:cNvPr id="3" name="Segnaposto numero diapositiva 2">
            <a:extLst>
              <a:ext uri="{FF2B5EF4-FFF2-40B4-BE49-F238E27FC236}">
                <a16:creationId xmlns:a16="http://schemas.microsoft.com/office/drawing/2014/main" id="{B0C88ACA-1DBD-CFE6-049D-C84FDDD07739}"/>
              </a:ext>
            </a:extLst>
          </p:cNvPr>
          <p:cNvSpPr>
            <a:spLocks noGrp="1"/>
          </p:cNvSpPr>
          <p:nvPr>
            <p:ph type="sldNum" sz="quarter" idx="12"/>
          </p:nvPr>
        </p:nvSpPr>
        <p:spPr/>
        <p:txBody>
          <a:bodyPr/>
          <a:lstStyle/>
          <a:p>
            <a:fld id="{642154B9-5AE1-4D93-9ACE-3DF3B522DF2F}" type="slidenum">
              <a:rPr lang="it-IT" smtClean="0"/>
              <a:t>7</a:t>
            </a:fld>
            <a:endParaRPr lang="it-IT"/>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3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a:t>
            </a:r>
            <a:r>
              <a:rPr lang="en-US" sz="2400"/>
              <a:t>: 0.2,   </a:t>
            </a:r>
            <a:r>
              <a:rPr lang="en-US" sz="2400" dirty="0"/>
              <a:t>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
        <p:nvSpPr>
          <p:cNvPr id="5" name="Segnaposto numero diapositiva 4">
            <a:extLst>
              <a:ext uri="{FF2B5EF4-FFF2-40B4-BE49-F238E27FC236}">
                <a16:creationId xmlns:a16="http://schemas.microsoft.com/office/drawing/2014/main" id="{7645A5DC-31ED-7D43-9E85-3BD77A322D3B}"/>
              </a:ext>
            </a:extLst>
          </p:cNvPr>
          <p:cNvSpPr>
            <a:spLocks noGrp="1"/>
          </p:cNvSpPr>
          <p:nvPr>
            <p:ph type="sldNum" sz="quarter" idx="12"/>
          </p:nvPr>
        </p:nvSpPr>
        <p:spPr/>
        <p:txBody>
          <a:bodyPr/>
          <a:lstStyle/>
          <a:p>
            <a:fld id="{642154B9-5AE1-4D93-9ACE-3DF3B522DF2F}" type="slidenum">
              <a:rPr lang="it-IT" smtClean="0"/>
              <a:t>8</a:t>
            </a:fld>
            <a:endParaRPr lang="it-IT"/>
          </a:p>
        </p:txBody>
      </p:sp>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
        <p:nvSpPr>
          <p:cNvPr id="3" name="Segnaposto numero diapositiva 2">
            <a:extLst>
              <a:ext uri="{FF2B5EF4-FFF2-40B4-BE49-F238E27FC236}">
                <a16:creationId xmlns:a16="http://schemas.microsoft.com/office/drawing/2014/main" id="{F70E3DA0-27A0-3B2A-212C-4CE321D5A62B}"/>
              </a:ext>
            </a:extLst>
          </p:cNvPr>
          <p:cNvSpPr>
            <a:spLocks noGrp="1"/>
          </p:cNvSpPr>
          <p:nvPr>
            <p:ph type="sldNum" sz="quarter" idx="12"/>
          </p:nvPr>
        </p:nvSpPr>
        <p:spPr/>
        <p:txBody>
          <a:bodyPr/>
          <a:lstStyle/>
          <a:p>
            <a:fld id="{642154B9-5AE1-4D93-9ACE-3DF3B522DF2F}" type="slidenum">
              <a:rPr lang="it-IT" smtClean="0"/>
              <a:t>9</a:t>
            </a:fld>
            <a:endParaRPr lang="it-IT"/>
          </a:p>
        </p:txBody>
      </p:sp>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TotalTime>
  <Words>1248</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18</vt:i4>
      </vt:variant>
    </vt:vector>
  </HeadingPairs>
  <TitlesOfParts>
    <vt:vector size="22" baseType="lpstr">
      <vt:lpstr>Arial</vt:lpstr>
      <vt:lpstr>Calibri</vt:lpstr>
      <vt:lpstr>Calibri Light</vt:lpstr>
      <vt:lpstr>Tema di Office</vt:lpstr>
      <vt:lpstr>ML 2023 Project</vt:lpstr>
      <vt:lpstr>Objectives</vt:lpstr>
      <vt:lpstr>Method</vt:lpstr>
      <vt:lpstr>Method</vt:lpstr>
      <vt:lpstr>Method</vt:lpstr>
      <vt:lpstr>Method</vt:lpstr>
      <vt:lpstr>Monk Results – Monk 1</vt:lpstr>
      <vt:lpstr>Monk Results – Monk 2</vt:lpstr>
      <vt:lpstr>Monk Results – Monk 3 (no regularization)</vt:lpstr>
      <vt:lpstr>Monk Results – Monk 3 (with regularization)</vt:lpstr>
      <vt:lpstr>Monk Results – Recap</vt:lpstr>
      <vt:lpstr>CUP Validation schema – Data splitting</vt:lpstr>
      <vt:lpstr>CUP Validation schema – Preliminary trials</vt:lpstr>
      <vt:lpstr>CUP Validation schema – Grid search</vt:lpstr>
      <vt:lpstr>CUP Validation schema – Grid search</vt:lpstr>
      <vt:lpstr>Discussion</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2023-12-29T19:08:23Z</dcterms:modified>
</cp:coreProperties>
</file>