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1" r:id="rId6"/>
    <p:sldId id="262" r:id="rId7"/>
    <p:sldId id="263" r:id="rId8"/>
    <p:sldId id="267" r:id="rId9"/>
    <p:sldId id="268" r:id="rId10"/>
    <p:sldId id="269" r:id="rId11"/>
    <p:sldId id="271" r:id="rId12"/>
    <p:sldId id="290" r:id="rId13"/>
    <p:sldId id="272" r:id="rId14"/>
    <p:sldId id="273" r:id="rId15"/>
    <p:sldId id="274" r:id="rId16"/>
    <p:sldId id="275" r:id="rId17"/>
    <p:sldId id="279" r:id="rId18"/>
    <p:sldId id="288" r:id="rId19"/>
    <p:sldId id="282" r:id="rId20"/>
    <p:sldId id="283" r:id="rId21"/>
    <p:sldId id="284" r:id="rId22"/>
    <p:sldId id="289" r:id="rId23"/>
    <p:sldId id="276" r:id="rId24"/>
    <p:sldId id="277" r:id="rId25"/>
    <p:sldId id="278" r:id="rId26"/>
    <p:sldId id="285" r:id="rId27"/>
    <p:sldId id="286" r:id="rId28"/>
    <p:sldId id="287"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893BE-A14E-4D7D-8698-92E2535F8177}" v="50" dt="2024-01-12T16:42:40.379"/>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maso Di Riccio" userId="86fd86f00952e091" providerId="LiveId" clId="{8DC893BE-A14E-4D7D-8698-92E2535F8177}"/>
    <pc:docChg chg="undo redo custSel addSld delSld modSld modMainMaster">
      <pc:chgData name="Tommaso Di Riccio" userId="86fd86f00952e091" providerId="LiveId" clId="{8DC893BE-A14E-4D7D-8698-92E2535F8177}" dt="2024-01-12T16:58:48.119" v="3912" actId="20577"/>
      <pc:docMkLst>
        <pc:docMk/>
      </pc:docMkLst>
      <pc:sldChg chg="modSp mod">
        <pc:chgData name="Tommaso Di Riccio" userId="86fd86f00952e091" providerId="LiveId" clId="{8DC893BE-A14E-4D7D-8698-92E2535F8177}" dt="2023-12-31T14:53:16.245" v="996" actId="14100"/>
        <pc:sldMkLst>
          <pc:docMk/>
          <pc:sldMk cId="3924954156" sldId="256"/>
        </pc:sldMkLst>
        <pc:spChg chg="mod">
          <ac:chgData name="Tommaso Di Riccio" userId="86fd86f00952e091" providerId="LiveId" clId="{8DC893BE-A14E-4D7D-8698-92E2535F8177}" dt="2023-12-31T14:53:16.245" v="996" actId="14100"/>
          <ac:spMkLst>
            <pc:docMk/>
            <pc:sldMk cId="3924954156" sldId="256"/>
            <ac:spMk id="3" creationId="{E72EFCE1-6882-947D-D325-52468642DAFE}"/>
          </ac:spMkLst>
        </pc:spChg>
      </pc:sldChg>
      <pc:sldChg chg="modSp mod">
        <pc:chgData name="Tommaso Di Riccio" userId="86fd86f00952e091" providerId="LiveId" clId="{8DC893BE-A14E-4D7D-8698-92E2535F8177}" dt="2024-01-12T14:02:07.629" v="1617" actId="20577"/>
        <pc:sldMkLst>
          <pc:docMk/>
          <pc:sldMk cId="1035383574" sldId="257"/>
        </pc:sldMkLst>
        <pc:spChg chg="mod">
          <ac:chgData name="Tommaso Di Riccio" userId="86fd86f00952e091" providerId="LiveId" clId="{8DC893BE-A14E-4D7D-8698-92E2535F8177}" dt="2024-01-12T14:02:07.629" v="1617" actId="20577"/>
          <ac:spMkLst>
            <pc:docMk/>
            <pc:sldMk cId="1035383574" sldId="257"/>
            <ac:spMk id="3" creationId="{44613253-3423-3031-784D-6A66531EC89A}"/>
          </ac:spMkLst>
        </pc:spChg>
      </pc:sldChg>
      <pc:sldChg chg="modSp mod">
        <pc:chgData name="Tommaso Di Riccio" userId="86fd86f00952e091" providerId="LiveId" clId="{8DC893BE-A14E-4D7D-8698-92E2535F8177}" dt="2024-01-12T14:13:40.184" v="1696" actId="113"/>
        <pc:sldMkLst>
          <pc:docMk/>
          <pc:sldMk cId="3752648632" sldId="258"/>
        </pc:sldMkLst>
        <pc:spChg chg="mod">
          <ac:chgData name="Tommaso Di Riccio" userId="86fd86f00952e091" providerId="LiveId" clId="{8DC893BE-A14E-4D7D-8698-92E2535F8177}" dt="2024-01-12T14:13:40.184" v="1696" actId="113"/>
          <ac:spMkLst>
            <pc:docMk/>
            <pc:sldMk cId="3752648632" sldId="258"/>
            <ac:spMk id="2" creationId="{FD4A98E0-9341-8C17-AB14-45506C4279AD}"/>
          </ac:spMkLst>
        </pc:spChg>
        <pc:spChg chg="mod">
          <ac:chgData name="Tommaso Di Riccio" userId="86fd86f00952e091" providerId="LiveId" clId="{8DC893BE-A14E-4D7D-8698-92E2535F8177}" dt="2023-12-31T15:23:59.863" v="1265" actId="255"/>
          <ac:spMkLst>
            <pc:docMk/>
            <pc:sldMk cId="3752648632" sldId="258"/>
            <ac:spMk id="3" creationId="{53BF7ED8-D815-81A4-00F9-D4F294486FE8}"/>
          </ac:spMkLst>
        </pc:spChg>
      </pc:sldChg>
      <pc:sldChg chg="modSp mod">
        <pc:chgData name="Tommaso Di Riccio" userId="86fd86f00952e091" providerId="LiveId" clId="{8DC893BE-A14E-4D7D-8698-92E2535F8177}" dt="2024-01-12T14:13:53.116" v="1704" actId="13926"/>
        <pc:sldMkLst>
          <pc:docMk/>
          <pc:sldMk cId="3122407211" sldId="259"/>
        </pc:sldMkLst>
        <pc:spChg chg="mod">
          <ac:chgData name="Tommaso Di Riccio" userId="86fd86f00952e091" providerId="LiveId" clId="{8DC893BE-A14E-4D7D-8698-92E2535F8177}" dt="2024-01-12T14:13:53.116" v="1704" actId="13926"/>
          <ac:spMkLst>
            <pc:docMk/>
            <pc:sldMk cId="3122407211" sldId="259"/>
            <ac:spMk id="2" creationId="{E3DA8900-1AD4-6DC8-BDD6-E9330161A9ED}"/>
          </ac:spMkLst>
        </pc:spChg>
        <pc:spChg chg="mod">
          <ac:chgData name="Tommaso Di Riccio" userId="86fd86f00952e091" providerId="LiveId" clId="{8DC893BE-A14E-4D7D-8698-92E2535F8177}" dt="2024-01-12T14:08:34.855" v="1627" actId="20577"/>
          <ac:spMkLst>
            <pc:docMk/>
            <pc:sldMk cId="3122407211" sldId="259"/>
            <ac:spMk id="3" creationId="{956D2AF0-B145-E99F-B9CB-D111DC6D0769}"/>
          </ac:spMkLst>
        </pc:spChg>
      </pc:sldChg>
      <pc:sldChg chg="modSp mod">
        <pc:chgData name="Tommaso Di Riccio" userId="86fd86f00952e091" providerId="LiveId" clId="{8DC893BE-A14E-4D7D-8698-92E2535F8177}" dt="2024-01-12T14:13:57.012" v="1706"/>
        <pc:sldMkLst>
          <pc:docMk/>
          <pc:sldMk cId="2923913015" sldId="261"/>
        </pc:sldMkLst>
        <pc:spChg chg="mod">
          <ac:chgData name="Tommaso Di Riccio" userId="86fd86f00952e091" providerId="LiveId" clId="{8DC893BE-A14E-4D7D-8698-92E2535F8177}" dt="2024-01-12T14:13:57.012" v="1706"/>
          <ac:spMkLst>
            <pc:docMk/>
            <pc:sldMk cId="2923913015" sldId="261"/>
            <ac:spMk id="2" creationId="{E3DA8900-1AD4-6DC8-BDD6-E9330161A9ED}"/>
          </ac:spMkLst>
        </pc:spChg>
        <pc:spChg chg="mod">
          <ac:chgData name="Tommaso Di Riccio" userId="86fd86f00952e091" providerId="LiveId" clId="{8DC893BE-A14E-4D7D-8698-92E2535F8177}" dt="2024-01-12T14:10:17.173" v="1633" actId="20577"/>
          <ac:spMkLst>
            <pc:docMk/>
            <pc:sldMk cId="2923913015" sldId="261"/>
            <ac:spMk id="3" creationId="{956D2AF0-B145-E99F-B9CB-D111DC6D0769}"/>
          </ac:spMkLst>
        </pc:spChg>
      </pc:sldChg>
      <pc:sldChg chg="modSp mod">
        <pc:chgData name="Tommaso Di Riccio" userId="86fd86f00952e091" providerId="LiveId" clId="{8DC893BE-A14E-4D7D-8698-92E2535F8177}" dt="2024-01-12T14:14:00.584" v="1708"/>
        <pc:sldMkLst>
          <pc:docMk/>
          <pc:sldMk cId="454432155" sldId="262"/>
        </pc:sldMkLst>
        <pc:spChg chg="mod">
          <ac:chgData name="Tommaso Di Riccio" userId="86fd86f00952e091" providerId="LiveId" clId="{8DC893BE-A14E-4D7D-8698-92E2535F8177}" dt="2024-01-12T14:14:00.584" v="1708"/>
          <ac:spMkLst>
            <pc:docMk/>
            <pc:sldMk cId="454432155" sldId="262"/>
            <ac:spMk id="2" creationId="{B3D50234-5458-7264-EA96-4C4F11AAB29C}"/>
          </ac:spMkLst>
        </pc:spChg>
        <pc:spChg chg="mod">
          <ac:chgData name="Tommaso Di Riccio" userId="86fd86f00952e091" providerId="LiveId" clId="{8DC893BE-A14E-4D7D-8698-92E2535F8177}" dt="2024-01-12T14:11:08.530" v="1653" actId="20577"/>
          <ac:spMkLst>
            <pc:docMk/>
            <pc:sldMk cId="454432155" sldId="262"/>
            <ac:spMk id="3" creationId="{E4E00E2D-6FDA-A561-A136-2FBC5B27DFD0}"/>
          </ac:spMkLst>
        </pc:spChg>
      </pc:sldChg>
      <pc:sldChg chg="modSp mod">
        <pc:chgData name="Tommaso Di Riccio" userId="86fd86f00952e091" providerId="LiveId" clId="{8DC893BE-A14E-4D7D-8698-92E2535F8177}" dt="2023-12-31T14:51:41.381" v="976" actId="2710"/>
        <pc:sldMkLst>
          <pc:docMk/>
          <pc:sldMk cId="1699395719" sldId="263"/>
        </pc:sldMkLst>
        <pc:spChg chg="mod">
          <ac:chgData name="Tommaso Di Riccio" userId="86fd86f00952e091" providerId="LiveId" clId="{8DC893BE-A14E-4D7D-8698-92E2535F8177}" dt="2023-12-31T14:51:41.381" v="976" actId="2710"/>
          <ac:spMkLst>
            <pc:docMk/>
            <pc:sldMk cId="1699395719" sldId="263"/>
            <ac:spMk id="12" creationId="{AB1903AD-6EDE-48BB-5F37-3977933308EF}"/>
          </ac:spMkLst>
        </pc:spChg>
      </pc:sldChg>
      <pc:sldChg chg="modSp mod">
        <pc:chgData name="Tommaso Di Riccio" userId="86fd86f00952e091" providerId="LiveId" clId="{8DC893BE-A14E-4D7D-8698-92E2535F8177}" dt="2023-12-31T14:51:46.423" v="978" actId="2710"/>
        <pc:sldMkLst>
          <pc:docMk/>
          <pc:sldMk cId="2661476949" sldId="267"/>
        </pc:sldMkLst>
        <pc:spChg chg="mod">
          <ac:chgData name="Tommaso Di Riccio" userId="86fd86f00952e091" providerId="LiveId" clId="{8DC893BE-A14E-4D7D-8698-92E2535F8177}" dt="2023-12-31T14:51:46.423" v="978" actId="2710"/>
          <ac:spMkLst>
            <pc:docMk/>
            <pc:sldMk cId="2661476949" sldId="267"/>
            <ac:spMk id="12" creationId="{AB1903AD-6EDE-48BB-5F37-3977933308EF}"/>
          </ac:spMkLst>
        </pc:spChg>
      </pc:sldChg>
      <pc:sldChg chg="modSp mod">
        <pc:chgData name="Tommaso Di Riccio" userId="86fd86f00952e091" providerId="LiveId" clId="{8DC893BE-A14E-4D7D-8698-92E2535F8177}" dt="2023-12-31T14:51:51.837" v="980" actId="2710"/>
        <pc:sldMkLst>
          <pc:docMk/>
          <pc:sldMk cId="2985542214" sldId="268"/>
        </pc:sldMkLst>
        <pc:spChg chg="mod">
          <ac:chgData name="Tommaso Di Riccio" userId="86fd86f00952e091" providerId="LiveId" clId="{8DC893BE-A14E-4D7D-8698-92E2535F8177}" dt="2023-12-31T14:51:51.837" v="980" actId="2710"/>
          <ac:spMkLst>
            <pc:docMk/>
            <pc:sldMk cId="2985542214" sldId="268"/>
            <ac:spMk id="12" creationId="{AB1903AD-6EDE-48BB-5F37-3977933308EF}"/>
          </ac:spMkLst>
        </pc:spChg>
      </pc:sldChg>
      <pc:sldChg chg="modSp mod">
        <pc:chgData name="Tommaso Di Riccio" userId="86fd86f00952e091" providerId="LiveId" clId="{8DC893BE-A14E-4D7D-8698-92E2535F8177}" dt="2023-12-31T14:51:56.967" v="982" actId="2710"/>
        <pc:sldMkLst>
          <pc:docMk/>
          <pc:sldMk cId="221542106" sldId="269"/>
        </pc:sldMkLst>
        <pc:spChg chg="mod">
          <ac:chgData name="Tommaso Di Riccio" userId="86fd86f00952e091" providerId="LiveId" clId="{8DC893BE-A14E-4D7D-8698-92E2535F8177}" dt="2023-12-31T14:51:56.967" v="982" actId="2710"/>
          <ac:spMkLst>
            <pc:docMk/>
            <pc:sldMk cId="221542106" sldId="269"/>
            <ac:spMk id="12" creationId="{AB1903AD-6EDE-48BB-5F37-3977933308EF}"/>
          </ac:spMkLst>
        </pc:spChg>
      </pc:sldChg>
      <pc:sldChg chg="addSp delSp modSp mod">
        <pc:chgData name="Tommaso Di Riccio" userId="86fd86f00952e091" providerId="LiveId" clId="{8DC893BE-A14E-4D7D-8698-92E2535F8177}" dt="2024-01-12T16:45:37.687" v="3856" actId="1035"/>
        <pc:sldMkLst>
          <pc:docMk/>
          <pc:sldMk cId="2280227574" sldId="271"/>
        </pc:sldMkLst>
        <pc:spChg chg="add del mod">
          <ac:chgData name="Tommaso Di Riccio" userId="86fd86f00952e091" providerId="LiveId" clId="{8DC893BE-A14E-4D7D-8698-92E2535F8177}" dt="2024-01-12T16:26:53.832" v="3766" actId="767"/>
          <ac:spMkLst>
            <pc:docMk/>
            <pc:sldMk cId="2280227574" sldId="271"/>
            <ac:spMk id="6" creationId="{D0D48E78-E09C-976C-35B6-04392E00B801}"/>
          </ac:spMkLst>
        </pc:spChg>
        <pc:spChg chg="add mod">
          <ac:chgData name="Tommaso Di Riccio" userId="86fd86f00952e091" providerId="LiveId" clId="{8DC893BE-A14E-4D7D-8698-92E2535F8177}" dt="2024-01-12T16:45:37.687" v="3856" actId="1035"/>
          <ac:spMkLst>
            <pc:docMk/>
            <pc:sldMk cId="2280227574" sldId="271"/>
            <ac:spMk id="7" creationId="{F44D5ECC-15EE-A985-BCD1-BA04159CF61E}"/>
          </ac:spMkLst>
        </pc:spChg>
        <pc:graphicFrameChg chg="add mod modGraphic">
          <ac:chgData name="Tommaso Di Riccio" userId="86fd86f00952e091" providerId="LiveId" clId="{8DC893BE-A14E-4D7D-8698-92E2535F8177}" dt="2024-01-12T16:26:57.175" v="3772" actId="1076"/>
          <ac:graphicFrameMkLst>
            <pc:docMk/>
            <pc:sldMk cId="2280227574" sldId="271"/>
            <ac:graphicFrameMk id="3" creationId="{DB66EAC9-E9E8-684B-973C-1F812D1F94C1}"/>
          </ac:graphicFrameMkLst>
        </pc:graphicFrameChg>
        <pc:graphicFrameChg chg="mod modGraphic">
          <ac:chgData name="Tommaso Di Riccio" userId="86fd86f00952e091" providerId="LiveId" clId="{8DC893BE-A14E-4D7D-8698-92E2535F8177}" dt="2024-01-12T16:43:09.357" v="3850" actId="1076"/>
          <ac:graphicFrameMkLst>
            <pc:docMk/>
            <pc:sldMk cId="2280227574" sldId="271"/>
            <ac:graphicFrameMk id="5" creationId="{6F78BEA2-0FED-3FE1-64C8-9730D71E9BBF}"/>
          </ac:graphicFrameMkLst>
        </pc:graphicFrameChg>
      </pc:sldChg>
      <pc:sldChg chg="modSp mod">
        <pc:chgData name="Tommaso Di Riccio" userId="86fd86f00952e091" providerId="LiveId" clId="{8DC893BE-A14E-4D7D-8698-92E2535F8177}" dt="2024-01-12T14:26:20.895" v="1709" actId="20577"/>
        <pc:sldMkLst>
          <pc:docMk/>
          <pc:sldMk cId="1513754791" sldId="272"/>
        </pc:sldMkLst>
        <pc:spChg chg="mod">
          <ac:chgData name="Tommaso Di Riccio" userId="86fd86f00952e091" providerId="LiveId" clId="{8DC893BE-A14E-4D7D-8698-92E2535F8177}" dt="2024-01-12T14:26:20.895" v="1709" actId="20577"/>
          <ac:spMkLst>
            <pc:docMk/>
            <pc:sldMk cId="1513754791" sldId="272"/>
            <ac:spMk id="5" creationId="{1665B87B-FC92-F364-DE84-C3D71D3A032B}"/>
          </ac:spMkLst>
        </pc:spChg>
      </pc:sldChg>
      <pc:sldChg chg="modSp mod">
        <pc:chgData name="Tommaso Di Riccio" userId="86fd86f00952e091" providerId="LiveId" clId="{8DC893BE-A14E-4D7D-8698-92E2535F8177}" dt="2024-01-12T14:31:23.165" v="1732" actId="20577"/>
        <pc:sldMkLst>
          <pc:docMk/>
          <pc:sldMk cId="1005539396" sldId="273"/>
        </pc:sldMkLst>
        <pc:spChg chg="mod">
          <ac:chgData name="Tommaso Di Riccio" userId="86fd86f00952e091" providerId="LiveId" clId="{8DC893BE-A14E-4D7D-8698-92E2535F8177}" dt="2024-01-12T14:31:23.165" v="1732" actId="20577"/>
          <ac:spMkLst>
            <pc:docMk/>
            <pc:sldMk cId="1005539396" sldId="273"/>
            <ac:spMk id="8" creationId="{621EA218-A644-8CEF-A045-CF4EE516A81B}"/>
          </ac:spMkLst>
        </pc:spChg>
      </pc:sldChg>
      <pc:sldChg chg="modSp mod">
        <pc:chgData name="Tommaso Di Riccio" userId="86fd86f00952e091" providerId="LiveId" clId="{8DC893BE-A14E-4D7D-8698-92E2535F8177}" dt="2023-12-31T15:33:27.154" v="1329" actId="20577"/>
        <pc:sldMkLst>
          <pc:docMk/>
          <pc:sldMk cId="2557478514" sldId="274"/>
        </pc:sldMkLst>
        <pc:graphicFrameChg chg="modGraphic">
          <ac:chgData name="Tommaso Di Riccio" userId="86fd86f00952e091" providerId="LiveId" clId="{8DC893BE-A14E-4D7D-8698-92E2535F8177}" dt="2023-12-31T15:33:27.154" v="1329" actId="20577"/>
          <ac:graphicFrameMkLst>
            <pc:docMk/>
            <pc:sldMk cId="2557478514" sldId="274"/>
            <ac:graphicFrameMk id="3" creationId="{136464B2-38EC-7390-192F-BA4D624CAA03}"/>
          </ac:graphicFrameMkLst>
        </pc:graphicFrameChg>
      </pc:sldChg>
      <pc:sldChg chg="modSp mod">
        <pc:chgData name="Tommaso Di Riccio" userId="86fd86f00952e091" providerId="LiveId" clId="{8DC893BE-A14E-4D7D-8698-92E2535F8177}" dt="2024-01-12T15:52:58.769" v="3736" actId="1076"/>
        <pc:sldMkLst>
          <pc:docMk/>
          <pc:sldMk cId="3244110880" sldId="276"/>
        </pc:sldMkLst>
        <pc:spChg chg="mod">
          <ac:chgData name="Tommaso Di Riccio" userId="86fd86f00952e091" providerId="LiveId" clId="{8DC893BE-A14E-4D7D-8698-92E2535F8177}" dt="2024-01-12T15:52:58.769" v="3736" actId="1076"/>
          <ac:spMkLst>
            <pc:docMk/>
            <pc:sldMk cId="3244110880" sldId="276"/>
            <ac:spMk id="3" creationId="{0448DF09-38BE-4CA2-C490-2A9388B7B27C}"/>
          </ac:spMkLst>
        </pc:spChg>
      </pc:sldChg>
      <pc:sldChg chg="modSp mod">
        <pc:chgData name="Tommaso Di Riccio" userId="86fd86f00952e091" providerId="LiveId" clId="{8DC893BE-A14E-4D7D-8698-92E2535F8177}" dt="2024-01-12T16:58:48.119" v="3912" actId="20577"/>
        <pc:sldMkLst>
          <pc:docMk/>
          <pc:sldMk cId="689527355" sldId="277"/>
        </pc:sldMkLst>
        <pc:spChg chg="mod">
          <ac:chgData name="Tommaso Di Riccio" userId="86fd86f00952e091" providerId="LiveId" clId="{8DC893BE-A14E-4D7D-8698-92E2535F8177}" dt="2024-01-12T16:58:48.119" v="3912" actId="20577"/>
          <ac:spMkLst>
            <pc:docMk/>
            <pc:sldMk cId="689527355" sldId="277"/>
            <ac:spMk id="3" creationId="{0448DF09-38BE-4CA2-C490-2A9388B7B27C}"/>
          </ac:spMkLst>
        </pc:spChg>
      </pc:sldChg>
      <pc:sldChg chg="modSp mod">
        <pc:chgData name="Tommaso Di Riccio" userId="86fd86f00952e091" providerId="LiveId" clId="{8DC893BE-A14E-4D7D-8698-92E2535F8177}" dt="2024-01-12T15:56:16.577" v="3755" actId="1036"/>
        <pc:sldMkLst>
          <pc:docMk/>
          <pc:sldMk cId="2108753129" sldId="278"/>
        </pc:sldMkLst>
        <pc:spChg chg="mod">
          <ac:chgData name="Tommaso Di Riccio" userId="86fd86f00952e091" providerId="LiveId" clId="{8DC893BE-A14E-4D7D-8698-92E2535F8177}" dt="2024-01-12T15:56:16.577" v="3755" actId="1036"/>
          <ac:spMkLst>
            <pc:docMk/>
            <pc:sldMk cId="2108753129" sldId="278"/>
            <ac:spMk id="3" creationId="{0448DF09-38BE-4CA2-C490-2A9388B7B27C}"/>
          </ac:spMkLst>
        </pc:spChg>
      </pc:sldChg>
      <pc:sldChg chg="modSp mod">
        <pc:chgData name="Tommaso Di Riccio" userId="86fd86f00952e091" providerId="LiveId" clId="{8DC893BE-A14E-4D7D-8698-92E2535F8177}" dt="2024-01-12T15:26:57.103" v="2763" actId="20577"/>
        <pc:sldMkLst>
          <pc:docMk/>
          <pc:sldMk cId="3208590103" sldId="279"/>
        </pc:sldMkLst>
        <pc:spChg chg="mod">
          <ac:chgData name="Tommaso Di Riccio" userId="86fd86f00952e091" providerId="LiveId" clId="{8DC893BE-A14E-4D7D-8698-92E2535F8177}" dt="2024-01-12T14:46:49.534" v="1981" actId="1076"/>
          <ac:spMkLst>
            <pc:docMk/>
            <pc:sldMk cId="3208590103" sldId="279"/>
            <ac:spMk id="2" creationId="{32242F0D-F3C7-5888-B659-FAE035653A8D}"/>
          </ac:spMkLst>
        </pc:spChg>
        <pc:spChg chg="mod">
          <ac:chgData name="Tommaso Di Riccio" userId="86fd86f00952e091" providerId="LiveId" clId="{8DC893BE-A14E-4D7D-8698-92E2535F8177}" dt="2024-01-12T15:26:57.103" v="2763" actId="20577"/>
          <ac:spMkLst>
            <pc:docMk/>
            <pc:sldMk cId="3208590103" sldId="279"/>
            <ac:spMk id="3" creationId="{54E0DD3B-63BC-7DC6-3291-D2FDFE5BC30B}"/>
          </ac:spMkLst>
        </pc:spChg>
      </pc:sldChg>
      <pc:sldChg chg="del">
        <pc:chgData name="Tommaso Di Riccio" userId="86fd86f00952e091" providerId="LiveId" clId="{8DC893BE-A14E-4D7D-8698-92E2535F8177}" dt="2023-12-30T18:27:45.253" v="13" actId="2696"/>
        <pc:sldMkLst>
          <pc:docMk/>
          <pc:sldMk cId="32131640" sldId="280"/>
        </pc:sldMkLst>
      </pc:sldChg>
      <pc:sldChg chg="new del">
        <pc:chgData name="Tommaso Di Riccio" userId="86fd86f00952e091" providerId="LiveId" clId="{8DC893BE-A14E-4D7D-8698-92E2535F8177}" dt="2023-12-31T10:59:13.408" v="46" actId="47"/>
        <pc:sldMkLst>
          <pc:docMk/>
          <pc:sldMk cId="633348318" sldId="280"/>
        </pc:sldMkLst>
      </pc:sldChg>
      <pc:sldChg chg="new del">
        <pc:chgData name="Tommaso Di Riccio" userId="86fd86f00952e091" providerId="LiveId" clId="{8DC893BE-A14E-4D7D-8698-92E2535F8177}" dt="2023-12-31T10:59:16.718" v="48" actId="47"/>
        <pc:sldMkLst>
          <pc:docMk/>
          <pc:sldMk cId="1859242612" sldId="281"/>
        </pc:sldMkLst>
      </pc:sldChg>
      <pc:sldChg chg="modSp add mod">
        <pc:chgData name="Tommaso Di Riccio" userId="86fd86f00952e091" providerId="LiveId" clId="{8DC893BE-A14E-4D7D-8698-92E2535F8177}" dt="2023-12-31T16:08:30.907" v="1560" actId="14100"/>
        <pc:sldMkLst>
          <pc:docMk/>
          <pc:sldMk cId="322801493" sldId="282"/>
        </pc:sldMkLst>
        <pc:spChg chg="mod">
          <ac:chgData name="Tommaso Di Riccio" userId="86fd86f00952e091" providerId="LiveId" clId="{8DC893BE-A14E-4D7D-8698-92E2535F8177}" dt="2023-12-31T16:08:30.907" v="1560" actId="14100"/>
          <ac:spMkLst>
            <pc:docMk/>
            <pc:sldMk cId="322801493" sldId="282"/>
            <ac:spMk id="3" creationId="{54E0DD3B-63BC-7DC6-3291-D2FDFE5BC30B}"/>
          </ac:spMkLst>
        </pc:spChg>
      </pc:sldChg>
      <pc:sldChg chg="addSp delSp modSp add mod">
        <pc:chgData name="Tommaso Di Riccio" userId="86fd86f00952e091" providerId="LiveId" clId="{8DC893BE-A14E-4D7D-8698-92E2535F8177}" dt="2023-12-31T11:14:54.474" v="525" actId="20577"/>
        <pc:sldMkLst>
          <pc:docMk/>
          <pc:sldMk cId="2195169816" sldId="283"/>
        </pc:sldMkLst>
        <pc:spChg chg="mod">
          <ac:chgData name="Tommaso Di Riccio" userId="86fd86f00952e091" providerId="LiveId" clId="{8DC893BE-A14E-4D7D-8698-92E2535F8177}" dt="2023-12-31T11:13:24.995" v="458" actId="20577"/>
          <ac:spMkLst>
            <pc:docMk/>
            <pc:sldMk cId="2195169816" sldId="283"/>
            <ac:spMk id="2" creationId="{32242F0D-F3C7-5888-B659-FAE035653A8D}"/>
          </ac:spMkLst>
        </pc:spChg>
        <pc:spChg chg="del mod">
          <ac:chgData name="Tommaso Di Riccio" userId="86fd86f00952e091" providerId="LiveId" clId="{8DC893BE-A14E-4D7D-8698-92E2535F8177}" dt="2023-12-31T11:07:53.639" v="368"/>
          <ac:spMkLst>
            <pc:docMk/>
            <pc:sldMk cId="2195169816" sldId="283"/>
            <ac:spMk id="3" creationId="{54E0DD3B-63BC-7DC6-3291-D2FDFE5BC30B}"/>
          </ac:spMkLst>
        </pc:spChg>
        <pc:graphicFrameChg chg="add mod modGraphic">
          <ac:chgData name="Tommaso Di Riccio" userId="86fd86f00952e091" providerId="LiveId" clId="{8DC893BE-A14E-4D7D-8698-92E2535F8177}" dt="2023-12-31T11:14:54.474" v="525" actId="20577"/>
          <ac:graphicFrameMkLst>
            <pc:docMk/>
            <pc:sldMk cId="2195169816" sldId="283"/>
            <ac:graphicFrameMk id="9" creationId="{9759CEE4-6FE6-04AC-EE3A-60B9C06FA088}"/>
          </ac:graphicFrameMkLst>
        </pc:graphicFrameChg>
        <pc:picChg chg="add mod">
          <ac:chgData name="Tommaso Di Riccio" userId="86fd86f00952e091" providerId="LiveId" clId="{8DC893BE-A14E-4D7D-8698-92E2535F8177}" dt="2023-12-31T11:12:41.640" v="445" actId="1076"/>
          <ac:picMkLst>
            <pc:docMk/>
            <pc:sldMk cId="2195169816" sldId="283"/>
            <ac:picMk id="6" creationId="{D7B58223-1FA5-09D4-2E77-D46F4A02A3B6}"/>
          </ac:picMkLst>
        </pc:picChg>
        <pc:picChg chg="add mod">
          <ac:chgData name="Tommaso Di Riccio" userId="86fd86f00952e091" providerId="LiveId" clId="{8DC893BE-A14E-4D7D-8698-92E2535F8177}" dt="2023-12-31T11:12:20.505" v="443" actId="1076"/>
          <ac:picMkLst>
            <pc:docMk/>
            <pc:sldMk cId="2195169816" sldId="283"/>
            <ac:picMk id="8" creationId="{37CDE704-8F33-192B-69F9-F3FF4ECDBD42}"/>
          </ac:picMkLst>
        </pc:picChg>
      </pc:sldChg>
      <pc:sldChg chg="modSp add mod">
        <pc:chgData name="Tommaso Di Riccio" userId="86fd86f00952e091" providerId="LiveId" clId="{8DC893BE-A14E-4D7D-8698-92E2535F8177}" dt="2023-12-31T11:15:44.081" v="527" actId="14826"/>
        <pc:sldMkLst>
          <pc:docMk/>
          <pc:sldMk cId="863095605" sldId="284"/>
        </pc:sldMkLst>
        <pc:spChg chg="mod">
          <ac:chgData name="Tommaso Di Riccio" userId="86fd86f00952e091" providerId="LiveId" clId="{8DC893BE-A14E-4D7D-8698-92E2535F8177}" dt="2023-12-31T11:13:33.735" v="463" actId="20577"/>
          <ac:spMkLst>
            <pc:docMk/>
            <pc:sldMk cId="863095605" sldId="284"/>
            <ac:spMk id="2" creationId="{32242F0D-F3C7-5888-B659-FAE035653A8D}"/>
          </ac:spMkLst>
        </pc:spChg>
        <pc:graphicFrameChg chg="modGraphic">
          <ac:chgData name="Tommaso Di Riccio" userId="86fd86f00952e091" providerId="LiveId" clId="{8DC893BE-A14E-4D7D-8698-92E2535F8177}" dt="2023-12-31T11:14:27.817" v="501" actId="20577"/>
          <ac:graphicFrameMkLst>
            <pc:docMk/>
            <pc:sldMk cId="863095605" sldId="284"/>
            <ac:graphicFrameMk id="9" creationId="{9759CEE4-6FE6-04AC-EE3A-60B9C06FA088}"/>
          </ac:graphicFrameMkLst>
        </pc:graphicFrameChg>
        <pc:picChg chg="mod">
          <ac:chgData name="Tommaso Di Riccio" userId="86fd86f00952e091" providerId="LiveId" clId="{8DC893BE-A14E-4D7D-8698-92E2535F8177}" dt="2023-12-31T11:15:44.081" v="527" actId="14826"/>
          <ac:picMkLst>
            <pc:docMk/>
            <pc:sldMk cId="863095605" sldId="284"/>
            <ac:picMk id="6" creationId="{D7B58223-1FA5-09D4-2E77-D46F4A02A3B6}"/>
          </ac:picMkLst>
        </pc:picChg>
        <pc:picChg chg="mod">
          <ac:chgData name="Tommaso Di Riccio" userId="86fd86f00952e091" providerId="LiveId" clId="{8DC893BE-A14E-4D7D-8698-92E2535F8177}" dt="2023-12-31T11:15:32.608" v="526" actId="14826"/>
          <ac:picMkLst>
            <pc:docMk/>
            <pc:sldMk cId="863095605" sldId="284"/>
            <ac:picMk id="8" creationId="{37CDE704-8F33-192B-69F9-F3FF4ECDBD42}"/>
          </ac:picMkLst>
        </pc:picChg>
      </pc:sldChg>
      <pc:sldChg chg="modSp add mod">
        <pc:chgData name="Tommaso Di Riccio" userId="86fd86f00952e091" providerId="LiveId" clId="{8DC893BE-A14E-4D7D-8698-92E2535F8177}" dt="2023-12-31T15:29:29.010" v="1298" actId="1076"/>
        <pc:sldMkLst>
          <pc:docMk/>
          <pc:sldMk cId="3940796087" sldId="285"/>
        </pc:sldMkLst>
        <pc:spChg chg="mod">
          <ac:chgData name="Tommaso Di Riccio" userId="86fd86f00952e091" providerId="LiveId" clId="{8DC893BE-A14E-4D7D-8698-92E2535F8177}" dt="2023-12-31T15:29:29.010" v="1298" actId="1076"/>
          <ac:spMkLst>
            <pc:docMk/>
            <pc:sldMk cId="3940796087" sldId="285"/>
            <ac:spMk id="3" creationId="{0448DF09-38BE-4CA2-C490-2A9388B7B27C}"/>
          </ac:spMkLst>
        </pc:spChg>
      </pc:sldChg>
      <pc:sldChg chg="modSp add mod">
        <pc:chgData name="Tommaso Di Riccio" userId="86fd86f00952e091" providerId="LiveId" clId="{8DC893BE-A14E-4D7D-8698-92E2535F8177}" dt="2023-12-31T15:51:41.199" v="1467" actId="20577"/>
        <pc:sldMkLst>
          <pc:docMk/>
          <pc:sldMk cId="2307646240" sldId="286"/>
        </pc:sldMkLst>
        <pc:spChg chg="mod">
          <ac:chgData name="Tommaso Di Riccio" userId="86fd86f00952e091" providerId="LiveId" clId="{8DC893BE-A14E-4D7D-8698-92E2535F8177}" dt="2023-12-31T15:30:24.074" v="1309" actId="20577"/>
          <ac:spMkLst>
            <pc:docMk/>
            <pc:sldMk cId="2307646240" sldId="286"/>
            <ac:spMk id="2" creationId="{32242F0D-F3C7-5888-B659-FAE035653A8D}"/>
          </ac:spMkLst>
        </pc:spChg>
        <pc:spChg chg="mod">
          <ac:chgData name="Tommaso Di Riccio" userId="86fd86f00952e091" providerId="LiveId" clId="{8DC893BE-A14E-4D7D-8698-92E2535F8177}" dt="2023-12-31T15:51:41.199" v="1467" actId="20577"/>
          <ac:spMkLst>
            <pc:docMk/>
            <pc:sldMk cId="2307646240" sldId="286"/>
            <ac:spMk id="3" creationId="{0448DF09-38BE-4CA2-C490-2A9388B7B27C}"/>
          </ac:spMkLst>
        </pc:spChg>
      </pc:sldChg>
      <pc:sldChg chg="addSp delSp modSp add mod">
        <pc:chgData name="Tommaso Di Riccio" userId="86fd86f00952e091" providerId="LiveId" clId="{8DC893BE-A14E-4D7D-8698-92E2535F8177}" dt="2023-12-31T16:07:51.188" v="1555" actId="14100"/>
        <pc:sldMkLst>
          <pc:docMk/>
          <pc:sldMk cId="2573645154" sldId="287"/>
        </pc:sldMkLst>
        <pc:spChg chg="mod">
          <ac:chgData name="Tommaso Di Riccio" userId="86fd86f00952e091" providerId="LiveId" clId="{8DC893BE-A14E-4D7D-8698-92E2535F8177}" dt="2023-12-31T15:33:48.868" v="1340" actId="20577"/>
          <ac:spMkLst>
            <pc:docMk/>
            <pc:sldMk cId="2573645154" sldId="287"/>
            <ac:spMk id="2" creationId="{32242F0D-F3C7-5888-B659-FAE035653A8D}"/>
          </ac:spMkLst>
        </pc:spChg>
        <pc:spChg chg="mod">
          <ac:chgData name="Tommaso Di Riccio" userId="86fd86f00952e091" providerId="LiveId" clId="{8DC893BE-A14E-4D7D-8698-92E2535F8177}" dt="2023-12-31T16:06:40.154" v="1516" actId="1076"/>
          <ac:spMkLst>
            <pc:docMk/>
            <pc:sldMk cId="2573645154" sldId="287"/>
            <ac:spMk id="3" creationId="{0448DF09-38BE-4CA2-C490-2A9388B7B27C}"/>
          </ac:spMkLst>
        </pc:spChg>
        <pc:spChg chg="add mod">
          <ac:chgData name="Tommaso Di Riccio" userId="86fd86f00952e091" providerId="LiveId" clId="{8DC893BE-A14E-4D7D-8698-92E2535F8177}" dt="2023-12-31T16:06:30.519" v="1515" actId="1037"/>
          <ac:spMkLst>
            <pc:docMk/>
            <pc:sldMk cId="2573645154" sldId="287"/>
            <ac:spMk id="9" creationId="{F1E30FC7-05A4-38BE-89A2-8C4CDEE2F4FE}"/>
          </ac:spMkLst>
        </pc:spChg>
        <pc:spChg chg="add mod">
          <ac:chgData name="Tommaso Di Riccio" userId="86fd86f00952e091" providerId="LiveId" clId="{8DC893BE-A14E-4D7D-8698-92E2535F8177}" dt="2023-12-31T16:07:51.188" v="1555" actId="14100"/>
          <ac:spMkLst>
            <pc:docMk/>
            <pc:sldMk cId="2573645154" sldId="287"/>
            <ac:spMk id="10" creationId="{068E178C-C961-780F-91F1-30118FAA173B}"/>
          </ac:spMkLst>
        </pc:spChg>
        <pc:picChg chg="add del mod">
          <ac:chgData name="Tommaso Di Riccio" userId="86fd86f00952e091" providerId="LiveId" clId="{8DC893BE-A14E-4D7D-8698-92E2535F8177}" dt="2023-12-31T15:48:51.532" v="1408" actId="478"/>
          <ac:picMkLst>
            <pc:docMk/>
            <pc:sldMk cId="2573645154" sldId="287"/>
            <ac:picMk id="6" creationId="{8A1C0D54-81C6-CAF7-6BB0-16F477F88A30}"/>
          </ac:picMkLst>
        </pc:picChg>
        <pc:picChg chg="add mod">
          <ac:chgData name="Tommaso Di Riccio" userId="86fd86f00952e091" providerId="LiveId" clId="{8DC893BE-A14E-4D7D-8698-92E2535F8177}" dt="2023-12-31T16:06:26.666" v="1514" actId="14100"/>
          <ac:picMkLst>
            <pc:docMk/>
            <pc:sldMk cId="2573645154" sldId="287"/>
            <ac:picMk id="8" creationId="{ED77282D-D3C4-2298-9F79-0EB717998380}"/>
          </ac:picMkLst>
        </pc:picChg>
      </pc:sldChg>
      <pc:sldChg chg="modSp add mod">
        <pc:chgData name="Tommaso Di Riccio" userId="86fd86f00952e091" providerId="LiveId" clId="{8DC893BE-A14E-4D7D-8698-92E2535F8177}" dt="2024-01-12T15:29:03.669" v="2769" actId="20577"/>
        <pc:sldMkLst>
          <pc:docMk/>
          <pc:sldMk cId="1959447846" sldId="288"/>
        </pc:sldMkLst>
        <pc:spChg chg="mod">
          <ac:chgData name="Tommaso Di Riccio" userId="86fd86f00952e091" providerId="LiveId" clId="{8DC893BE-A14E-4D7D-8698-92E2535F8177}" dt="2024-01-12T15:29:03.669" v="2769" actId="20577"/>
          <ac:spMkLst>
            <pc:docMk/>
            <pc:sldMk cId="1959447846" sldId="288"/>
            <ac:spMk id="3" creationId="{54E0DD3B-63BC-7DC6-3291-D2FDFE5BC30B}"/>
          </ac:spMkLst>
        </pc:spChg>
      </pc:sldChg>
      <pc:sldChg chg="addSp delSp modSp add mod">
        <pc:chgData name="Tommaso Di Riccio" userId="86fd86f00952e091" providerId="LiveId" clId="{8DC893BE-A14E-4D7D-8698-92E2535F8177}" dt="2024-01-12T15:49:54.052" v="3731" actId="20577"/>
        <pc:sldMkLst>
          <pc:docMk/>
          <pc:sldMk cId="230793786" sldId="289"/>
        </pc:sldMkLst>
        <pc:spChg chg="mod">
          <ac:chgData name="Tommaso Di Riccio" userId="86fd86f00952e091" providerId="LiveId" clId="{8DC893BE-A14E-4D7D-8698-92E2535F8177}" dt="2024-01-12T15:35:12.598" v="2785" actId="20577"/>
          <ac:spMkLst>
            <pc:docMk/>
            <pc:sldMk cId="230793786" sldId="289"/>
            <ac:spMk id="2" creationId="{32242F0D-F3C7-5888-B659-FAE035653A8D}"/>
          </ac:spMkLst>
        </pc:spChg>
        <pc:spChg chg="add mod">
          <ac:chgData name="Tommaso Di Riccio" userId="86fd86f00952e091" providerId="LiveId" clId="{8DC893BE-A14E-4D7D-8698-92E2535F8177}" dt="2024-01-12T15:41:04.064" v="3026" actId="1076"/>
          <ac:spMkLst>
            <pc:docMk/>
            <pc:sldMk cId="230793786" sldId="289"/>
            <ac:spMk id="3" creationId="{1306F972-2D32-09B1-11A3-77E38A2727BA}"/>
          </ac:spMkLst>
        </pc:spChg>
        <pc:spChg chg="add mod">
          <ac:chgData name="Tommaso Di Riccio" userId="86fd86f00952e091" providerId="LiveId" clId="{8DC893BE-A14E-4D7D-8698-92E2535F8177}" dt="2024-01-12T15:49:54.052" v="3731" actId="20577"/>
          <ac:spMkLst>
            <pc:docMk/>
            <pc:sldMk cId="230793786" sldId="289"/>
            <ac:spMk id="5" creationId="{8C88CD47-2779-34F1-9D90-A49EE1AF9CD8}"/>
          </ac:spMkLst>
        </pc:spChg>
        <pc:graphicFrameChg chg="del modGraphic">
          <ac:chgData name="Tommaso Di Riccio" userId="86fd86f00952e091" providerId="LiveId" clId="{8DC893BE-A14E-4D7D-8698-92E2535F8177}" dt="2024-01-12T15:35:16.783" v="2789" actId="478"/>
          <ac:graphicFrameMkLst>
            <pc:docMk/>
            <pc:sldMk cId="230793786" sldId="289"/>
            <ac:graphicFrameMk id="9" creationId="{9759CEE4-6FE6-04AC-EE3A-60B9C06FA088}"/>
          </ac:graphicFrameMkLst>
        </pc:graphicFrameChg>
        <pc:picChg chg="del">
          <ac:chgData name="Tommaso Di Riccio" userId="86fd86f00952e091" providerId="LiveId" clId="{8DC893BE-A14E-4D7D-8698-92E2535F8177}" dt="2024-01-12T15:35:14.654" v="2787" actId="478"/>
          <ac:picMkLst>
            <pc:docMk/>
            <pc:sldMk cId="230793786" sldId="289"/>
            <ac:picMk id="6" creationId="{D7B58223-1FA5-09D4-2E77-D46F4A02A3B6}"/>
          </ac:picMkLst>
        </pc:picChg>
        <pc:picChg chg="del">
          <ac:chgData name="Tommaso Di Riccio" userId="86fd86f00952e091" providerId="LiveId" clId="{8DC893BE-A14E-4D7D-8698-92E2535F8177}" dt="2024-01-12T15:35:14.284" v="2786" actId="478"/>
          <ac:picMkLst>
            <pc:docMk/>
            <pc:sldMk cId="230793786" sldId="289"/>
            <ac:picMk id="8" creationId="{37CDE704-8F33-192B-69F9-F3FF4ECDBD42}"/>
          </ac:picMkLst>
        </pc:picChg>
      </pc:sldChg>
      <pc:sldChg chg="addSp modSp add mod">
        <pc:chgData name="Tommaso Di Riccio" userId="86fd86f00952e091" providerId="LiveId" clId="{8DC893BE-A14E-4D7D-8698-92E2535F8177}" dt="2024-01-12T16:43:30.384" v="3855" actId="1035"/>
        <pc:sldMkLst>
          <pc:docMk/>
          <pc:sldMk cId="4028271109" sldId="290"/>
        </pc:sldMkLst>
        <pc:spChg chg="add mod">
          <ac:chgData name="Tommaso Di Riccio" userId="86fd86f00952e091" providerId="LiveId" clId="{8DC893BE-A14E-4D7D-8698-92E2535F8177}" dt="2024-01-12T16:28:10.401" v="3820" actId="1076"/>
          <ac:spMkLst>
            <pc:docMk/>
            <pc:sldMk cId="4028271109" sldId="290"/>
            <ac:spMk id="3" creationId="{1CA7B36F-42C3-1D47-5FC0-2218A2CDFEB6}"/>
          </ac:spMkLst>
        </pc:spChg>
        <pc:graphicFrameChg chg="mod modGraphic">
          <ac:chgData name="Tommaso Di Riccio" userId="86fd86f00952e091" providerId="LiveId" clId="{8DC893BE-A14E-4D7D-8698-92E2535F8177}" dt="2024-01-12T16:43:30.384" v="3855" actId="1035"/>
          <ac:graphicFrameMkLst>
            <pc:docMk/>
            <pc:sldMk cId="4028271109" sldId="290"/>
            <ac:graphicFrameMk id="5" creationId="{6F78BEA2-0FED-3FE1-64C8-9730D71E9BBF}"/>
          </ac:graphicFrameMkLst>
        </pc:graphicFrameChg>
      </pc:sldChg>
      <pc:sldMasterChg chg="modSp modSldLayout">
        <pc:chgData name="Tommaso Di Riccio" userId="86fd86f00952e091" providerId="LiveId" clId="{8DC893BE-A14E-4D7D-8698-92E2535F8177}" dt="2023-12-30T18:26:52.327" v="10" actId="403"/>
        <pc:sldMasterMkLst>
          <pc:docMk/>
          <pc:sldMasterMk cId="1316544555" sldId="2147483648"/>
        </pc:sldMasterMkLst>
        <pc:spChg chg="mod">
          <ac:chgData name="Tommaso Di Riccio" userId="86fd86f00952e091" providerId="LiveId" clId="{8DC893BE-A14E-4D7D-8698-92E2535F8177}" dt="2023-12-30T18:26:52.327" v="10" actId="403"/>
          <ac:spMkLst>
            <pc:docMk/>
            <pc:sldMasterMk cId="1316544555" sldId="2147483648"/>
            <ac:spMk id="6" creationId="{CCA14CE1-0F65-023D-4099-CA558017FDA7}"/>
          </ac:spMkLst>
        </pc:spChg>
        <pc:sldLayoutChg chg="modSp">
          <pc:chgData name="Tommaso Di Riccio" userId="86fd86f00952e091" providerId="LiveId" clId="{8DC893BE-A14E-4D7D-8698-92E2535F8177}" dt="2023-12-30T18:26:22.020" v="5" actId="404"/>
          <pc:sldLayoutMkLst>
            <pc:docMk/>
            <pc:sldMasterMk cId="1316544555" sldId="2147483648"/>
            <pc:sldLayoutMk cId="3643862790" sldId="2147483649"/>
          </pc:sldLayoutMkLst>
          <pc:spChg chg="mod">
            <ac:chgData name="Tommaso Di Riccio" userId="86fd86f00952e091" providerId="LiveId" clId="{8DC893BE-A14E-4D7D-8698-92E2535F8177}" dt="2023-12-30T18:26:22.020" v="5" actId="404"/>
            <ac:spMkLst>
              <pc:docMk/>
              <pc:sldMasterMk cId="1316544555" sldId="2147483648"/>
              <pc:sldLayoutMk cId="3643862790" sldId="2147483649"/>
              <ac:spMk id="6" creationId="{2578F3DE-65B4-777D-E801-E7FC2D89B14C}"/>
            </ac:spMkLst>
          </pc:spChg>
        </pc:sldLayoutChg>
      </pc:sldMasterChg>
    </pc:docChg>
  </pc:docChgLst>
  <pc:docChgLst>
    <pc:chgData name="Tommaso Di Riccio" userId="86fd86f00952e091" providerId="LiveId" clId="{22D272E4-2158-41E7-8704-8F465140BCC8}"/>
    <pc:docChg chg="undo redo custSel addSld delSld modSld">
      <pc:chgData name="Tommaso Di Riccio" userId="86fd86f00952e091" providerId="LiveId" clId="{22D272E4-2158-41E7-8704-8F465140BCC8}" dt="2023-12-30T11:41:41.551" v="8680" actId="680"/>
      <pc:docMkLst>
        <pc:docMk/>
      </pc:docMkLst>
      <pc:sldChg chg="modSp mod">
        <pc:chgData name="Tommaso Di Riccio" userId="86fd86f00952e091" providerId="LiveId" clId="{22D272E4-2158-41E7-8704-8F465140BCC8}" dt="2023-12-29T13:51:33.942" v="2616" actId="20577"/>
        <pc:sldMkLst>
          <pc:docMk/>
          <pc:sldMk cId="3924954156" sldId="256"/>
        </pc:sldMkLst>
        <pc:spChg chg="mod">
          <ac:chgData name="Tommaso Di Riccio" userId="86fd86f00952e091" providerId="LiveId" clId="{22D272E4-2158-41E7-8704-8F465140BCC8}" dt="2023-12-29T13:51:33.942" v="2616" actId="20577"/>
          <ac:spMkLst>
            <pc:docMk/>
            <pc:sldMk cId="3924954156" sldId="256"/>
            <ac:spMk id="3" creationId="{E72EFCE1-6882-947D-D325-52468642DAFE}"/>
          </ac:spMkLst>
        </pc:spChg>
      </pc:sldChg>
      <pc:sldChg chg="modSp mod">
        <pc:chgData name="Tommaso Di Riccio" userId="86fd86f00952e091" providerId="LiveId" clId="{22D272E4-2158-41E7-8704-8F465140BCC8}" dt="2023-12-29T15:57:43.963" v="4826" actId="113"/>
        <pc:sldMkLst>
          <pc:docMk/>
          <pc:sldMk cId="1035383574" sldId="257"/>
        </pc:sldMkLst>
        <pc:spChg chg="mod">
          <ac:chgData name="Tommaso Di Riccio" userId="86fd86f00952e091" providerId="LiveId" clId="{22D272E4-2158-41E7-8704-8F465140BCC8}" dt="2023-12-29T15:57:43.963" v="4826" actId="113"/>
          <ac:spMkLst>
            <pc:docMk/>
            <pc:sldMk cId="1035383574" sldId="257"/>
            <ac:spMk id="2" creationId="{E84D8D9F-15EA-30D8-79AA-C02335F8D650}"/>
          </ac:spMkLst>
        </pc:spChg>
      </pc:sldChg>
      <pc:sldChg chg="addSp delSp modSp mod">
        <pc:chgData name="Tommaso Di Riccio" userId="86fd86f00952e091" providerId="LiveId" clId="{22D272E4-2158-41E7-8704-8F465140BCC8}" dt="2023-12-29T15:57:42.263" v="4825" actId="113"/>
        <pc:sldMkLst>
          <pc:docMk/>
          <pc:sldMk cId="3752648632" sldId="258"/>
        </pc:sldMkLst>
        <pc:spChg chg="mod">
          <ac:chgData name="Tommaso Di Riccio" userId="86fd86f00952e091" providerId="LiveId" clId="{22D272E4-2158-41E7-8704-8F465140BCC8}" dt="2023-12-29T15:57:42.263" v="4825" actId="113"/>
          <ac:spMkLst>
            <pc:docMk/>
            <pc:sldMk cId="3752648632" sldId="258"/>
            <ac:spMk id="2" creationId="{FD4A98E0-9341-8C17-AB14-45506C4279AD}"/>
          </ac:spMkLst>
        </pc:spChg>
        <pc:spChg chg="mod">
          <ac:chgData name="Tommaso Di Riccio" userId="86fd86f00952e091" providerId="LiveId" clId="{22D272E4-2158-41E7-8704-8F465140BCC8}" dt="2023-12-29T08:54:27.942" v="1775" actId="1076"/>
          <ac:spMkLst>
            <pc:docMk/>
            <pc:sldMk cId="3752648632" sldId="258"/>
            <ac:spMk id="3" creationId="{53BF7ED8-D815-81A4-00F9-D4F294486FE8}"/>
          </ac:spMkLst>
        </pc:spChg>
        <pc:spChg chg="add del mod">
          <ac:chgData name="Tommaso Di Riccio" userId="86fd86f00952e091" providerId="LiveId" clId="{22D272E4-2158-41E7-8704-8F465140BCC8}" dt="2023-12-28T10:42:16.074" v="60" actId="478"/>
          <ac:spMkLst>
            <pc:docMk/>
            <pc:sldMk cId="3752648632" sldId="258"/>
            <ac:spMk id="4" creationId="{4012622D-1E42-F4C1-7DA0-B766B5B6763F}"/>
          </ac:spMkLst>
        </pc:spChg>
      </pc:sldChg>
      <pc:sldChg chg="modSp new mod">
        <pc:chgData name="Tommaso Di Riccio" userId="86fd86f00952e091" providerId="LiveId" clId="{22D272E4-2158-41E7-8704-8F465140BCC8}" dt="2023-12-29T15:57:40.162" v="4824" actId="113"/>
        <pc:sldMkLst>
          <pc:docMk/>
          <pc:sldMk cId="3122407211" sldId="259"/>
        </pc:sldMkLst>
        <pc:spChg chg="mod">
          <ac:chgData name="Tommaso Di Riccio" userId="86fd86f00952e091" providerId="LiveId" clId="{22D272E4-2158-41E7-8704-8F465140BCC8}" dt="2023-12-29T15:57:40.162" v="4824" actId="113"/>
          <ac:spMkLst>
            <pc:docMk/>
            <pc:sldMk cId="3122407211" sldId="259"/>
            <ac:spMk id="2" creationId="{E3DA8900-1AD4-6DC8-BDD6-E9330161A9ED}"/>
          </ac:spMkLst>
        </pc:spChg>
        <pc:spChg chg="mod">
          <ac:chgData name="Tommaso Di Riccio" userId="86fd86f00952e091" providerId="LiveId" clId="{22D272E4-2158-41E7-8704-8F465140BCC8}" dt="2023-12-28T12:03:30.721" v="1767" actId="113"/>
          <ac:spMkLst>
            <pc:docMk/>
            <pc:sldMk cId="3122407211" sldId="259"/>
            <ac:spMk id="3" creationId="{956D2AF0-B145-E99F-B9CB-D111DC6D0769}"/>
          </ac:spMkLst>
        </pc:spChg>
      </pc:sldChg>
      <pc:sldChg chg="modSp new del mod">
        <pc:chgData name="Tommaso Di Riccio" userId="86fd86f00952e091" providerId="LiveId" clId="{22D272E4-2158-41E7-8704-8F465140BCC8}" dt="2023-12-29T08:59:38.510" v="1898" actId="47"/>
        <pc:sldMkLst>
          <pc:docMk/>
          <pc:sldMk cId="940474884" sldId="260"/>
        </pc:sldMkLst>
        <pc:spChg chg="mod">
          <ac:chgData name="Tommaso Di Riccio" userId="86fd86f00952e091" providerId="LiveId" clId="{22D272E4-2158-41E7-8704-8F465140BCC8}" dt="2023-12-28T11:53:35.035" v="1277" actId="20577"/>
          <ac:spMkLst>
            <pc:docMk/>
            <pc:sldMk cId="940474884" sldId="260"/>
            <ac:spMk id="2" creationId="{B3D50234-5458-7264-EA96-4C4F11AAB29C}"/>
          </ac:spMkLst>
        </pc:spChg>
        <pc:spChg chg="mod">
          <ac:chgData name="Tommaso Di Riccio" userId="86fd86f00952e091" providerId="LiveId" clId="{22D272E4-2158-41E7-8704-8F465140BCC8}" dt="2023-12-29T08:55:12.221" v="1790" actId="14100"/>
          <ac:spMkLst>
            <pc:docMk/>
            <pc:sldMk cId="940474884" sldId="260"/>
            <ac:spMk id="3" creationId="{E4E00E2D-6FDA-A561-A136-2FBC5B27DFD0}"/>
          </ac:spMkLst>
        </pc:spChg>
      </pc:sldChg>
      <pc:sldChg chg="modSp add mod">
        <pc:chgData name="Tommaso Di Riccio" userId="86fd86f00952e091" providerId="LiveId" clId="{22D272E4-2158-41E7-8704-8F465140BCC8}" dt="2023-12-29T15:57:37.638" v="4823" actId="113"/>
        <pc:sldMkLst>
          <pc:docMk/>
          <pc:sldMk cId="2923913015" sldId="261"/>
        </pc:sldMkLst>
        <pc:spChg chg="mod">
          <ac:chgData name="Tommaso Di Riccio" userId="86fd86f00952e091" providerId="LiveId" clId="{22D272E4-2158-41E7-8704-8F465140BCC8}" dt="2023-12-29T15:57:37.638" v="4823" actId="113"/>
          <ac:spMkLst>
            <pc:docMk/>
            <pc:sldMk cId="2923913015" sldId="261"/>
            <ac:spMk id="2" creationId="{E3DA8900-1AD4-6DC8-BDD6-E9330161A9ED}"/>
          </ac:spMkLst>
        </pc:spChg>
        <pc:spChg chg="mod">
          <ac:chgData name="Tommaso Di Riccio" userId="86fd86f00952e091" providerId="LiveId" clId="{22D272E4-2158-41E7-8704-8F465140BCC8}" dt="2023-12-28T12:03:27.934" v="1765" actId="113"/>
          <ac:spMkLst>
            <pc:docMk/>
            <pc:sldMk cId="2923913015" sldId="261"/>
            <ac:spMk id="3" creationId="{956D2AF0-B145-E99F-B9CB-D111DC6D0769}"/>
          </ac:spMkLst>
        </pc:spChg>
      </pc:sldChg>
      <pc:sldChg chg="modSp add mod">
        <pc:chgData name="Tommaso Di Riccio" userId="86fd86f00952e091" providerId="LiveId" clId="{22D272E4-2158-41E7-8704-8F465140BCC8}" dt="2023-12-29T15:57:35.973" v="4822" actId="113"/>
        <pc:sldMkLst>
          <pc:docMk/>
          <pc:sldMk cId="454432155" sldId="262"/>
        </pc:sldMkLst>
        <pc:spChg chg="mod">
          <ac:chgData name="Tommaso Di Riccio" userId="86fd86f00952e091" providerId="LiveId" clId="{22D272E4-2158-41E7-8704-8F465140BCC8}" dt="2023-12-29T15:57:35.973" v="4822" actId="113"/>
          <ac:spMkLst>
            <pc:docMk/>
            <pc:sldMk cId="454432155" sldId="262"/>
            <ac:spMk id="2" creationId="{B3D50234-5458-7264-EA96-4C4F11AAB29C}"/>
          </ac:spMkLst>
        </pc:spChg>
        <pc:spChg chg="mod">
          <ac:chgData name="Tommaso Di Riccio" userId="86fd86f00952e091" providerId="LiveId" clId="{22D272E4-2158-41E7-8704-8F465140BCC8}" dt="2023-12-29T08:58:38.100" v="1897" actId="20577"/>
          <ac:spMkLst>
            <pc:docMk/>
            <pc:sldMk cId="454432155" sldId="262"/>
            <ac:spMk id="3" creationId="{E4E00E2D-6FDA-A561-A136-2FBC5B27DFD0}"/>
          </ac:spMkLst>
        </pc:spChg>
      </pc:sldChg>
      <pc:sldChg chg="new del">
        <pc:chgData name="Tommaso Di Riccio" userId="86fd86f00952e091" providerId="LiveId" clId="{22D272E4-2158-41E7-8704-8F465140BCC8}" dt="2023-12-29T08:56:49.909" v="1792" actId="47"/>
        <pc:sldMkLst>
          <pc:docMk/>
          <pc:sldMk cId="3578580972" sldId="262"/>
        </pc:sldMkLst>
      </pc:sldChg>
      <pc:sldChg chg="addSp delSp modSp new mod">
        <pc:chgData name="Tommaso Di Riccio" userId="86fd86f00952e091" providerId="LiveId" clId="{22D272E4-2158-41E7-8704-8F465140BCC8}" dt="2023-12-29T15:57:23.428" v="4821" actId="113"/>
        <pc:sldMkLst>
          <pc:docMk/>
          <pc:sldMk cId="1699395719" sldId="263"/>
        </pc:sldMkLst>
        <pc:spChg chg="mod">
          <ac:chgData name="Tommaso Di Riccio" userId="86fd86f00952e091" providerId="LiveId" clId="{22D272E4-2158-41E7-8704-8F465140BCC8}" dt="2023-12-29T15:57:23.428" v="4821" actId="113"/>
          <ac:spMkLst>
            <pc:docMk/>
            <pc:sldMk cId="1699395719" sldId="263"/>
            <ac:spMk id="2" creationId="{07C9BD57-71B4-B263-393C-C0941AA8C406}"/>
          </ac:spMkLst>
        </pc:spChg>
        <pc:spChg chg="add del mod">
          <ac:chgData name="Tommaso Di Riccio" userId="86fd86f00952e091" providerId="LiveId" clId="{22D272E4-2158-41E7-8704-8F465140BCC8}" dt="2023-12-29T09:56:52.185" v="1925" actId="478"/>
          <ac:spMkLst>
            <pc:docMk/>
            <pc:sldMk cId="1699395719" sldId="263"/>
            <ac:spMk id="3" creationId="{F924246D-1598-CA05-4FE1-568EB47F5F92}"/>
          </ac:spMkLst>
        </pc:spChg>
        <pc:spChg chg="add del mod">
          <ac:chgData name="Tommaso Di Riccio" userId="86fd86f00952e091" providerId="LiveId" clId="{22D272E4-2158-41E7-8704-8F465140BCC8}" dt="2023-12-29T10:06:10.639" v="2024"/>
          <ac:spMkLst>
            <pc:docMk/>
            <pc:sldMk cId="1699395719" sldId="263"/>
            <ac:spMk id="11" creationId="{C632B155-099B-F9D6-BDE6-FD4F3BBD5CF6}"/>
          </ac:spMkLst>
        </pc:spChg>
        <pc:spChg chg="add mod">
          <ac:chgData name="Tommaso Di Riccio" userId="86fd86f00952e091" providerId="LiveId" clId="{22D272E4-2158-41E7-8704-8F465140BCC8}" dt="2023-12-29T10:25:35.652" v="2478" actId="20577"/>
          <ac:spMkLst>
            <pc:docMk/>
            <pc:sldMk cId="1699395719" sldId="263"/>
            <ac:spMk id="12" creationId="{AB1903AD-6EDE-48BB-5F37-3977933308EF}"/>
          </ac:spMkLst>
        </pc:spChg>
        <pc:graphicFrameChg chg="add del mod">
          <ac:chgData name="Tommaso Di Riccio" userId="86fd86f00952e091" providerId="LiveId" clId="{22D272E4-2158-41E7-8704-8F465140BCC8}" dt="2023-12-29T09:57:09.927" v="1937" actId="478"/>
          <ac:graphicFrameMkLst>
            <pc:docMk/>
            <pc:sldMk cId="1699395719" sldId="263"/>
            <ac:graphicFrameMk id="4" creationId="{249C5C8F-35F4-3B26-3B0C-5B704064B9F7}"/>
          </ac:graphicFrameMkLst>
        </pc:graphicFrameChg>
        <pc:picChg chg="add del mod">
          <ac:chgData name="Tommaso Di Riccio" userId="86fd86f00952e091" providerId="LiveId" clId="{22D272E4-2158-41E7-8704-8F465140BCC8}" dt="2023-12-29T09:57:39.369" v="1939" actId="478"/>
          <ac:picMkLst>
            <pc:docMk/>
            <pc:sldMk cId="1699395719" sldId="263"/>
            <ac:picMk id="6" creationId="{7CC101A7-6615-2F08-2E45-506E02456055}"/>
          </ac:picMkLst>
        </pc:picChg>
        <pc:picChg chg="add mod">
          <ac:chgData name="Tommaso Di Riccio" userId="86fd86f00952e091" providerId="LiveId" clId="{22D272E4-2158-41E7-8704-8F465140BCC8}" dt="2023-12-29T11:49:48.432" v="2615" actId="1037"/>
          <ac:picMkLst>
            <pc:docMk/>
            <pc:sldMk cId="1699395719" sldId="263"/>
            <ac:picMk id="8" creationId="{02CA3796-449F-FCA7-0DA7-7C39F998DEFD}"/>
          </ac:picMkLst>
        </pc:picChg>
        <pc:picChg chg="add mod">
          <ac:chgData name="Tommaso Di Riccio" userId="86fd86f00952e091" providerId="LiveId" clId="{22D272E4-2158-41E7-8704-8F465140BCC8}" dt="2023-12-29T11:48:44.248" v="2580" actId="1076"/>
          <ac:picMkLst>
            <pc:docMk/>
            <pc:sldMk cId="1699395719" sldId="263"/>
            <ac:picMk id="10" creationId="{2EF1DC71-F73A-A8B8-16E9-03E9184DB3D9}"/>
          </ac:picMkLst>
        </pc:picChg>
      </pc:sldChg>
      <pc:sldChg chg="addSp delSp modSp add del mod">
        <pc:chgData name="Tommaso Di Riccio" userId="86fd86f00952e091" providerId="LiveId" clId="{22D272E4-2158-41E7-8704-8F465140BCC8}" dt="2023-12-29T10:17:18.375" v="2474" actId="47"/>
        <pc:sldMkLst>
          <pc:docMk/>
          <pc:sldMk cId="1622600235" sldId="264"/>
        </pc:sldMkLst>
        <pc:spChg chg="mod">
          <ac:chgData name="Tommaso Di Riccio" userId="86fd86f00952e091" providerId="LiveId" clId="{22D272E4-2158-41E7-8704-8F465140BCC8}" dt="2023-12-29T10:00:11.813" v="1951" actId="20577"/>
          <ac:spMkLst>
            <pc:docMk/>
            <pc:sldMk cId="1622600235" sldId="264"/>
            <ac:spMk id="2" creationId="{07C9BD57-71B4-B263-393C-C0941AA8C406}"/>
          </ac:spMkLst>
        </pc:spChg>
        <pc:picChg chg="add mod">
          <ac:chgData name="Tommaso Di Riccio" userId="86fd86f00952e091" providerId="LiveId" clId="{22D272E4-2158-41E7-8704-8F465140BCC8}" dt="2023-12-29T10:01:26.531" v="1966" actId="1076"/>
          <ac:picMkLst>
            <pc:docMk/>
            <pc:sldMk cId="1622600235" sldId="264"/>
            <ac:picMk id="4" creationId="{8C9705FD-AF36-BB46-B796-8ED59840F411}"/>
          </ac:picMkLst>
        </pc:picChg>
        <pc:picChg chg="add mod">
          <ac:chgData name="Tommaso Di Riccio" userId="86fd86f00952e091" providerId="LiveId" clId="{22D272E4-2158-41E7-8704-8F465140BCC8}" dt="2023-12-29T10:01:19.187" v="1965" actId="1076"/>
          <ac:picMkLst>
            <pc:docMk/>
            <pc:sldMk cId="1622600235" sldId="264"/>
            <ac:picMk id="6" creationId="{21336E6E-FEFD-8A18-72EF-6867C9893916}"/>
          </ac:picMkLst>
        </pc:picChg>
        <pc:picChg chg="del">
          <ac:chgData name="Tommaso Di Riccio" userId="86fd86f00952e091" providerId="LiveId" clId="{22D272E4-2158-41E7-8704-8F465140BCC8}" dt="2023-12-29T10:00:14.977" v="1952" actId="478"/>
          <ac:picMkLst>
            <pc:docMk/>
            <pc:sldMk cId="1622600235" sldId="264"/>
            <ac:picMk id="8" creationId="{02CA3796-449F-FCA7-0DA7-7C39F998DEFD}"/>
          </ac:picMkLst>
        </pc:picChg>
        <pc:picChg chg="del">
          <ac:chgData name="Tommaso Di Riccio" userId="86fd86f00952e091" providerId="LiveId" clId="{22D272E4-2158-41E7-8704-8F465140BCC8}" dt="2023-12-29T10:00:14.977" v="1952" actId="478"/>
          <ac:picMkLst>
            <pc:docMk/>
            <pc:sldMk cId="1622600235" sldId="264"/>
            <ac:picMk id="10" creationId="{2EF1DC71-F73A-A8B8-16E9-03E9184DB3D9}"/>
          </ac:picMkLst>
        </pc:picChg>
      </pc:sldChg>
      <pc:sldChg chg="addSp delSp modSp add del mod">
        <pc:chgData name="Tommaso Di Riccio" userId="86fd86f00952e091" providerId="LiveId" clId="{22D272E4-2158-41E7-8704-8F465140BCC8}" dt="2023-12-29T11:46:29.771" v="2519" actId="47"/>
        <pc:sldMkLst>
          <pc:docMk/>
          <pc:sldMk cId="2466631371" sldId="265"/>
        </pc:sldMkLst>
        <pc:spChg chg="mod">
          <ac:chgData name="Tommaso Di Riccio" userId="86fd86f00952e091" providerId="LiveId" clId="{22D272E4-2158-41E7-8704-8F465140BCC8}" dt="2023-12-29T10:03:15.291" v="2011" actId="20577"/>
          <ac:spMkLst>
            <pc:docMk/>
            <pc:sldMk cId="2466631371" sldId="265"/>
            <ac:spMk id="2" creationId="{07C9BD57-71B4-B263-393C-C0941AA8C406}"/>
          </ac:spMkLst>
        </pc:spChg>
        <pc:picChg chg="del">
          <ac:chgData name="Tommaso Di Riccio" userId="86fd86f00952e091" providerId="LiveId" clId="{22D272E4-2158-41E7-8704-8F465140BCC8}" dt="2023-12-29T10:02:10.476" v="1994" actId="478"/>
          <ac:picMkLst>
            <pc:docMk/>
            <pc:sldMk cId="2466631371" sldId="265"/>
            <ac:picMk id="4" creationId="{8C9705FD-AF36-BB46-B796-8ED59840F411}"/>
          </ac:picMkLst>
        </pc:picChg>
        <pc:picChg chg="add mod">
          <ac:chgData name="Tommaso Di Riccio" userId="86fd86f00952e091" providerId="LiveId" clId="{22D272E4-2158-41E7-8704-8F465140BCC8}" dt="2023-12-29T10:03:08.057" v="2010" actId="1076"/>
          <ac:picMkLst>
            <pc:docMk/>
            <pc:sldMk cId="2466631371" sldId="265"/>
            <ac:picMk id="5" creationId="{1821BB95-BAD0-5E5D-B7C6-0794F2DC5130}"/>
          </ac:picMkLst>
        </pc:picChg>
        <pc:picChg chg="del">
          <ac:chgData name="Tommaso Di Riccio" userId="86fd86f00952e091" providerId="LiveId" clId="{22D272E4-2158-41E7-8704-8F465140BCC8}" dt="2023-12-29T10:02:10.476" v="1994" actId="478"/>
          <ac:picMkLst>
            <pc:docMk/>
            <pc:sldMk cId="2466631371" sldId="265"/>
            <ac:picMk id="6" creationId="{21336E6E-FEFD-8A18-72EF-6867C9893916}"/>
          </ac:picMkLst>
        </pc:picChg>
        <pc:picChg chg="add mod">
          <ac:chgData name="Tommaso Di Riccio" userId="86fd86f00952e091" providerId="LiveId" clId="{22D272E4-2158-41E7-8704-8F465140BCC8}" dt="2023-12-29T10:02:40.339" v="2005" actId="1076"/>
          <ac:picMkLst>
            <pc:docMk/>
            <pc:sldMk cId="2466631371" sldId="265"/>
            <ac:picMk id="8" creationId="{B94C4CEE-F3E9-7BF0-AA48-85E807FA48FC}"/>
          </ac:picMkLst>
        </pc:picChg>
      </pc:sldChg>
      <pc:sldChg chg="modSp add del mod">
        <pc:chgData name="Tommaso Di Riccio" userId="86fd86f00952e091" providerId="LiveId" clId="{22D272E4-2158-41E7-8704-8F465140BCC8}" dt="2023-12-29T11:46:53.802" v="2535" actId="47"/>
        <pc:sldMkLst>
          <pc:docMk/>
          <pc:sldMk cId="3016902985" sldId="266"/>
        </pc:sldMkLst>
        <pc:spChg chg="mod">
          <ac:chgData name="Tommaso Di Riccio" userId="86fd86f00952e091" providerId="LiveId" clId="{22D272E4-2158-41E7-8704-8F465140BCC8}" dt="2023-12-29T11:46:40.590" v="2531" actId="20577"/>
          <ac:spMkLst>
            <pc:docMk/>
            <pc:sldMk cId="3016902985" sldId="266"/>
            <ac:spMk id="2" creationId="{07C9BD57-71B4-B263-393C-C0941AA8C406}"/>
          </ac:spMkLst>
        </pc:spChg>
      </pc:sldChg>
      <pc:sldChg chg="addSp delSp modSp add mod">
        <pc:chgData name="Tommaso Di Riccio" userId="86fd86f00952e091" providerId="LiveId" clId="{22D272E4-2158-41E7-8704-8F465140BCC8}" dt="2023-12-29T15:57:16.710" v="4820" actId="113"/>
        <pc:sldMkLst>
          <pc:docMk/>
          <pc:sldMk cId="2661476949" sldId="267"/>
        </pc:sldMkLst>
        <pc:spChg chg="mod">
          <ac:chgData name="Tommaso Di Riccio" userId="86fd86f00952e091" providerId="LiveId" clId="{22D272E4-2158-41E7-8704-8F465140BCC8}" dt="2023-12-29T15:57:16.710" v="4820" actId="113"/>
          <ac:spMkLst>
            <pc:docMk/>
            <pc:sldMk cId="2661476949" sldId="267"/>
            <ac:spMk id="2" creationId="{07C9BD57-71B4-B263-393C-C0941AA8C406}"/>
          </ac:spMkLst>
        </pc:spChg>
        <pc:spChg chg="mod">
          <ac:chgData name="Tommaso Di Riccio" userId="86fd86f00952e091" providerId="LiveId" clId="{22D272E4-2158-41E7-8704-8F465140BCC8}" dt="2023-12-29T10:29:30.343" v="2480" actId="20577"/>
          <ac:spMkLst>
            <pc:docMk/>
            <pc:sldMk cId="2661476949" sldId="267"/>
            <ac:spMk id="12" creationId="{AB1903AD-6EDE-48BB-5F37-3977933308EF}"/>
          </ac:spMkLst>
        </pc:spChg>
        <pc:picChg chg="add mod">
          <ac:chgData name="Tommaso Di Riccio" userId="86fd86f00952e091" providerId="LiveId" clId="{22D272E4-2158-41E7-8704-8F465140BCC8}" dt="2023-12-29T11:48:41.380" v="2579" actId="1076"/>
          <ac:picMkLst>
            <pc:docMk/>
            <pc:sldMk cId="2661476949" sldId="267"/>
            <ac:picMk id="3" creationId="{E89A2174-E149-A4ED-5273-8D0F2CC32556}"/>
          </ac:picMkLst>
        </pc:picChg>
        <pc:picChg chg="add mod">
          <ac:chgData name="Tommaso Di Riccio" userId="86fd86f00952e091" providerId="LiveId" clId="{22D272E4-2158-41E7-8704-8F465140BCC8}" dt="2023-12-29T11:49:44.941" v="2609" actId="1037"/>
          <ac:picMkLst>
            <pc:docMk/>
            <pc:sldMk cId="2661476949" sldId="267"/>
            <ac:picMk id="4" creationId="{0A0F7563-BF71-146F-9FB8-594840678D1E}"/>
          </ac:picMkLst>
        </pc:picChg>
        <pc:picChg chg="del">
          <ac:chgData name="Tommaso Di Riccio" userId="86fd86f00952e091" providerId="LiveId" clId="{22D272E4-2158-41E7-8704-8F465140BCC8}" dt="2023-12-29T10:17:11.665" v="2471" actId="478"/>
          <ac:picMkLst>
            <pc:docMk/>
            <pc:sldMk cId="2661476949" sldId="267"/>
            <ac:picMk id="8" creationId="{02CA3796-449F-FCA7-0DA7-7C39F998DEFD}"/>
          </ac:picMkLst>
        </pc:picChg>
        <pc:picChg chg="del">
          <ac:chgData name="Tommaso Di Riccio" userId="86fd86f00952e091" providerId="LiveId" clId="{22D272E4-2158-41E7-8704-8F465140BCC8}" dt="2023-12-29T10:16:48.762" v="2463" actId="478"/>
          <ac:picMkLst>
            <pc:docMk/>
            <pc:sldMk cId="2661476949" sldId="267"/>
            <ac:picMk id="10" creationId="{2EF1DC71-F73A-A8B8-16E9-03E9184DB3D9}"/>
          </ac:picMkLst>
        </pc:picChg>
      </pc:sldChg>
      <pc:sldChg chg="addSp delSp modSp add mod">
        <pc:chgData name="Tommaso Di Riccio" userId="86fd86f00952e091" providerId="LiveId" clId="{22D272E4-2158-41E7-8704-8F465140BCC8}" dt="2023-12-29T15:57:14.405" v="4819" actId="113"/>
        <pc:sldMkLst>
          <pc:docMk/>
          <pc:sldMk cId="2985542214" sldId="268"/>
        </pc:sldMkLst>
        <pc:spChg chg="mod">
          <ac:chgData name="Tommaso Di Riccio" userId="86fd86f00952e091" providerId="LiveId" clId="{22D272E4-2158-41E7-8704-8F465140BCC8}" dt="2023-12-29T15:57:14.405" v="4819" actId="113"/>
          <ac:spMkLst>
            <pc:docMk/>
            <pc:sldMk cId="2985542214" sldId="268"/>
            <ac:spMk id="2" creationId="{07C9BD57-71B4-B263-393C-C0941AA8C406}"/>
          </ac:spMkLst>
        </pc:spChg>
        <pc:spChg chg="mod">
          <ac:chgData name="Tommaso Di Riccio" userId="86fd86f00952e091" providerId="LiveId" clId="{22D272E4-2158-41E7-8704-8F465140BCC8}" dt="2023-12-29T11:46:02.926" v="2518" actId="20577"/>
          <ac:spMkLst>
            <pc:docMk/>
            <pc:sldMk cId="2985542214" sldId="268"/>
            <ac:spMk id="12" creationId="{AB1903AD-6EDE-48BB-5F37-3977933308EF}"/>
          </ac:spMkLst>
        </pc:spChg>
        <pc:picChg chg="del">
          <ac:chgData name="Tommaso Di Riccio" userId="86fd86f00952e091" providerId="LiveId" clId="{22D272E4-2158-41E7-8704-8F465140BCC8}" dt="2023-12-29T11:45:19.886" v="2495" actId="478"/>
          <ac:picMkLst>
            <pc:docMk/>
            <pc:sldMk cId="2985542214" sldId="268"/>
            <ac:picMk id="3" creationId="{E89A2174-E149-A4ED-5273-8D0F2CC32556}"/>
          </ac:picMkLst>
        </pc:picChg>
        <pc:picChg chg="del">
          <ac:chgData name="Tommaso Di Riccio" userId="86fd86f00952e091" providerId="LiveId" clId="{22D272E4-2158-41E7-8704-8F465140BCC8}" dt="2023-12-29T11:45:32.352" v="2513" actId="478"/>
          <ac:picMkLst>
            <pc:docMk/>
            <pc:sldMk cId="2985542214" sldId="268"/>
            <ac:picMk id="4" creationId="{0A0F7563-BF71-146F-9FB8-594840678D1E}"/>
          </ac:picMkLst>
        </pc:picChg>
        <pc:picChg chg="add mod">
          <ac:chgData name="Tommaso Di Riccio" userId="86fd86f00952e091" providerId="LiveId" clId="{22D272E4-2158-41E7-8704-8F465140BCC8}" dt="2023-12-29T11:49:41.890" v="2603" actId="1037"/>
          <ac:picMkLst>
            <pc:docMk/>
            <pc:sldMk cId="2985542214" sldId="268"/>
            <ac:picMk id="6" creationId="{AEEE56E6-BCE2-CD42-8254-B091F8F6DBD8}"/>
          </ac:picMkLst>
        </pc:picChg>
        <pc:picChg chg="add mod">
          <ac:chgData name="Tommaso Di Riccio" userId="86fd86f00952e091" providerId="LiveId" clId="{22D272E4-2158-41E7-8704-8F465140BCC8}" dt="2023-12-29T11:49:05.122" v="2584" actId="14100"/>
          <ac:picMkLst>
            <pc:docMk/>
            <pc:sldMk cId="2985542214" sldId="268"/>
            <ac:picMk id="8" creationId="{49AB012D-A376-BBF4-6262-AABE7F9FFB39}"/>
          </ac:picMkLst>
        </pc:picChg>
      </pc:sldChg>
      <pc:sldChg chg="addSp delSp modSp add mod">
        <pc:chgData name="Tommaso Di Riccio" userId="86fd86f00952e091" providerId="LiveId" clId="{22D272E4-2158-41E7-8704-8F465140BCC8}" dt="2023-12-29T15:57:08.743" v="4818" actId="113"/>
        <pc:sldMkLst>
          <pc:docMk/>
          <pc:sldMk cId="221542106" sldId="269"/>
        </pc:sldMkLst>
        <pc:spChg chg="mod">
          <ac:chgData name="Tommaso Di Riccio" userId="86fd86f00952e091" providerId="LiveId" clId="{22D272E4-2158-41E7-8704-8F465140BCC8}" dt="2023-12-29T15:57:08.743" v="4818" actId="113"/>
          <ac:spMkLst>
            <pc:docMk/>
            <pc:sldMk cId="221542106" sldId="269"/>
            <ac:spMk id="2" creationId="{07C9BD57-71B4-B263-393C-C0941AA8C406}"/>
          </ac:spMkLst>
        </pc:spChg>
        <pc:spChg chg="mod">
          <ac:chgData name="Tommaso Di Riccio" userId="86fd86f00952e091" providerId="LiveId" clId="{22D272E4-2158-41E7-8704-8F465140BCC8}" dt="2023-12-29T11:47:26.506" v="2559" actId="20577"/>
          <ac:spMkLst>
            <pc:docMk/>
            <pc:sldMk cId="221542106" sldId="269"/>
            <ac:spMk id="12" creationId="{AB1903AD-6EDE-48BB-5F37-3977933308EF}"/>
          </ac:spMkLst>
        </pc:spChg>
        <pc:picChg chg="add mod">
          <ac:chgData name="Tommaso Di Riccio" userId="86fd86f00952e091" providerId="LiveId" clId="{22D272E4-2158-41E7-8704-8F465140BCC8}" dt="2023-12-29T11:49:38.715" v="2597" actId="1037"/>
          <ac:picMkLst>
            <pc:docMk/>
            <pc:sldMk cId="221542106" sldId="269"/>
            <ac:picMk id="4" creationId="{4AFF3A22-4B2F-3444-2A78-F0700228FDCB}"/>
          </ac:picMkLst>
        </pc:picChg>
        <pc:picChg chg="del">
          <ac:chgData name="Tommaso Di Riccio" userId="86fd86f00952e091" providerId="LiveId" clId="{22D272E4-2158-41E7-8704-8F465140BCC8}" dt="2023-12-29T11:48:18.173" v="2575" actId="478"/>
          <ac:picMkLst>
            <pc:docMk/>
            <pc:sldMk cId="221542106" sldId="269"/>
            <ac:picMk id="6" creationId="{AEEE56E6-BCE2-CD42-8254-B091F8F6DBD8}"/>
          </ac:picMkLst>
        </pc:picChg>
        <pc:picChg chg="add mod">
          <ac:chgData name="Tommaso Di Riccio" userId="86fd86f00952e091" providerId="LiveId" clId="{22D272E4-2158-41E7-8704-8F465140BCC8}" dt="2023-12-29T11:49:16.186" v="2586" actId="14100"/>
          <ac:picMkLst>
            <pc:docMk/>
            <pc:sldMk cId="221542106" sldId="269"/>
            <ac:picMk id="7" creationId="{0BE1CA90-2892-D750-52BC-31E9AFD416CF}"/>
          </ac:picMkLst>
        </pc:picChg>
        <pc:picChg chg="del">
          <ac:chgData name="Tommaso Di Riccio" userId="86fd86f00952e091" providerId="LiveId" clId="{22D272E4-2158-41E7-8704-8F465140BCC8}" dt="2023-12-29T11:48:06.384" v="2570" actId="478"/>
          <ac:picMkLst>
            <pc:docMk/>
            <pc:sldMk cId="221542106" sldId="269"/>
            <ac:picMk id="8" creationId="{49AB012D-A376-BBF4-6262-AABE7F9FFB39}"/>
          </ac:picMkLst>
        </pc:picChg>
      </pc:sldChg>
      <pc:sldChg chg="new del">
        <pc:chgData name="Tommaso Di Riccio" userId="86fd86f00952e091" providerId="LiveId" clId="{22D272E4-2158-41E7-8704-8F465140BCC8}" dt="2023-12-29T13:53:07.068" v="2619" actId="47"/>
        <pc:sldMkLst>
          <pc:docMk/>
          <pc:sldMk cId="3169278928" sldId="270"/>
        </pc:sldMkLst>
      </pc:sldChg>
      <pc:sldChg chg="addSp delSp modSp add mod">
        <pc:chgData name="Tommaso Di Riccio" userId="86fd86f00952e091" providerId="LiveId" clId="{22D272E4-2158-41E7-8704-8F465140BCC8}" dt="2023-12-29T15:57:05.430" v="4817" actId="113"/>
        <pc:sldMkLst>
          <pc:docMk/>
          <pc:sldMk cId="2280227574" sldId="271"/>
        </pc:sldMkLst>
        <pc:spChg chg="mod">
          <ac:chgData name="Tommaso Di Riccio" userId="86fd86f00952e091" providerId="LiveId" clId="{22D272E4-2158-41E7-8704-8F465140BCC8}" dt="2023-12-29T15:57:05.430" v="4817" actId="113"/>
          <ac:spMkLst>
            <pc:docMk/>
            <pc:sldMk cId="2280227574" sldId="271"/>
            <ac:spMk id="2" creationId="{07C9BD57-71B4-B263-393C-C0941AA8C406}"/>
          </ac:spMkLst>
        </pc:spChg>
        <pc:spChg chg="add del mod">
          <ac:chgData name="Tommaso Di Riccio" userId="86fd86f00952e091" providerId="LiveId" clId="{22D272E4-2158-41E7-8704-8F465140BCC8}" dt="2023-12-29T13:53:41.589" v="2631" actId="478"/>
          <ac:spMkLst>
            <pc:docMk/>
            <pc:sldMk cId="2280227574" sldId="271"/>
            <ac:spMk id="3" creationId="{D4C44B2A-0497-D6E1-8870-F79561B415C3}"/>
          </ac:spMkLst>
        </pc:spChg>
        <pc:spChg chg="del">
          <ac:chgData name="Tommaso Di Riccio" userId="86fd86f00952e091" providerId="LiveId" clId="{22D272E4-2158-41E7-8704-8F465140BCC8}" dt="2023-12-29T13:53:20.920" v="2629" actId="478"/>
          <ac:spMkLst>
            <pc:docMk/>
            <pc:sldMk cId="2280227574" sldId="271"/>
            <ac:spMk id="12" creationId="{AB1903AD-6EDE-48BB-5F37-3977933308EF}"/>
          </ac:spMkLst>
        </pc:spChg>
        <pc:graphicFrameChg chg="add mod modGraphic">
          <ac:chgData name="Tommaso Di Riccio" userId="86fd86f00952e091" providerId="LiveId" clId="{22D272E4-2158-41E7-8704-8F465140BCC8}" dt="2023-12-29T15:56:28.443" v="4813" actId="20577"/>
          <ac:graphicFrameMkLst>
            <pc:docMk/>
            <pc:sldMk cId="2280227574" sldId="271"/>
            <ac:graphicFrameMk id="5" creationId="{6F78BEA2-0FED-3FE1-64C8-9730D71E9BBF}"/>
          </ac:graphicFrameMkLst>
        </pc:graphicFrameChg>
        <pc:picChg chg="del">
          <ac:chgData name="Tommaso Di Riccio" userId="86fd86f00952e091" providerId="LiveId" clId="{22D272E4-2158-41E7-8704-8F465140BCC8}" dt="2023-12-29T13:53:19.108" v="2628" actId="478"/>
          <ac:picMkLst>
            <pc:docMk/>
            <pc:sldMk cId="2280227574" sldId="271"/>
            <ac:picMk id="4" creationId="{4AFF3A22-4B2F-3444-2A78-F0700228FDCB}"/>
          </ac:picMkLst>
        </pc:picChg>
        <pc:picChg chg="del">
          <ac:chgData name="Tommaso Di Riccio" userId="86fd86f00952e091" providerId="LiveId" clId="{22D272E4-2158-41E7-8704-8F465140BCC8}" dt="2023-12-29T13:53:18.633" v="2627" actId="478"/>
          <ac:picMkLst>
            <pc:docMk/>
            <pc:sldMk cId="2280227574" sldId="271"/>
            <ac:picMk id="7" creationId="{0BE1CA90-2892-D750-52BC-31E9AFD416CF}"/>
          </ac:picMkLst>
        </pc:picChg>
      </pc:sldChg>
      <pc:sldChg chg="addSp delSp modSp new mod">
        <pc:chgData name="Tommaso Di Riccio" userId="86fd86f00952e091" providerId="LiveId" clId="{22D272E4-2158-41E7-8704-8F465140BCC8}" dt="2023-12-29T17:24:50.880" v="5630" actId="1076"/>
        <pc:sldMkLst>
          <pc:docMk/>
          <pc:sldMk cId="1513754791" sldId="272"/>
        </pc:sldMkLst>
        <pc:spChg chg="mod">
          <ac:chgData name="Tommaso Di Riccio" userId="86fd86f00952e091" providerId="LiveId" clId="{22D272E4-2158-41E7-8704-8F465140BCC8}" dt="2023-12-29T15:57:02.748" v="4816" actId="113"/>
          <ac:spMkLst>
            <pc:docMk/>
            <pc:sldMk cId="1513754791" sldId="272"/>
            <ac:spMk id="2" creationId="{32242F0D-F3C7-5888-B659-FAE035653A8D}"/>
          </ac:spMkLst>
        </pc:spChg>
        <pc:spChg chg="del mod">
          <ac:chgData name="Tommaso Di Riccio" userId="86fd86f00952e091" providerId="LiveId" clId="{22D272E4-2158-41E7-8704-8F465140BCC8}" dt="2023-12-29T14:50:21.237" v="3041" actId="3680"/>
          <ac:spMkLst>
            <pc:docMk/>
            <pc:sldMk cId="1513754791" sldId="272"/>
            <ac:spMk id="3" creationId="{183E40E1-5092-D478-7646-6A3416157938}"/>
          </ac:spMkLst>
        </pc:spChg>
        <pc:spChg chg="add mod">
          <ac:chgData name="Tommaso Di Riccio" userId="86fd86f00952e091" providerId="LiveId" clId="{22D272E4-2158-41E7-8704-8F465140BCC8}" dt="2023-12-29T17:24:50.880" v="5630" actId="1076"/>
          <ac:spMkLst>
            <pc:docMk/>
            <pc:sldMk cId="1513754791" sldId="272"/>
            <ac:spMk id="5" creationId="{1665B87B-FC92-F364-DE84-C3D71D3A032B}"/>
          </ac:spMkLst>
        </pc:spChg>
        <pc:spChg chg="add del mod">
          <ac:chgData name="Tommaso Di Riccio" userId="86fd86f00952e091" providerId="LiveId" clId="{22D272E4-2158-41E7-8704-8F465140BCC8}" dt="2023-12-29T15:12:49.966" v="3973" actId="21"/>
          <ac:spMkLst>
            <pc:docMk/>
            <pc:sldMk cId="1513754791" sldId="272"/>
            <ac:spMk id="6" creationId="{E35D67A6-2C4A-5882-7411-8B81DCFBA770}"/>
          </ac:spMkLst>
        </pc:spChg>
        <pc:graphicFrameChg chg="add mod ord modGraphic">
          <ac:chgData name="Tommaso Di Riccio" userId="86fd86f00952e091" providerId="LiveId" clId="{22D272E4-2158-41E7-8704-8F465140BCC8}" dt="2023-12-29T17:24:18.165" v="5629" actId="14100"/>
          <ac:graphicFrameMkLst>
            <pc:docMk/>
            <pc:sldMk cId="1513754791" sldId="272"/>
            <ac:graphicFrameMk id="4" creationId="{32248B70-10BD-B73C-B41B-66493B0A2F4B}"/>
          </ac:graphicFrameMkLst>
        </pc:graphicFrameChg>
      </pc:sldChg>
      <pc:sldChg chg="addSp delSp modSp add mod">
        <pc:chgData name="Tommaso Di Riccio" userId="86fd86f00952e091" providerId="LiveId" clId="{22D272E4-2158-41E7-8704-8F465140BCC8}" dt="2023-12-29T15:59:06.732" v="4842" actId="1036"/>
        <pc:sldMkLst>
          <pc:docMk/>
          <pc:sldMk cId="1005539396" sldId="273"/>
        </pc:sldMkLst>
        <pc:spChg chg="mod">
          <ac:chgData name="Tommaso Di Riccio" userId="86fd86f00952e091" providerId="LiveId" clId="{22D272E4-2158-41E7-8704-8F465140BCC8}" dt="2023-12-29T15:56:56.303" v="4815" actId="113"/>
          <ac:spMkLst>
            <pc:docMk/>
            <pc:sldMk cId="1005539396" sldId="273"/>
            <ac:spMk id="2" creationId="{32242F0D-F3C7-5888-B659-FAE035653A8D}"/>
          </ac:spMkLst>
        </pc:spChg>
        <pc:spChg chg="del">
          <ac:chgData name="Tommaso Di Riccio" userId="86fd86f00952e091" providerId="LiveId" clId="{22D272E4-2158-41E7-8704-8F465140BCC8}" dt="2023-12-29T15:13:06.535" v="4003" actId="478"/>
          <ac:spMkLst>
            <pc:docMk/>
            <pc:sldMk cId="1005539396" sldId="273"/>
            <ac:spMk id="5" creationId="{1665B87B-FC92-F364-DE84-C3D71D3A032B}"/>
          </ac:spMkLst>
        </pc:spChg>
        <pc:spChg chg="add del mod">
          <ac:chgData name="Tommaso Di Riccio" userId="86fd86f00952e091" providerId="LiveId" clId="{22D272E4-2158-41E7-8704-8F465140BCC8}" dt="2023-12-29T15:13:05.103" v="4002" actId="478"/>
          <ac:spMkLst>
            <pc:docMk/>
            <pc:sldMk cId="1005539396" sldId="273"/>
            <ac:spMk id="6" creationId="{216E12C9-E770-747A-27CA-52887183420E}"/>
          </ac:spMkLst>
        </pc:spChg>
        <pc:spChg chg="add del mod">
          <ac:chgData name="Tommaso Di Riccio" userId="86fd86f00952e091" providerId="LiveId" clId="{22D272E4-2158-41E7-8704-8F465140BCC8}" dt="2023-12-29T15:13:19.106" v="4010"/>
          <ac:spMkLst>
            <pc:docMk/>
            <pc:sldMk cId="1005539396" sldId="273"/>
            <ac:spMk id="7" creationId="{0FA9E256-6733-E6AD-7F7E-FD31B4A2EBDB}"/>
          </ac:spMkLst>
        </pc:spChg>
        <pc:spChg chg="add mod">
          <ac:chgData name="Tommaso Di Riccio" userId="86fd86f00952e091" providerId="LiveId" clId="{22D272E4-2158-41E7-8704-8F465140BCC8}" dt="2023-12-29T15:59:06.732" v="4842" actId="1036"/>
          <ac:spMkLst>
            <pc:docMk/>
            <pc:sldMk cId="1005539396" sldId="273"/>
            <ac:spMk id="8" creationId="{621EA218-A644-8CEF-A045-CF4EE516A81B}"/>
          </ac:spMkLst>
        </pc:spChg>
        <pc:graphicFrameChg chg="del">
          <ac:chgData name="Tommaso Di Riccio" userId="86fd86f00952e091" providerId="LiveId" clId="{22D272E4-2158-41E7-8704-8F465140BCC8}" dt="2023-12-29T15:13:02.361" v="4001" actId="478"/>
          <ac:graphicFrameMkLst>
            <pc:docMk/>
            <pc:sldMk cId="1005539396" sldId="273"/>
            <ac:graphicFrameMk id="4" creationId="{32248B70-10BD-B73C-B41B-66493B0A2F4B}"/>
          </ac:graphicFrameMkLst>
        </pc:graphicFrameChg>
      </pc:sldChg>
      <pc:sldChg chg="addSp delSp modSp add mod">
        <pc:chgData name="Tommaso Di Riccio" userId="86fd86f00952e091" providerId="LiveId" clId="{22D272E4-2158-41E7-8704-8F465140BCC8}" dt="2023-12-30T10:40:37.070" v="7742" actId="20577"/>
        <pc:sldMkLst>
          <pc:docMk/>
          <pc:sldMk cId="2557478514" sldId="274"/>
        </pc:sldMkLst>
        <pc:spChg chg="mod">
          <ac:chgData name="Tommaso Di Riccio" userId="86fd86f00952e091" providerId="LiveId" clId="{22D272E4-2158-41E7-8704-8F465140BCC8}" dt="2023-12-29T15:56:52.375" v="4814" actId="113"/>
          <ac:spMkLst>
            <pc:docMk/>
            <pc:sldMk cId="2557478514" sldId="274"/>
            <ac:spMk id="2" creationId="{32242F0D-F3C7-5888-B659-FAE035653A8D}"/>
          </ac:spMkLst>
        </pc:spChg>
        <pc:spChg chg="del mod">
          <ac:chgData name="Tommaso Di Riccio" userId="86fd86f00952e091" providerId="LiveId" clId="{22D272E4-2158-41E7-8704-8F465140BCC8}" dt="2023-12-29T15:30:17.692" v="4071"/>
          <ac:spMkLst>
            <pc:docMk/>
            <pc:sldMk cId="2557478514" sldId="274"/>
            <ac:spMk id="8" creationId="{621EA218-A644-8CEF-A045-CF4EE516A81B}"/>
          </ac:spMkLst>
        </pc:spChg>
        <pc:graphicFrameChg chg="add mod modGraphic">
          <ac:chgData name="Tommaso Di Riccio" userId="86fd86f00952e091" providerId="LiveId" clId="{22D272E4-2158-41E7-8704-8F465140BCC8}" dt="2023-12-30T10:40:37.070" v="7742" actId="20577"/>
          <ac:graphicFrameMkLst>
            <pc:docMk/>
            <pc:sldMk cId="2557478514" sldId="274"/>
            <ac:graphicFrameMk id="3" creationId="{136464B2-38EC-7390-192F-BA4D624CAA03}"/>
          </ac:graphicFrameMkLst>
        </pc:graphicFrameChg>
      </pc:sldChg>
      <pc:sldChg chg="addSp delSp modSp add mod">
        <pc:chgData name="Tommaso Di Riccio" userId="86fd86f00952e091" providerId="LiveId" clId="{22D272E4-2158-41E7-8704-8F465140BCC8}" dt="2023-12-30T10:48:18.418" v="8242" actId="1038"/>
        <pc:sldMkLst>
          <pc:docMk/>
          <pc:sldMk cId="772628214" sldId="275"/>
        </pc:sldMkLst>
        <pc:spChg chg="add mod">
          <ac:chgData name="Tommaso Di Riccio" userId="86fd86f00952e091" providerId="LiveId" clId="{22D272E4-2158-41E7-8704-8F465140BCC8}" dt="2023-12-30T10:48:18.418" v="8242" actId="1038"/>
          <ac:spMkLst>
            <pc:docMk/>
            <pc:sldMk cId="772628214" sldId="275"/>
            <ac:spMk id="7" creationId="{1DFBB0B1-2BA2-F8D4-9938-35F901E95237}"/>
          </ac:spMkLst>
        </pc:spChg>
        <pc:spChg chg="add mod">
          <ac:chgData name="Tommaso Di Riccio" userId="86fd86f00952e091" providerId="LiveId" clId="{22D272E4-2158-41E7-8704-8F465140BCC8}" dt="2023-12-30T10:48:18.418" v="8242" actId="1038"/>
          <ac:spMkLst>
            <pc:docMk/>
            <pc:sldMk cId="772628214" sldId="275"/>
            <ac:spMk id="14" creationId="{FDB0AC52-F07C-AB47-7DC9-7DF45BA4A73E}"/>
          </ac:spMkLst>
        </pc:spChg>
        <pc:spChg chg="add mod">
          <ac:chgData name="Tommaso Di Riccio" userId="86fd86f00952e091" providerId="LiveId" clId="{22D272E4-2158-41E7-8704-8F465140BCC8}" dt="2023-12-30T10:48:18.418" v="8242" actId="1038"/>
          <ac:spMkLst>
            <pc:docMk/>
            <pc:sldMk cId="772628214" sldId="275"/>
            <ac:spMk id="17" creationId="{0EDB4EE4-B470-A99C-10B1-C0A7AE2D1A69}"/>
          </ac:spMkLst>
        </pc:spChg>
        <pc:spChg chg="add mod">
          <ac:chgData name="Tommaso Di Riccio" userId="86fd86f00952e091" providerId="LiveId" clId="{22D272E4-2158-41E7-8704-8F465140BCC8}" dt="2023-12-29T17:31:48.279" v="5792" actId="20577"/>
          <ac:spMkLst>
            <pc:docMk/>
            <pc:sldMk cId="772628214" sldId="275"/>
            <ac:spMk id="18" creationId="{7DC219A2-9CCE-8674-BA91-882B35D286B1}"/>
          </ac:spMkLst>
        </pc:spChg>
        <pc:spChg chg="add mod">
          <ac:chgData name="Tommaso Di Riccio" userId="86fd86f00952e091" providerId="LiveId" clId="{22D272E4-2158-41E7-8704-8F465140BCC8}" dt="2023-12-29T17:50:16.580" v="5824" actId="20577"/>
          <ac:spMkLst>
            <pc:docMk/>
            <pc:sldMk cId="772628214" sldId="275"/>
            <ac:spMk id="19" creationId="{32CCE01E-9465-02BC-1F71-F77D545D0E68}"/>
          </ac:spMkLst>
        </pc:spChg>
        <pc:spChg chg="add mod">
          <ac:chgData name="Tommaso Di Riccio" userId="86fd86f00952e091" providerId="LiveId" clId="{22D272E4-2158-41E7-8704-8F465140BCC8}" dt="2023-12-29T17:31:50.644" v="5794" actId="20577"/>
          <ac:spMkLst>
            <pc:docMk/>
            <pc:sldMk cId="772628214" sldId="275"/>
            <ac:spMk id="20" creationId="{26D90E17-7A28-76E7-4A6E-D4991A3F6B9E}"/>
          </ac:spMkLst>
        </pc:spChg>
        <pc:graphicFrameChg chg="del">
          <ac:chgData name="Tommaso Di Riccio" userId="86fd86f00952e091" providerId="LiveId" clId="{22D272E4-2158-41E7-8704-8F465140BCC8}" dt="2023-12-29T16:07:37.387" v="4844" actId="478"/>
          <ac:graphicFrameMkLst>
            <pc:docMk/>
            <pc:sldMk cId="772628214" sldId="275"/>
            <ac:graphicFrameMk id="3" creationId="{136464B2-38EC-7390-192F-BA4D624CAA03}"/>
          </ac:graphicFrameMkLst>
        </pc:graphicFrameChg>
        <pc:picChg chg="add del mod">
          <ac:chgData name="Tommaso Di Riccio" userId="86fd86f00952e091" providerId="LiveId" clId="{22D272E4-2158-41E7-8704-8F465140BCC8}" dt="2023-12-29T16:27:29.798" v="5001" actId="478"/>
          <ac:picMkLst>
            <pc:docMk/>
            <pc:sldMk cId="772628214" sldId="275"/>
            <ac:picMk id="6" creationId="{03BD0DCF-5185-DCD6-91B5-DE048111A8FE}"/>
          </ac:picMkLst>
        </pc:picChg>
        <pc:picChg chg="add del mod">
          <ac:chgData name="Tommaso Di Riccio" userId="86fd86f00952e091" providerId="LiveId" clId="{22D272E4-2158-41E7-8704-8F465140BCC8}" dt="2023-12-29T16:20:55.648" v="4996" actId="478"/>
          <ac:picMkLst>
            <pc:docMk/>
            <pc:sldMk cId="772628214" sldId="275"/>
            <ac:picMk id="8" creationId="{A2338B37-5EC2-BEB5-449A-06D09F37F202}"/>
          </ac:picMkLst>
        </pc:picChg>
        <pc:picChg chg="add del mod">
          <ac:chgData name="Tommaso Di Riccio" userId="86fd86f00952e091" providerId="LiveId" clId="{22D272E4-2158-41E7-8704-8F465140BCC8}" dt="2023-12-29T16:20:57.433" v="4997" actId="478"/>
          <ac:picMkLst>
            <pc:docMk/>
            <pc:sldMk cId="772628214" sldId="275"/>
            <ac:picMk id="9" creationId="{EA161E66-85A4-469D-F339-8BD2F26EAE96}"/>
          </ac:picMkLst>
        </pc:picChg>
        <pc:picChg chg="add mod">
          <ac:chgData name="Tommaso Di Riccio" userId="86fd86f00952e091" providerId="LiveId" clId="{22D272E4-2158-41E7-8704-8F465140BCC8}" dt="2023-12-29T17:03:47.227" v="5062" actId="1076"/>
          <ac:picMkLst>
            <pc:docMk/>
            <pc:sldMk cId="772628214" sldId="275"/>
            <ac:picMk id="11" creationId="{9AD3F185-04A2-552C-50D3-ED8B41D1808A}"/>
          </ac:picMkLst>
        </pc:picChg>
        <pc:picChg chg="add mod">
          <ac:chgData name="Tommaso Di Riccio" userId="86fd86f00952e091" providerId="LiveId" clId="{22D272E4-2158-41E7-8704-8F465140BCC8}" dt="2023-12-29T17:49:37.963" v="5814" actId="14826"/>
          <ac:picMkLst>
            <pc:docMk/>
            <pc:sldMk cId="772628214" sldId="275"/>
            <ac:picMk id="13" creationId="{5FAF3382-625F-3D9D-10F2-68C1E0E633D1}"/>
          </ac:picMkLst>
        </pc:picChg>
        <pc:picChg chg="add mod">
          <ac:chgData name="Tommaso Di Riccio" userId="86fd86f00952e091" providerId="LiveId" clId="{22D272E4-2158-41E7-8704-8F465140BCC8}" dt="2023-12-29T17:50:41.170" v="5825" actId="1036"/>
          <ac:picMkLst>
            <pc:docMk/>
            <pc:sldMk cId="772628214" sldId="275"/>
            <ac:picMk id="16" creationId="{024CDACA-59AF-87E1-A293-656EDE936DCB}"/>
          </ac:picMkLst>
        </pc:picChg>
      </pc:sldChg>
      <pc:sldChg chg="addSp delSp modSp add del mod">
        <pc:chgData name="Tommaso Di Riccio" userId="86fd86f00952e091" providerId="LiveId" clId="{22D272E4-2158-41E7-8704-8F465140BCC8}" dt="2023-12-29T17:33:02.257" v="5795" actId="47"/>
        <pc:sldMkLst>
          <pc:docMk/>
          <pc:sldMk cId="3176588587" sldId="276"/>
        </pc:sldMkLst>
        <pc:spChg chg="add del mod">
          <ac:chgData name="Tommaso Di Riccio" userId="86fd86f00952e091" providerId="LiveId" clId="{22D272E4-2158-41E7-8704-8F465140BCC8}" dt="2023-12-29T17:30:06.544" v="5749" actId="21"/>
          <ac:spMkLst>
            <pc:docMk/>
            <pc:sldMk cId="3176588587" sldId="276"/>
            <ac:spMk id="3" creationId="{44CD9C16-33A2-6034-CBFA-D232DA9ADBF1}"/>
          </ac:spMkLst>
        </pc:spChg>
        <pc:spChg chg="add del">
          <ac:chgData name="Tommaso Di Riccio" userId="86fd86f00952e091" providerId="LiveId" clId="{22D272E4-2158-41E7-8704-8F465140BCC8}" dt="2023-12-29T17:26:33.955" v="5644" actId="478"/>
          <ac:spMkLst>
            <pc:docMk/>
            <pc:sldMk cId="3176588587" sldId="276"/>
            <ac:spMk id="7" creationId="{1DFBB0B1-2BA2-F8D4-9938-35F901E95237}"/>
          </ac:spMkLst>
        </pc:spChg>
        <pc:spChg chg="add del">
          <ac:chgData name="Tommaso Di Riccio" userId="86fd86f00952e091" providerId="LiveId" clId="{22D272E4-2158-41E7-8704-8F465140BCC8}" dt="2023-12-29T17:26:35.055" v="5645" actId="478"/>
          <ac:spMkLst>
            <pc:docMk/>
            <pc:sldMk cId="3176588587" sldId="276"/>
            <ac:spMk id="14" creationId="{FDB0AC52-F07C-AB47-7DC9-7DF45BA4A73E}"/>
          </ac:spMkLst>
        </pc:spChg>
        <pc:spChg chg="add del">
          <ac:chgData name="Tommaso Di Riccio" userId="86fd86f00952e091" providerId="LiveId" clId="{22D272E4-2158-41E7-8704-8F465140BCC8}" dt="2023-12-29T17:26:36.379" v="5646" actId="478"/>
          <ac:spMkLst>
            <pc:docMk/>
            <pc:sldMk cId="3176588587" sldId="276"/>
            <ac:spMk id="17" creationId="{0EDB4EE4-B470-A99C-10B1-C0A7AE2D1A69}"/>
          </ac:spMkLst>
        </pc:spChg>
        <pc:picChg chg="add del">
          <ac:chgData name="Tommaso Di Riccio" userId="86fd86f00952e091" providerId="LiveId" clId="{22D272E4-2158-41E7-8704-8F465140BCC8}" dt="2023-12-29T17:26:31.598" v="5643" actId="478"/>
          <ac:picMkLst>
            <pc:docMk/>
            <pc:sldMk cId="3176588587" sldId="276"/>
            <ac:picMk id="11" creationId="{9AD3F185-04A2-552C-50D3-ED8B41D1808A}"/>
          </ac:picMkLst>
        </pc:picChg>
        <pc:picChg chg="add del">
          <ac:chgData name="Tommaso Di Riccio" userId="86fd86f00952e091" providerId="LiveId" clId="{22D272E4-2158-41E7-8704-8F465140BCC8}" dt="2023-12-29T17:26:31.345" v="5642" actId="478"/>
          <ac:picMkLst>
            <pc:docMk/>
            <pc:sldMk cId="3176588587" sldId="276"/>
            <ac:picMk id="13" creationId="{5FAF3382-625F-3D9D-10F2-68C1E0E633D1}"/>
          </ac:picMkLst>
        </pc:picChg>
        <pc:picChg chg="add del">
          <ac:chgData name="Tommaso Di Riccio" userId="86fd86f00952e091" providerId="LiveId" clId="{22D272E4-2158-41E7-8704-8F465140BCC8}" dt="2023-12-29T17:26:30.994" v="5641" actId="478"/>
          <ac:picMkLst>
            <pc:docMk/>
            <pc:sldMk cId="3176588587" sldId="276"/>
            <ac:picMk id="16" creationId="{024CDACA-59AF-87E1-A293-656EDE936DCB}"/>
          </ac:picMkLst>
        </pc:picChg>
      </pc:sldChg>
      <pc:sldChg chg="addSp delSp modSp add mod">
        <pc:chgData name="Tommaso Di Riccio" userId="86fd86f00952e091" providerId="LiveId" clId="{22D272E4-2158-41E7-8704-8F465140BCC8}" dt="2023-12-29T18:17:19.259" v="6801" actId="20577"/>
        <pc:sldMkLst>
          <pc:docMk/>
          <pc:sldMk cId="3244110880" sldId="276"/>
        </pc:sldMkLst>
        <pc:spChg chg="mod">
          <ac:chgData name="Tommaso Di Riccio" userId="86fd86f00952e091" providerId="LiveId" clId="{22D272E4-2158-41E7-8704-8F465140BCC8}" dt="2023-12-29T17:52:21.606" v="5846" actId="20577"/>
          <ac:spMkLst>
            <pc:docMk/>
            <pc:sldMk cId="3244110880" sldId="276"/>
            <ac:spMk id="2" creationId="{32242F0D-F3C7-5888-B659-FAE035653A8D}"/>
          </ac:spMkLst>
        </pc:spChg>
        <pc:spChg chg="add mod">
          <ac:chgData name="Tommaso Di Riccio" userId="86fd86f00952e091" providerId="LiveId" clId="{22D272E4-2158-41E7-8704-8F465140BCC8}" dt="2023-12-29T18:17:19.259" v="6801" actId="20577"/>
          <ac:spMkLst>
            <pc:docMk/>
            <pc:sldMk cId="3244110880" sldId="276"/>
            <ac:spMk id="3" creationId="{0448DF09-38BE-4CA2-C490-2A9388B7B27C}"/>
          </ac:spMkLst>
        </pc:spChg>
        <pc:spChg chg="del">
          <ac:chgData name="Tommaso Di Riccio" userId="86fd86f00952e091" providerId="LiveId" clId="{22D272E4-2158-41E7-8704-8F465140BCC8}" dt="2023-12-29T17:52:08.269" v="5828" actId="478"/>
          <ac:spMkLst>
            <pc:docMk/>
            <pc:sldMk cId="3244110880" sldId="276"/>
            <ac:spMk id="4" creationId="{8C641C17-29F1-5A64-4F99-F93E2DCFF28B}"/>
          </ac:spMkLst>
        </pc:spChg>
        <pc:spChg chg="del">
          <ac:chgData name="Tommaso Di Riccio" userId="86fd86f00952e091" providerId="LiveId" clId="{22D272E4-2158-41E7-8704-8F465140BCC8}" dt="2023-12-29T17:52:08.269" v="5828" actId="478"/>
          <ac:spMkLst>
            <pc:docMk/>
            <pc:sldMk cId="3244110880" sldId="276"/>
            <ac:spMk id="7" creationId="{1DFBB0B1-2BA2-F8D4-9938-35F901E95237}"/>
          </ac:spMkLst>
        </pc:spChg>
        <pc:spChg chg="del">
          <ac:chgData name="Tommaso Di Riccio" userId="86fd86f00952e091" providerId="LiveId" clId="{22D272E4-2158-41E7-8704-8F465140BCC8}" dt="2023-12-29T17:52:08.269" v="5828" actId="478"/>
          <ac:spMkLst>
            <pc:docMk/>
            <pc:sldMk cId="3244110880" sldId="276"/>
            <ac:spMk id="14" creationId="{FDB0AC52-F07C-AB47-7DC9-7DF45BA4A73E}"/>
          </ac:spMkLst>
        </pc:spChg>
        <pc:spChg chg="del mod">
          <ac:chgData name="Tommaso Di Riccio" userId="86fd86f00952e091" providerId="LiveId" clId="{22D272E4-2158-41E7-8704-8F465140BCC8}" dt="2023-12-29T17:52:11.245" v="5830" actId="478"/>
          <ac:spMkLst>
            <pc:docMk/>
            <pc:sldMk cId="3244110880" sldId="276"/>
            <ac:spMk id="17" creationId="{0EDB4EE4-B470-A99C-10B1-C0A7AE2D1A69}"/>
          </ac:spMkLst>
        </pc:spChg>
        <pc:spChg chg="del">
          <ac:chgData name="Tommaso Di Riccio" userId="86fd86f00952e091" providerId="LiveId" clId="{22D272E4-2158-41E7-8704-8F465140BCC8}" dt="2023-12-29T17:52:05.624" v="5827" actId="478"/>
          <ac:spMkLst>
            <pc:docMk/>
            <pc:sldMk cId="3244110880" sldId="276"/>
            <ac:spMk id="18" creationId="{7DC219A2-9CCE-8674-BA91-882B35D286B1}"/>
          </ac:spMkLst>
        </pc:spChg>
        <pc:spChg chg="del">
          <ac:chgData name="Tommaso Di Riccio" userId="86fd86f00952e091" providerId="LiveId" clId="{22D272E4-2158-41E7-8704-8F465140BCC8}" dt="2023-12-29T17:52:05.624" v="5827" actId="478"/>
          <ac:spMkLst>
            <pc:docMk/>
            <pc:sldMk cId="3244110880" sldId="276"/>
            <ac:spMk id="19" creationId="{32CCE01E-9465-02BC-1F71-F77D545D0E68}"/>
          </ac:spMkLst>
        </pc:spChg>
        <pc:spChg chg="del">
          <ac:chgData name="Tommaso Di Riccio" userId="86fd86f00952e091" providerId="LiveId" clId="{22D272E4-2158-41E7-8704-8F465140BCC8}" dt="2023-12-29T17:52:05.624" v="5827" actId="478"/>
          <ac:spMkLst>
            <pc:docMk/>
            <pc:sldMk cId="3244110880" sldId="276"/>
            <ac:spMk id="20" creationId="{26D90E17-7A28-76E7-4A6E-D4991A3F6B9E}"/>
          </ac:spMkLst>
        </pc:spChg>
        <pc:picChg chg="del">
          <ac:chgData name="Tommaso Di Riccio" userId="86fd86f00952e091" providerId="LiveId" clId="{22D272E4-2158-41E7-8704-8F465140BCC8}" dt="2023-12-29T17:52:05.624" v="5827" actId="478"/>
          <ac:picMkLst>
            <pc:docMk/>
            <pc:sldMk cId="3244110880" sldId="276"/>
            <ac:picMk id="11" creationId="{9AD3F185-04A2-552C-50D3-ED8B41D1808A}"/>
          </ac:picMkLst>
        </pc:picChg>
        <pc:picChg chg="del">
          <ac:chgData name="Tommaso Di Riccio" userId="86fd86f00952e091" providerId="LiveId" clId="{22D272E4-2158-41E7-8704-8F465140BCC8}" dt="2023-12-29T17:52:05.624" v="5827" actId="478"/>
          <ac:picMkLst>
            <pc:docMk/>
            <pc:sldMk cId="3244110880" sldId="276"/>
            <ac:picMk id="13" creationId="{5FAF3382-625F-3D9D-10F2-68C1E0E633D1}"/>
          </ac:picMkLst>
        </pc:picChg>
        <pc:picChg chg="del">
          <ac:chgData name="Tommaso Di Riccio" userId="86fd86f00952e091" providerId="LiveId" clId="{22D272E4-2158-41E7-8704-8F465140BCC8}" dt="2023-12-29T17:52:05.624" v="5827" actId="478"/>
          <ac:picMkLst>
            <pc:docMk/>
            <pc:sldMk cId="3244110880" sldId="276"/>
            <ac:picMk id="16" creationId="{024CDACA-59AF-87E1-A293-656EDE936DCB}"/>
          </ac:picMkLst>
        </pc:picChg>
      </pc:sldChg>
      <pc:sldChg chg="modSp add mod">
        <pc:chgData name="Tommaso Di Riccio" userId="86fd86f00952e091" providerId="LiveId" clId="{22D272E4-2158-41E7-8704-8F465140BCC8}" dt="2023-12-30T10:29:34.832" v="7604" actId="20577"/>
        <pc:sldMkLst>
          <pc:docMk/>
          <pc:sldMk cId="689527355" sldId="277"/>
        </pc:sldMkLst>
        <pc:spChg chg="mod">
          <ac:chgData name="Tommaso Di Riccio" userId="86fd86f00952e091" providerId="LiveId" clId="{22D272E4-2158-41E7-8704-8F465140BCC8}" dt="2023-12-30T10:29:34.832" v="7604" actId="20577"/>
          <ac:spMkLst>
            <pc:docMk/>
            <pc:sldMk cId="689527355" sldId="277"/>
            <ac:spMk id="3" creationId="{0448DF09-38BE-4CA2-C490-2A9388B7B27C}"/>
          </ac:spMkLst>
        </pc:spChg>
      </pc:sldChg>
      <pc:sldChg chg="modSp add mod">
        <pc:chgData name="Tommaso Di Riccio" userId="86fd86f00952e091" providerId="LiveId" clId="{22D272E4-2158-41E7-8704-8F465140BCC8}" dt="2023-12-30T10:36:18.117" v="7640" actId="20577"/>
        <pc:sldMkLst>
          <pc:docMk/>
          <pc:sldMk cId="2108753129" sldId="278"/>
        </pc:sldMkLst>
        <pc:spChg chg="mod">
          <ac:chgData name="Tommaso Di Riccio" userId="86fd86f00952e091" providerId="LiveId" clId="{22D272E4-2158-41E7-8704-8F465140BCC8}" dt="2023-12-30T10:36:18.117" v="7640" actId="20577"/>
          <ac:spMkLst>
            <pc:docMk/>
            <pc:sldMk cId="2108753129" sldId="278"/>
            <ac:spMk id="2" creationId="{32242F0D-F3C7-5888-B659-FAE035653A8D}"/>
          </ac:spMkLst>
        </pc:spChg>
        <pc:spChg chg="mod">
          <ac:chgData name="Tommaso Di Riccio" userId="86fd86f00952e091" providerId="LiveId" clId="{22D272E4-2158-41E7-8704-8F465140BCC8}" dt="2023-12-30T10:36:03.162" v="7639" actId="1076"/>
          <ac:spMkLst>
            <pc:docMk/>
            <pc:sldMk cId="2108753129" sldId="278"/>
            <ac:spMk id="3" creationId="{0448DF09-38BE-4CA2-C490-2A9388B7B27C}"/>
          </ac:spMkLst>
        </pc:spChg>
      </pc:sldChg>
      <pc:sldChg chg="addSp delSp modSp add mod">
        <pc:chgData name="Tommaso Di Riccio" userId="86fd86f00952e091" providerId="LiveId" clId="{22D272E4-2158-41E7-8704-8F465140BCC8}" dt="2023-12-30T10:58:23.474" v="8679" actId="1076"/>
        <pc:sldMkLst>
          <pc:docMk/>
          <pc:sldMk cId="3208590103" sldId="279"/>
        </pc:sldMkLst>
        <pc:spChg chg="mod">
          <ac:chgData name="Tommaso Di Riccio" userId="86fd86f00952e091" providerId="LiveId" clId="{22D272E4-2158-41E7-8704-8F465140BCC8}" dt="2023-12-30T10:41:53.455" v="7755" actId="20577"/>
          <ac:spMkLst>
            <pc:docMk/>
            <pc:sldMk cId="3208590103" sldId="279"/>
            <ac:spMk id="2" creationId="{32242F0D-F3C7-5888-B659-FAE035653A8D}"/>
          </ac:spMkLst>
        </pc:spChg>
        <pc:spChg chg="add mod">
          <ac:chgData name="Tommaso Di Riccio" userId="86fd86f00952e091" providerId="LiveId" clId="{22D272E4-2158-41E7-8704-8F465140BCC8}" dt="2023-12-30T10:58:23.474" v="8679" actId="1076"/>
          <ac:spMkLst>
            <pc:docMk/>
            <pc:sldMk cId="3208590103" sldId="279"/>
            <ac:spMk id="3" creationId="{54E0DD3B-63BC-7DC6-3291-D2FDFE5BC30B}"/>
          </ac:spMkLst>
        </pc:spChg>
        <pc:spChg chg="del">
          <ac:chgData name="Tommaso Di Riccio" userId="86fd86f00952e091" providerId="LiveId" clId="{22D272E4-2158-41E7-8704-8F465140BCC8}" dt="2023-12-30T10:41:46.650" v="7748" actId="478"/>
          <ac:spMkLst>
            <pc:docMk/>
            <pc:sldMk cId="3208590103" sldId="279"/>
            <ac:spMk id="4" creationId="{8C641C17-29F1-5A64-4F99-F93E2DCFF28B}"/>
          </ac:spMkLst>
        </pc:spChg>
        <pc:spChg chg="del">
          <ac:chgData name="Tommaso Di Riccio" userId="86fd86f00952e091" providerId="LiveId" clId="{22D272E4-2158-41E7-8704-8F465140BCC8}" dt="2023-12-30T10:41:46.650" v="7748" actId="478"/>
          <ac:spMkLst>
            <pc:docMk/>
            <pc:sldMk cId="3208590103" sldId="279"/>
            <ac:spMk id="7" creationId="{1DFBB0B1-2BA2-F8D4-9938-35F901E95237}"/>
          </ac:spMkLst>
        </pc:spChg>
        <pc:spChg chg="del">
          <ac:chgData name="Tommaso Di Riccio" userId="86fd86f00952e091" providerId="LiveId" clId="{22D272E4-2158-41E7-8704-8F465140BCC8}" dt="2023-12-30T10:41:46.650" v="7748" actId="478"/>
          <ac:spMkLst>
            <pc:docMk/>
            <pc:sldMk cId="3208590103" sldId="279"/>
            <ac:spMk id="14" creationId="{FDB0AC52-F07C-AB47-7DC9-7DF45BA4A73E}"/>
          </ac:spMkLst>
        </pc:spChg>
        <pc:spChg chg="del">
          <ac:chgData name="Tommaso Di Riccio" userId="86fd86f00952e091" providerId="LiveId" clId="{22D272E4-2158-41E7-8704-8F465140BCC8}" dt="2023-12-30T10:41:46.650" v="7748" actId="478"/>
          <ac:spMkLst>
            <pc:docMk/>
            <pc:sldMk cId="3208590103" sldId="279"/>
            <ac:spMk id="17" creationId="{0EDB4EE4-B470-A99C-10B1-C0A7AE2D1A69}"/>
          </ac:spMkLst>
        </pc:spChg>
        <pc:spChg chg="del">
          <ac:chgData name="Tommaso Di Riccio" userId="86fd86f00952e091" providerId="LiveId" clId="{22D272E4-2158-41E7-8704-8F465140BCC8}" dt="2023-12-30T10:41:46.650" v="7748" actId="478"/>
          <ac:spMkLst>
            <pc:docMk/>
            <pc:sldMk cId="3208590103" sldId="279"/>
            <ac:spMk id="18" creationId="{7DC219A2-9CCE-8674-BA91-882B35D286B1}"/>
          </ac:spMkLst>
        </pc:spChg>
        <pc:spChg chg="del mod">
          <ac:chgData name="Tommaso Di Riccio" userId="86fd86f00952e091" providerId="LiveId" clId="{22D272E4-2158-41E7-8704-8F465140BCC8}" dt="2023-12-30T10:41:46.650" v="7748" actId="478"/>
          <ac:spMkLst>
            <pc:docMk/>
            <pc:sldMk cId="3208590103" sldId="279"/>
            <ac:spMk id="19" creationId="{32CCE01E-9465-02BC-1F71-F77D545D0E68}"/>
          </ac:spMkLst>
        </pc:spChg>
        <pc:spChg chg="del">
          <ac:chgData name="Tommaso Di Riccio" userId="86fd86f00952e091" providerId="LiveId" clId="{22D272E4-2158-41E7-8704-8F465140BCC8}" dt="2023-12-30T10:41:46.650" v="7748" actId="478"/>
          <ac:spMkLst>
            <pc:docMk/>
            <pc:sldMk cId="3208590103" sldId="279"/>
            <ac:spMk id="20" creationId="{26D90E17-7A28-76E7-4A6E-D4991A3F6B9E}"/>
          </ac:spMkLst>
        </pc:spChg>
        <pc:picChg chg="del">
          <ac:chgData name="Tommaso Di Riccio" userId="86fd86f00952e091" providerId="LiveId" clId="{22D272E4-2158-41E7-8704-8F465140BCC8}" dt="2023-12-30T10:41:41.040" v="7744" actId="478"/>
          <ac:picMkLst>
            <pc:docMk/>
            <pc:sldMk cId="3208590103" sldId="279"/>
            <ac:picMk id="11" creationId="{9AD3F185-04A2-552C-50D3-ED8B41D1808A}"/>
          </ac:picMkLst>
        </pc:picChg>
        <pc:picChg chg="del">
          <ac:chgData name="Tommaso Di Riccio" userId="86fd86f00952e091" providerId="LiveId" clId="{22D272E4-2158-41E7-8704-8F465140BCC8}" dt="2023-12-30T10:41:41.441" v="7745" actId="478"/>
          <ac:picMkLst>
            <pc:docMk/>
            <pc:sldMk cId="3208590103" sldId="279"/>
            <ac:picMk id="13" creationId="{5FAF3382-625F-3D9D-10F2-68C1E0E633D1}"/>
          </ac:picMkLst>
        </pc:picChg>
        <pc:picChg chg="del">
          <ac:chgData name="Tommaso Di Riccio" userId="86fd86f00952e091" providerId="LiveId" clId="{22D272E4-2158-41E7-8704-8F465140BCC8}" dt="2023-12-30T10:41:41.960" v="7746" actId="478"/>
          <ac:picMkLst>
            <pc:docMk/>
            <pc:sldMk cId="3208590103" sldId="279"/>
            <ac:picMk id="16" creationId="{024CDACA-59AF-87E1-A293-656EDE936DCB}"/>
          </ac:picMkLst>
        </pc:picChg>
      </pc:sldChg>
      <pc:sldChg chg="new">
        <pc:chgData name="Tommaso Di Riccio" userId="86fd86f00952e091" providerId="LiveId" clId="{22D272E4-2158-41E7-8704-8F465140BCC8}" dt="2023-12-30T11:41:41.551" v="8680" actId="680"/>
        <pc:sldMkLst>
          <pc:docMk/>
          <pc:sldMk cId="32131640"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AA1B-BAE1-43B3-A051-D11BAD98619E}" type="datetimeFigureOut">
              <a:rPr lang="it-IT" smtClean="0"/>
              <a:t>12/01/2024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211F9-CD2A-4209-9ACB-9324D3B968B3}" type="slidenum">
              <a:rPr lang="it-IT" smtClean="0"/>
              <a:t>‹N›</a:t>
            </a:fld>
            <a:endParaRPr lang="it-IT"/>
          </a:p>
        </p:txBody>
      </p:sp>
    </p:spTree>
    <p:extLst>
      <p:ext uri="{BB962C8B-B14F-4D97-AF65-F5344CB8AC3E}">
        <p14:creationId xmlns:p14="http://schemas.microsoft.com/office/powerpoint/2010/main" val="421289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4D571-C69F-42CE-19AB-64A8F7DB29E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2DC4A91-7A73-ED27-EAC6-4CF4857E4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38489B5-630A-B2B9-78C4-5D05D64AE81A}"/>
              </a:ext>
            </a:extLst>
          </p:cNvPr>
          <p:cNvSpPr>
            <a:spLocks noGrp="1"/>
          </p:cNvSpPr>
          <p:nvPr>
            <p:ph type="dt" sz="half" idx="10"/>
          </p:nvPr>
        </p:nvSpPr>
        <p:spPr/>
        <p:txBody>
          <a:bodyPr/>
          <a:lstStyle/>
          <a:p>
            <a:fld id="{06EAD159-ECCC-4B99-9061-D6F46E89BA15}" type="datetime1">
              <a:rPr lang="it-IT" smtClean="0"/>
              <a:t>12/01/2024</a:t>
            </a:fld>
            <a:endParaRPr lang="it-IT"/>
          </a:p>
        </p:txBody>
      </p:sp>
      <p:sp>
        <p:nvSpPr>
          <p:cNvPr id="5" name="Segnaposto piè di pagina 4">
            <a:extLst>
              <a:ext uri="{FF2B5EF4-FFF2-40B4-BE49-F238E27FC236}">
                <a16:creationId xmlns:a16="http://schemas.microsoft.com/office/drawing/2014/main" id="{C56DB45A-D82C-FA1C-7FDE-D11C982BA4C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578F3DE-65B4-777D-E801-E7FC2D89B14C}"/>
              </a:ext>
            </a:extLst>
          </p:cNvPr>
          <p:cNvSpPr>
            <a:spLocks noGrp="1"/>
          </p:cNvSpPr>
          <p:nvPr>
            <p:ph type="sldNum" sz="quarter" idx="12"/>
          </p:nvPr>
        </p:nvSpPr>
        <p:spPr/>
        <p:txBody>
          <a:bodyPr/>
          <a:lstStyle>
            <a:lvl1pPr>
              <a:defRPr sz="2000"/>
            </a:lvl1pPr>
          </a:lstStyle>
          <a:p>
            <a:fld id="{642154B9-5AE1-4D93-9ACE-3DF3B522DF2F}" type="slidenum">
              <a:rPr lang="it-IT" smtClean="0"/>
              <a:pPr/>
              <a:t>‹N›</a:t>
            </a:fld>
            <a:endParaRPr lang="it-IT" dirty="0"/>
          </a:p>
        </p:txBody>
      </p:sp>
    </p:spTree>
    <p:extLst>
      <p:ext uri="{BB962C8B-B14F-4D97-AF65-F5344CB8AC3E}">
        <p14:creationId xmlns:p14="http://schemas.microsoft.com/office/powerpoint/2010/main" val="364386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25EDFE-EA2A-BD80-6EFA-67A8B9C215E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61E78BA-BF75-C050-886A-11B15A3B972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8F611F3-B208-EFEC-2D47-D022FACE9564}"/>
              </a:ext>
            </a:extLst>
          </p:cNvPr>
          <p:cNvSpPr>
            <a:spLocks noGrp="1"/>
          </p:cNvSpPr>
          <p:nvPr>
            <p:ph type="dt" sz="half" idx="10"/>
          </p:nvPr>
        </p:nvSpPr>
        <p:spPr/>
        <p:txBody>
          <a:bodyPr/>
          <a:lstStyle/>
          <a:p>
            <a:fld id="{6A23C70C-EEEA-46B2-8489-D1A228A4A8D4}" type="datetime1">
              <a:rPr lang="it-IT" smtClean="0"/>
              <a:t>12/01/2024</a:t>
            </a:fld>
            <a:endParaRPr lang="it-IT"/>
          </a:p>
        </p:txBody>
      </p:sp>
      <p:sp>
        <p:nvSpPr>
          <p:cNvPr id="5" name="Segnaposto piè di pagina 4">
            <a:extLst>
              <a:ext uri="{FF2B5EF4-FFF2-40B4-BE49-F238E27FC236}">
                <a16:creationId xmlns:a16="http://schemas.microsoft.com/office/drawing/2014/main" id="{4900E2D2-8F71-A306-00B9-C037951E457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B171D0-D7A5-9BF1-4BC2-743769977AB6}"/>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99657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9EB1926-F0D1-6816-F12D-D1A7A2F48A7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D11E8A2-06A2-CC8B-D217-2D80C340830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EBF1C72-6C03-95BD-B3B6-A0ED10335494}"/>
              </a:ext>
            </a:extLst>
          </p:cNvPr>
          <p:cNvSpPr>
            <a:spLocks noGrp="1"/>
          </p:cNvSpPr>
          <p:nvPr>
            <p:ph type="dt" sz="half" idx="10"/>
          </p:nvPr>
        </p:nvSpPr>
        <p:spPr/>
        <p:txBody>
          <a:bodyPr/>
          <a:lstStyle/>
          <a:p>
            <a:fld id="{BD4574BD-E0E9-4205-A24E-17EFA78B1364}" type="datetime1">
              <a:rPr lang="it-IT" smtClean="0"/>
              <a:t>12/01/2024</a:t>
            </a:fld>
            <a:endParaRPr lang="it-IT"/>
          </a:p>
        </p:txBody>
      </p:sp>
      <p:sp>
        <p:nvSpPr>
          <p:cNvPr id="5" name="Segnaposto piè di pagina 4">
            <a:extLst>
              <a:ext uri="{FF2B5EF4-FFF2-40B4-BE49-F238E27FC236}">
                <a16:creationId xmlns:a16="http://schemas.microsoft.com/office/drawing/2014/main" id="{C56FC4B3-8930-6A81-2FF3-FD6475FC47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F13647-DE6C-C8F8-4913-15106735C2FA}"/>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320129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D83FAF-9EA1-B358-9B72-65086787D90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FC0A4E7-C310-0990-C648-DC4C1E8BD1A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FD586F-0CA7-95AD-1B85-A35E6DFA26AF}"/>
              </a:ext>
            </a:extLst>
          </p:cNvPr>
          <p:cNvSpPr>
            <a:spLocks noGrp="1"/>
          </p:cNvSpPr>
          <p:nvPr>
            <p:ph type="dt" sz="half" idx="10"/>
          </p:nvPr>
        </p:nvSpPr>
        <p:spPr/>
        <p:txBody>
          <a:bodyPr/>
          <a:lstStyle/>
          <a:p>
            <a:fld id="{5F60B374-D3B4-490A-BE26-781181F6B59E}" type="datetime1">
              <a:rPr lang="it-IT" smtClean="0"/>
              <a:t>12/01/2024</a:t>
            </a:fld>
            <a:endParaRPr lang="it-IT"/>
          </a:p>
        </p:txBody>
      </p:sp>
      <p:sp>
        <p:nvSpPr>
          <p:cNvPr id="5" name="Segnaposto piè di pagina 4">
            <a:extLst>
              <a:ext uri="{FF2B5EF4-FFF2-40B4-BE49-F238E27FC236}">
                <a16:creationId xmlns:a16="http://schemas.microsoft.com/office/drawing/2014/main" id="{2304E5CA-F64B-3125-D44E-D518E5C2D54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80E461-B72F-5B59-1417-DF14862BCA1A}"/>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4261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48E604-27AA-90AC-8048-48575F87DB4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5579D69-30CE-4B39-2A97-03201A9A9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4F8A19D-53A7-7E95-F064-C6DFEFE70BC7}"/>
              </a:ext>
            </a:extLst>
          </p:cNvPr>
          <p:cNvSpPr>
            <a:spLocks noGrp="1"/>
          </p:cNvSpPr>
          <p:nvPr>
            <p:ph type="dt" sz="half" idx="10"/>
          </p:nvPr>
        </p:nvSpPr>
        <p:spPr/>
        <p:txBody>
          <a:bodyPr/>
          <a:lstStyle/>
          <a:p>
            <a:fld id="{84EAE18C-1402-4931-A3A7-279EDBAE70A6}" type="datetime1">
              <a:rPr lang="it-IT" smtClean="0"/>
              <a:t>12/01/2024</a:t>
            </a:fld>
            <a:endParaRPr lang="it-IT"/>
          </a:p>
        </p:txBody>
      </p:sp>
      <p:sp>
        <p:nvSpPr>
          <p:cNvPr id="5" name="Segnaposto piè di pagina 4">
            <a:extLst>
              <a:ext uri="{FF2B5EF4-FFF2-40B4-BE49-F238E27FC236}">
                <a16:creationId xmlns:a16="http://schemas.microsoft.com/office/drawing/2014/main" id="{911AA593-FA99-074E-595F-B321A338AF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730379-5F2C-68F6-0167-449FA347B275}"/>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27864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7B6B0-6EA5-FFBE-260C-53A1737D14D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96221E-6E0D-7BA7-E172-D4BADC6B7F1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9C3A3B4-7C76-B970-1BFA-A76CBABCC5B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742AB2F-20C3-4B93-E26E-8D63D0DD4635}"/>
              </a:ext>
            </a:extLst>
          </p:cNvPr>
          <p:cNvSpPr>
            <a:spLocks noGrp="1"/>
          </p:cNvSpPr>
          <p:nvPr>
            <p:ph type="dt" sz="half" idx="10"/>
          </p:nvPr>
        </p:nvSpPr>
        <p:spPr/>
        <p:txBody>
          <a:bodyPr/>
          <a:lstStyle/>
          <a:p>
            <a:fld id="{3C3AAD58-8141-48C7-B401-5F899C382B51}" type="datetime1">
              <a:rPr lang="it-IT" smtClean="0"/>
              <a:t>12/01/2024</a:t>
            </a:fld>
            <a:endParaRPr lang="it-IT"/>
          </a:p>
        </p:txBody>
      </p:sp>
      <p:sp>
        <p:nvSpPr>
          <p:cNvPr id="6" name="Segnaposto piè di pagina 5">
            <a:extLst>
              <a:ext uri="{FF2B5EF4-FFF2-40B4-BE49-F238E27FC236}">
                <a16:creationId xmlns:a16="http://schemas.microsoft.com/office/drawing/2014/main" id="{04B1878D-2C82-C025-C1C5-F6983AC7DD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B460E49-357D-ED42-9FF6-D304F33AC4BE}"/>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13701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8F2A9E-1806-20EF-83FD-594A7C269FC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FDC500C-C215-6412-927A-6CBCD2E35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61F8D9-87C9-9983-4143-67DFF6B4813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0295DD9-F4FF-B4AF-91B4-EA6DCB7CD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ED8B662-3625-5CB5-C7BD-0F45D2BAAFF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0C4043F-848A-49F1-573C-4A52C109F268}"/>
              </a:ext>
            </a:extLst>
          </p:cNvPr>
          <p:cNvSpPr>
            <a:spLocks noGrp="1"/>
          </p:cNvSpPr>
          <p:nvPr>
            <p:ph type="dt" sz="half" idx="10"/>
          </p:nvPr>
        </p:nvSpPr>
        <p:spPr/>
        <p:txBody>
          <a:bodyPr/>
          <a:lstStyle/>
          <a:p>
            <a:fld id="{D8DA7516-BAFD-455A-9EAD-0AD6D7337250}" type="datetime1">
              <a:rPr lang="it-IT" smtClean="0"/>
              <a:t>12/01/2024</a:t>
            </a:fld>
            <a:endParaRPr lang="it-IT"/>
          </a:p>
        </p:txBody>
      </p:sp>
      <p:sp>
        <p:nvSpPr>
          <p:cNvPr id="8" name="Segnaposto piè di pagina 7">
            <a:extLst>
              <a:ext uri="{FF2B5EF4-FFF2-40B4-BE49-F238E27FC236}">
                <a16:creationId xmlns:a16="http://schemas.microsoft.com/office/drawing/2014/main" id="{E9F1AD60-3BFF-CB5F-9BB2-573D0FF69F5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79D5BF4-99DF-06AC-2BAB-C8E7F6960CD2}"/>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66656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A046-43A5-885A-E6C2-70E1EC7D4A5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0035A54-F109-A6FF-FCC9-AB38138C3D6C}"/>
              </a:ext>
            </a:extLst>
          </p:cNvPr>
          <p:cNvSpPr>
            <a:spLocks noGrp="1"/>
          </p:cNvSpPr>
          <p:nvPr>
            <p:ph type="dt" sz="half" idx="10"/>
          </p:nvPr>
        </p:nvSpPr>
        <p:spPr/>
        <p:txBody>
          <a:bodyPr/>
          <a:lstStyle/>
          <a:p>
            <a:fld id="{501AEAF9-4645-48A5-869A-781E752AB932}" type="datetime1">
              <a:rPr lang="it-IT" smtClean="0"/>
              <a:t>12/01/2024</a:t>
            </a:fld>
            <a:endParaRPr lang="it-IT"/>
          </a:p>
        </p:txBody>
      </p:sp>
      <p:sp>
        <p:nvSpPr>
          <p:cNvPr id="4" name="Segnaposto piè di pagina 3">
            <a:extLst>
              <a:ext uri="{FF2B5EF4-FFF2-40B4-BE49-F238E27FC236}">
                <a16:creationId xmlns:a16="http://schemas.microsoft.com/office/drawing/2014/main" id="{64B921CB-C994-79E6-F435-C52348C82AE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C7AF011-137C-D679-05FA-90AFD036C8B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24433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AFE8206-D90D-D16B-AB92-E628B8183F06}"/>
              </a:ext>
            </a:extLst>
          </p:cNvPr>
          <p:cNvSpPr>
            <a:spLocks noGrp="1"/>
          </p:cNvSpPr>
          <p:nvPr>
            <p:ph type="dt" sz="half" idx="10"/>
          </p:nvPr>
        </p:nvSpPr>
        <p:spPr/>
        <p:txBody>
          <a:bodyPr/>
          <a:lstStyle/>
          <a:p>
            <a:fld id="{5E1EC909-F26A-4C9A-9727-FCD7BDE27950}" type="datetime1">
              <a:rPr lang="it-IT" smtClean="0"/>
              <a:t>12/01/2024</a:t>
            </a:fld>
            <a:endParaRPr lang="it-IT"/>
          </a:p>
        </p:txBody>
      </p:sp>
      <p:sp>
        <p:nvSpPr>
          <p:cNvPr id="3" name="Segnaposto piè di pagina 2">
            <a:extLst>
              <a:ext uri="{FF2B5EF4-FFF2-40B4-BE49-F238E27FC236}">
                <a16:creationId xmlns:a16="http://schemas.microsoft.com/office/drawing/2014/main" id="{6EC78700-61AD-4B69-9307-45E0089EA86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B834652-9381-BEE9-20A5-F658902F65D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10733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45EF28-2595-97E5-2D03-10F153CCB3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16F07D-CD11-0527-210A-0C4FB81C4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6CAC2D-F287-6430-5657-328C4C9A5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F5B6139-159F-488A-593B-E85D306B49C5}"/>
              </a:ext>
            </a:extLst>
          </p:cNvPr>
          <p:cNvSpPr>
            <a:spLocks noGrp="1"/>
          </p:cNvSpPr>
          <p:nvPr>
            <p:ph type="dt" sz="half" idx="10"/>
          </p:nvPr>
        </p:nvSpPr>
        <p:spPr/>
        <p:txBody>
          <a:bodyPr/>
          <a:lstStyle/>
          <a:p>
            <a:fld id="{E151D4A7-C70C-478D-B1DB-622D01775169}" type="datetime1">
              <a:rPr lang="it-IT" smtClean="0"/>
              <a:t>12/01/2024</a:t>
            </a:fld>
            <a:endParaRPr lang="it-IT"/>
          </a:p>
        </p:txBody>
      </p:sp>
      <p:sp>
        <p:nvSpPr>
          <p:cNvPr id="6" name="Segnaposto piè di pagina 5">
            <a:extLst>
              <a:ext uri="{FF2B5EF4-FFF2-40B4-BE49-F238E27FC236}">
                <a16:creationId xmlns:a16="http://schemas.microsoft.com/office/drawing/2014/main" id="{AFFCBB45-2E56-6EBC-9A12-644A0DFA09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0BC2CA-EB84-468F-1D4B-E28C4785F445}"/>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2815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F264DC-6BE0-B368-308A-ACC53346729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2ABF9C2-5847-C4B8-A067-FF496580F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D85991F-3662-4BFC-9B7F-17C87579B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F97E04-0C3A-B0EE-B213-3F23646958CE}"/>
              </a:ext>
            </a:extLst>
          </p:cNvPr>
          <p:cNvSpPr>
            <a:spLocks noGrp="1"/>
          </p:cNvSpPr>
          <p:nvPr>
            <p:ph type="dt" sz="half" idx="10"/>
          </p:nvPr>
        </p:nvSpPr>
        <p:spPr/>
        <p:txBody>
          <a:bodyPr/>
          <a:lstStyle/>
          <a:p>
            <a:fld id="{5C6C38CD-EF23-43DF-971A-C490029A6C2D}" type="datetime1">
              <a:rPr lang="it-IT" smtClean="0"/>
              <a:t>12/01/2024</a:t>
            </a:fld>
            <a:endParaRPr lang="it-IT"/>
          </a:p>
        </p:txBody>
      </p:sp>
      <p:sp>
        <p:nvSpPr>
          <p:cNvPr id="6" name="Segnaposto piè di pagina 5">
            <a:extLst>
              <a:ext uri="{FF2B5EF4-FFF2-40B4-BE49-F238E27FC236}">
                <a16:creationId xmlns:a16="http://schemas.microsoft.com/office/drawing/2014/main" id="{27C896E2-0CA7-16F5-D383-6CDF6CD1A4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E83F2C-A041-223F-EBF2-CEC820D4B6B7}"/>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19231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6196CE2-A495-2AC5-634E-0092C8305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2593CD5-0D1F-AC63-B4D0-BCB40FF9A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32ED61-6E75-2704-D4B4-21E36150C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F9DFA-B7B0-457E-9FC1-CD4807E6B174}" type="datetime1">
              <a:rPr lang="it-IT" smtClean="0"/>
              <a:t>12/01/2024</a:t>
            </a:fld>
            <a:endParaRPr lang="it-IT"/>
          </a:p>
        </p:txBody>
      </p:sp>
      <p:sp>
        <p:nvSpPr>
          <p:cNvPr id="5" name="Segnaposto piè di pagina 4">
            <a:extLst>
              <a:ext uri="{FF2B5EF4-FFF2-40B4-BE49-F238E27FC236}">
                <a16:creationId xmlns:a16="http://schemas.microsoft.com/office/drawing/2014/main" id="{07AEAA1F-1246-4137-61F2-45DD7CEB4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CA14CE1-0F65-023D-4099-CA558017F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642154B9-5AE1-4D93-9ACE-3DF3B522DF2F}" type="slidenum">
              <a:rPr lang="it-IT" smtClean="0"/>
              <a:pPr/>
              <a:t>‹N›</a:t>
            </a:fld>
            <a:endParaRPr lang="it-IT" dirty="0"/>
          </a:p>
        </p:txBody>
      </p:sp>
    </p:spTree>
    <p:extLst>
      <p:ext uri="{BB962C8B-B14F-4D97-AF65-F5344CB8AC3E}">
        <p14:creationId xmlns:p14="http://schemas.microsoft.com/office/powerpoint/2010/main" val="1316544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107D97-9F02-1E35-76DA-129A9AA4D6A3}"/>
              </a:ext>
            </a:extLst>
          </p:cNvPr>
          <p:cNvSpPr>
            <a:spLocks noGrp="1"/>
          </p:cNvSpPr>
          <p:nvPr>
            <p:ph type="ctrTitle"/>
          </p:nvPr>
        </p:nvSpPr>
        <p:spPr>
          <a:xfrm>
            <a:off x="1524000" y="1293223"/>
            <a:ext cx="9144000" cy="1263152"/>
          </a:xfrm>
        </p:spPr>
        <p:txBody>
          <a:bodyPr>
            <a:normAutofit/>
          </a:bodyPr>
          <a:lstStyle/>
          <a:p>
            <a:r>
              <a:rPr lang="it-IT" sz="8000" dirty="0"/>
              <a:t>ML 2023 Project</a:t>
            </a:r>
          </a:p>
        </p:txBody>
      </p:sp>
      <p:sp>
        <p:nvSpPr>
          <p:cNvPr id="3" name="Sottotitolo 2">
            <a:extLst>
              <a:ext uri="{FF2B5EF4-FFF2-40B4-BE49-F238E27FC236}">
                <a16:creationId xmlns:a16="http://schemas.microsoft.com/office/drawing/2014/main" id="{E72EFCE1-6882-947D-D325-52468642DAFE}"/>
              </a:ext>
            </a:extLst>
          </p:cNvPr>
          <p:cNvSpPr>
            <a:spLocks noGrp="1"/>
          </p:cNvSpPr>
          <p:nvPr>
            <p:ph type="subTitle" idx="1"/>
          </p:nvPr>
        </p:nvSpPr>
        <p:spPr>
          <a:xfrm>
            <a:off x="1524000" y="3144837"/>
            <a:ext cx="9144000" cy="3211513"/>
          </a:xfrm>
        </p:spPr>
        <p:txBody>
          <a:bodyPr>
            <a:normAutofit/>
          </a:bodyPr>
          <a:lstStyle/>
          <a:p>
            <a:pPr>
              <a:spcBef>
                <a:spcPts val="1800"/>
              </a:spcBef>
            </a:pPr>
            <a:r>
              <a:rPr lang="it-IT" sz="2800" dirty="0"/>
              <a:t>Tommaso Di Riccio, Marco Minniti, Francesco Simonetti</a:t>
            </a:r>
          </a:p>
          <a:p>
            <a:pPr>
              <a:spcBef>
                <a:spcPts val="1800"/>
              </a:spcBef>
            </a:pPr>
            <a:r>
              <a:rPr lang="it-IT" sz="2800" dirty="0"/>
              <a:t>Mensa Martiri</a:t>
            </a:r>
          </a:p>
          <a:p>
            <a:pPr>
              <a:spcBef>
                <a:spcPts val="1800"/>
              </a:spcBef>
            </a:pPr>
            <a:r>
              <a:rPr lang="en-US" sz="2800" dirty="0"/>
              <a:t>Computer science - curriculum: Artificial Intelligence </a:t>
            </a:r>
          </a:p>
          <a:p>
            <a:pPr>
              <a:spcBef>
                <a:spcPts val="1800"/>
              </a:spcBef>
            </a:pPr>
            <a:r>
              <a:rPr lang="en-US" sz="2800" dirty="0"/>
              <a:t>Date: 24/01/2024</a:t>
            </a:r>
            <a:br>
              <a:rPr lang="en-US" sz="2800" dirty="0"/>
            </a:br>
            <a:br>
              <a:rPr lang="en-US" sz="2800" dirty="0"/>
            </a:br>
            <a:r>
              <a:rPr lang="en-US" sz="2800" dirty="0"/>
              <a:t>Project type: </a:t>
            </a:r>
            <a:r>
              <a:rPr lang="en-US" sz="2800" b="1" dirty="0"/>
              <a:t>A</a:t>
            </a:r>
          </a:p>
        </p:txBody>
      </p:sp>
      <p:sp>
        <p:nvSpPr>
          <p:cNvPr id="5" name="Segnaposto numero diapositiva 4">
            <a:extLst>
              <a:ext uri="{FF2B5EF4-FFF2-40B4-BE49-F238E27FC236}">
                <a16:creationId xmlns:a16="http://schemas.microsoft.com/office/drawing/2014/main" id="{48CFE918-6E8B-1F39-BB6B-83240DCEF9B5}"/>
              </a:ext>
            </a:extLst>
          </p:cNvPr>
          <p:cNvSpPr>
            <a:spLocks noGrp="1"/>
          </p:cNvSpPr>
          <p:nvPr>
            <p:ph type="sldNum" sz="quarter" idx="12"/>
          </p:nvPr>
        </p:nvSpPr>
        <p:spPr/>
        <p:txBody>
          <a:bodyPr/>
          <a:lstStyle/>
          <a:p>
            <a:fld id="{642154B9-5AE1-4D93-9ACE-3DF3B522DF2F}" type="slidenum">
              <a:rPr lang="it-IT" smtClean="0"/>
              <a:pPr/>
              <a:t>1</a:t>
            </a:fld>
            <a:endParaRPr lang="it-IT" dirty="0"/>
          </a:p>
        </p:txBody>
      </p:sp>
    </p:spTree>
    <p:extLst>
      <p:ext uri="{BB962C8B-B14F-4D97-AF65-F5344CB8AC3E}">
        <p14:creationId xmlns:p14="http://schemas.microsoft.com/office/powerpoint/2010/main" val="392495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3 (with </a:t>
            </a:r>
            <a:r>
              <a:rPr lang="it-IT" dirty="0" err="1"/>
              <a:t>regularization</a:t>
            </a:r>
            <a:r>
              <a:rPr lang="it-IT" dirty="0"/>
              <a:t>)</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143070"/>
          </a:xfrm>
          <a:prstGeom prst="rect">
            <a:avLst/>
          </a:prstGeom>
          <a:noFill/>
        </p:spPr>
        <p:txBody>
          <a:bodyPr wrap="square" rtlCol="0">
            <a:spAutoFit/>
          </a:bodyPr>
          <a:lstStyle/>
          <a:p>
            <a:pPr>
              <a:lnSpc>
                <a:spcPct val="150000"/>
              </a:lnSpc>
            </a:pPr>
            <a:r>
              <a:rPr lang="en-US" sz="2400" b="1" dirty="0"/>
              <a:t>Network</a:t>
            </a:r>
            <a:r>
              <a:rPr lang="en-US" sz="2400" dirty="0"/>
              <a:t>:   2 Layer,   4 hidden units,   Activation functions: </a:t>
            </a:r>
            <a:r>
              <a:rPr lang="en-US" sz="2400" dirty="0" err="1"/>
              <a:t>ReLU</a:t>
            </a:r>
            <a:r>
              <a:rPr lang="en-US" sz="2400" dirty="0"/>
              <a:t> and Tanh</a:t>
            </a:r>
          </a:p>
          <a:p>
            <a:pPr>
              <a:lnSpc>
                <a:spcPct val="150000"/>
              </a:lnSpc>
            </a:pPr>
            <a:r>
              <a:rPr lang="en-US" sz="2400" b="1" dirty="0"/>
              <a:t>Parameters</a:t>
            </a:r>
            <a:r>
              <a:rPr lang="en-US" sz="2400" dirty="0"/>
              <a:t>:   Batch,   Learning rate: 0.3,   Momentum: 0.5,   Lambda = 0.01</a:t>
            </a:r>
          </a:p>
        </p:txBody>
      </p:sp>
      <p:pic>
        <p:nvPicPr>
          <p:cNvPr id="4" name="Immagine 3" descr="Immagine che contiene testo, schermata, diagramma, linea&#10;&#10;Descrizione generata automaticamente">
            <a:extLst>
              <a:ext uri="{FF2B5EF4-FFF2-40B4-BE49-F238E27FC236}">
                <a16:creationId xmlns:a16="http://schemas.microsoft.com/office/drawing/2014/main" id="{4AFF3A22-4B2F-3444-2A78-F0700228F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31" y="1565849"/>
            <a:ext cx="4569521" cy="3490828"/>
          </a:xfrm>
          <a:prstGeom prst="rect">
            <a:avLst/>
          </a:prstGeom>
        </p:spPr>
      </p:pic>
      <p:pic>
        <p:nvPicPr>
          <p:cNvPr id="7" name="Immagine 6" descr="Immagine che contiene testo, schermata, Diagramma, diagramma&#10;&#10;Descrizione generata automaticamente">
            <a:extLst>
              <a:ext uri="{FF2B5EF4-FFF2-40B4-BE49-F238E27FC236}">
                <a16:creationId xmlns:a16="http://schemas.microsoft.com/office/drawing/2014/main" id="{0BE1CA90-2892-D750-52BC-31E9AFD4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65849"/>
            <a:ext cx="4569521" cy="3534612"/>
          </a:xfrm>
          <a:prstGeom prst="rect">
            <a:avLst/>
          </a:prstGeom>
        </p:spPr>
      </p:pic>
      <p:sp>
        <p:nvSpPr>
          <p:cNvPr id="5" name="Segnaposto numero diapositiva 4">
            <a:extLst>
              <a:ext uri="{FF2B5EF4-FFF2-40B4-BE49-F238E27FC236}">
                <a16:creationId xmlns:a16="http://schemas.microsoft.com/office/drawing/2014/main" id="{37B4EBCC-9062-CEAF-B856-6DD485E060A6}"/>
              </a:ext>
            </a:extLst>
          </p:cNvPr>
          <p:cNvSpPr>
            <a:spLocks noGrp="1"/>
          </p:cNvSpPr>
          <p:nvPr>
            <p:ph type="sldNum" sz="quarter" idx="12"/>
          </p:nvPr>
        </p:nvSpPr>
        <p:spPr/>
        <p:txBody>
          <a:bodyPr/>
          <a:lstStyle/>
          <a:p>
            <a:fld id="{642154B9-5AE1-4D93-9ACE-3DF3B522DF2F}" type="slidenum">
              <a:rPr lang="it-IT" smtClean="0"/>
              <a:t>10</a:t>
            </a:fld>
            <a:endParaRPr lang="it-IT"/>
          </a:p>
        </p:txBody>
      </p:sp>
    </p:spTree>
    <p:extLst>
      <p:ext uri="{BB962C8B-B14F-4D97-AF65-F5344CB8AC3E}">
        <p14:creationId xmlns:p14="http://schemas.microsoft.com/office/powerpoint/2010/main" val="22154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a:t>
            </a:r>
            <a:r>
              <a:rPr lang="it-IT" dirty="0" err="1"/>
              <a:t>Recap</a:t>
            </a:r>
            <a:endParaRPr lang="it-IT" dirty="0"/>
          </a:p>
        </p:txBody>
      </p:sp>
      <p:graphicFrame>
        <p:nvGraphicFramePr>
          <p:cNvPr id="5" name="Tabella 4">
            <a:extLst>
              <a:ext uri="{FF2B5EF4-FFF2-40B4-BE49-F238E27FC236}">
                <a16:creationId xmlns:a16="http://schemas.microsoft.com/office/drawing/2014/main" id="{6F78BEA2-0FED-3FE1-64C8-9730D71E9BBF}"/>
              </a:ext>
            </a:extLst>
          </p:cNvPr>
          <p:cNvGraphicFramePr>
            <a:graphicFrameLocks noGrp="1"/>
          </p:cNvGraphicFramePr>
          <p:nvPr>
            <p:extLst>
              <p:ext uri="{D42A27DB-BD31-4B8C-83A1-F6EECF244321}">
                <p14:modId xmlns:p14="http://schemas.microsoft.com/office/powerpoint/2010/main" val="1376775805"/>
              </p:ext>
            </p:extLst>
          </p:nvPr>
        </p:nvGraphicFramePr>
        <p:xfrm>
          <a:off x="1052026" y="2977672"/>
          <a:ext cx="10087948" cy="2294120"/>
        </p:xfrm>
        <a:graphic>
          <a:graphicData uri="http://schemas.openxmlformats.org/drawingml/2006/table">
            <a:tbl>
              <a:tblPr firstRow="1" bandRow="1">
                <a:tableStyleId>{5940675A-B579-460E-94D1-54222C63F5DA}</a:tableStyleId>
              </a:tblPr>
              <a:tblGrid>
                <a:gridCol w="2521987">
                  <a:extLst>
                    <a:ext uri="{9D8B030D-6E8A-4147-A177-3AD203B41FA5}">
                      <a16:colId xmlns:a16="http://schemas.microsoft.com/office/drawing/2014/main" val="3539160746"/>
                    </a:ext>
                  </a:extLst>
                </a:gridCol>
                <a:gridCol w="2521987">
                  <a:extLst>
                    <a:ext uri="{9D8B030D-6E8A-4147-A177-3AD203B41FA5}">
                      <a16:colId xmlns:a16="http://schemas.microsoft.com/office/drawing/2014/main" val="2197855567"/>
                    </a:ext>
                  </a:extLst>
                </a:gridCol>
                <a:gridCol w="2521987">
                  <a:extLst>
                    <a:ext uri="{9D8B030D-6E8A-4147-A177-3AD203B41FA5}">
                      <a16:colId xmlns:a16="http://schemas.microsoft.com/office/drawing/2014/main" val="1960432961"/>
                    </a:ext>
                  </a:extLst>
                </a:gridCol>
                <a:gridCol w="2521987">
                  <a:extLst>
                    <a:ext uri="{9D8B030D-6E8A-4147-A177-3AD203B41FA5}">
                      <a16:colId xmlns:a16="http://schemas.microsoft.com/office/drawing/2014/main" val="9022523"/>
                    </a:ext>
                  </a:extLst>
                </a:gridCol>
              </a:tblGrid>
              <a:tr h="458824">
                <a:tc>
                  <a:txBody>
                    <a:bodyPr/>
                    <a:lstStyle/>
                    <a:p>
                      <a:pPr algn="ctr"/>
                      <a:r>
                        <a:rPr lang="it-IT" b="1" dirty="0"/>
                        <a:t>Task</a:t>
                      </a:r>
                    </a:p>
                  </a:txBody>
                  <a:tcPr/>
                </a:tc>
                <a:tc>
                  <a:txBody>
                    <a:bodyPr/>
                    <a:lstStyle/>
                    <a:p>
                      <a:pPr algn="ctr"/>
                      <a:r>
                        <a:rPr lang="it-IT" b="1" dirty="0"/>
                        <a:t>#Units, </a:t>
                      </a:r>
                      <a:r>
                        <a:rPr lang="it-IT" b="1" dirty="0" err="1"/>
                        <a:t>eta</a:t>
                      </a:r>
                      <a:r>
                        <a:rPr lang="it-IT" b="1" dirty="0"/>
                        <a:t>, lambda</a:t>
                      </a:r>
                    </a:p>
                  </a:txBody>
                  <a:tcPr/>
                </a:tc>
                <a:tc>
                  <a:txBody>
                    <a:bodyPr/>
                    <a:lstStyle/>
                    <a:p>
                      <a:pPr algn="ctr"/>
                      <a:r>
                        <a:rPr lang="it-IT" b="1" dirty="0"/>
                        <a:t>MSE (TR / TS)</a:t>
                      </a:r>
                    </a:p>
                  </a:txBody>
                  <a:tcPr/>
                </a:tc>
                <a:tc>
                  <a:txBody>
                    <a:bodyPr/>
                    <a:lstStyle/>
                    <a:p>
                      <a:pPr algn="ctr"/>
                      <a:r>
                        <a:rPr lang="en-US" b="1" noProof="0" dirty="0"/>
                        <a:t>Accuracy</a:t>
                      </a:r>
                      <a:r>
                        <a:rPr lang="it-IT" b="1" dirty="0"/>
                        <a:t> (TR / TS) (%)</a:t>
                      </a:r>
                    </a:p>
                  </a:txBody>
                  <a:tcPr/>
                </a:tc>
                <a:extLst>
                  <a:ext uri="{0D108BD9-81ED-4DB2-BD59-A6C34878D82A}">
                    <a16:rowId xmlns:a16="http://schemas.microsoft.com/office/drawing/2014/main" val="2639264076"/>
                  </a:ext>
                </a:extLst>
              </a:tr>
              <a:tr h="458824">
                <a:tc>
                  <a:txBody>
                    <a:bodyPr/>
                    <a:lstStyle/>
                    <a:p>
                      <a:r>
                        <a:rPr lang="it-IT" dirty="0"/>
                        <a:t>Monk 1</a:t>
                      </a:r>
                    </a:p>
                  </a:txBody>
                  <a:tcPr/>
                </a:tc>
                <a:tc>
                  <a:txBody>
                    <a:bodyPr/>
                    <a:lstStyle/>
                    <a:p>
                      <a:pPr algn="l"/>
                      <a:r>
                        <a:rPr lang="it-IT" dirty="0"/>
                        <a:t>      (4, 1)      0.5       0</a:t>
                      </a:r>
                    </a:p>
                  </a:txBody>
                  <a:tcPr/>
                </a:tc>
                <a:tc>
                  <a:txBody>
                    <a:bodyPr/>
                    <a:lstStyle/>
                    <a:p>
                      <a:pPr algn="ctr"/>
                      <a:r>
                        <a:rPr lang="it-IT" dirty="0"/>
                        <a:t>0.0055  /  0.0110</a:t>
                      </a:r>
                    </a:p>
                  </a:txBody>
                  <a:tcPr/>
                </a:tc>
                <a:tc>
                  <a:txBody>
                    <a:bodyPr/>
                    <a:lstStyle/>
                    <a:p>
                      <a:pPr algn="ctr"/>
                      <a:r>
                        <a:rPr lang="it-IT" dirty="0"/>
                        <a:t>100%  /  100%</a:t>
                      </a:r>
                    </a:p>
                  </a:txBody>
                  <a:tcPr/>
                </a:tc>
                <a:extLst>
                  <a:ext uri="{0D108BD9-81ED-4DB2-BD59-A6C34878D82A}">
                    <a16:rowId xmlns:a16="http://schemas.microsoft.com/office/drawing/2014/main" val="432975300"/>
                  </a:ext>
                </a:extLst>
              </a:tr>
              <a:tr h="458824">
                <a:tc>
                  <a:txBody>
                    <a:bodyPr/>
                    <a:lstStyle/>
                    <a:p>
                      <a:r>
                        <a:rPr lang="it-IT" dirty="0"/>
                        <a:t>Monk 2</a:t>
                      </a:r>
                    </a:p>
                  </a:txBody>
                  <a:tcPr/>
                </a:tc>
                <a:tc>
                  <a:txBody>
                    <a:bodyPr/>
                    <a:lstStyle/>
                    <a:p>
                      <a:pPr algn="l"/>
                      <a:r>
                        <a:rPr lang="it-IT" dirty="0"/>
                        <a:t>      (3, 1)      0.2       0</a:t>
                      </a:r>
                    </a:p>
                  </a:txBody>
                  <a:tcPr/>
                </a:tc>
                <a:tc>
                  <a:txBody>
                    <a:bodyPr/>
                    <a:lstStyle/>
                    <a:p>
                      <a:pPr algn="ctr"/>
                      <a:r>
                        <a:rPr lang="it-IT" dirty="0"/>
                        <a:t>0.0198  /  0.0231</a:t>
                      </a:r>
                    </a:p>
                  </a:txBody>
                  <a:tcPr/>
                </a:tc>
                <a:tc>
                  <a:txBody>
                    <a:bodyPr/>
                    <a:lstStyle/>
                    <a:p>
                      <a:pPr algn="ctr"/>
                      <a:r>
                        <a:rPr lang="it-IT" dirty="0"/>
                        <a:t>100%  /  100%</a:t>
                      </a:r>
                    </a:p>
                  </a:txBody>
                  <a:tcPr/>
                </a:tc>
                <a:extLst>
                  <a:ext uri="{0D108BD9-81ED-4DB2-BD59-A6C34878D82A}">
                    <a16:rowId xmlns:a16="http://schemas.microsoft.com/office/drawing/2014/main" val="1194917432"/>
                  </a:ext>
                </a:extLst>
              </a:tr>
              <a:tr h="458824">
                <a:tc>
                  <a:txBody>
                    <a:bodyPr/>
                    <a:lstStyle/>
                    <a:p>
                      <a:r>
                        <a:rPr lang="it-IT" dirty="0"/>
                        <a:t>Monk 3 </a:t>
                      </a:r>
                    </a:p>
                  </a:txBody>
                  <a:tcPr/>
                </a:tc>
                <a:tc>
                  <a:txBody>
                    <a:bodyPr/>
                    <a:lstStyle/>
                    <a:p>
                      <a:pPr algn="l"/>
                      <a:r>
                        <a:rPr lang="it-IT" dirty="0"/>
                        <a:t>      (4, 1)      0.3       0</a:t>
                      </a:r>
                    </a:p>
                  </a:txBody>
                  <a:tcPr/>
                </a:tc>
                <a:tc>
                  <a:txBody>
                    <a:bodyPr/>
                    <a:lstStyle/>
                    <a:p>
                      <a:pPr algn="ctr"/>
                      <a:r>
                        <a:rPr lang="it-IT" dirty="0"/>
                        <a:t>0.0199  /  0.2117</a:t>
                      </a:r>
                    </a:p>
                  </a:txBody>
                  <a:tcPr/>
                </a:tc>
                <a:tc>
                  <a:txBody>
                    <a:bodyPr/>
                    <a:lstStyle/>
                    <a:p>
                      <a:pPr algn="ctr"/>
                      <a:r>
                        <a:rPr lang="it-IT" dirty="0"/>
                        <a:t>100%  /  92.36% </a:t>
                      </a:r>
                    </a:p>
                  </a:txBody>
                  <a:tcPr/>
                </a:tc>
                <a:extLst>
                  <a:ext uri="{0D108BD9-81ED-4DB2-BD59-A6C34878D82A}">
                    <a16:rowId xmlns:a16="http://schemas.microsoft.com/office/drawing/2014/main" val="99942412"/>
                  </a:ext>
                </a:extLst>
              </a:tr>
              <a:tr h="458824">
                <a:tc>
                  <a:txBody>
                    <a:bodyPr/>
                    <a:lstStyle/>
                    <a:p>
                      <a:r>
                        <a:rPr lang="it-IT" dirty="0"/>
                        <a:t>Monk 3 (reg.)</a:t>
                      </a:r>
                    </a:p>
                  </a:txBody>
                  <a:tcPr/>
                </a:tc>
                <a:tc>
                  <a:txBody>
                    <a:bodyPr/>
                    <a:lstStyle/>
                    <a:p>
                      <a:pPr algn="l"/>
                      <a:r>
                        <a:rPr lang="it-IT" dirty="0"/>
                        <a:t>      (4, 1)      0.3     0.01</a:t>
                      </a:r>
                    </a:p>
                  </a:txBody>
                  <a:tcPr/>
                </a:tc>
                <a:tc>
                  <a:txBody>
                    <a:bodyPr/>
                    <a:lstStyle/>
                    <a:p>
                      <a:pPr algn="ctr"/>
                      <a:r>
                        <a:rPr lang="it-IT" dirty="0"/>
                        <a:t>0.2249  /  0.1744</a:t>
                      </a:r>
                    </a:p>
                  </a:txBody>
                  <a:tcPr/>
                </a:tc>
                <a:tc>
                  <a:txBody>
                    <a:bodyPr/>
                    <a:lstStyle/>
                    <a:p>
                      <a:pPr algn="ctr"/>
                      <a:r>
                        <a:rPr lang="it-IT" dirty="0"/>
                        <a:t> 93%   /  97.22% </a:t>
                      </a:r>
                    </a:p>
                  </a:txBody>
                  <a:tcPr/>
                </a:tc>
                <a:extLst>
                  <a:ext uri="{0D108BD9-81ED-4DB2-BD59-A6C34878D82A}">
                    <a16:rowId xmlns:a16="http://schemas.microsoft.com/office/drawing/2014/main" val="2575048780"/>
                  </a:ext>
                </a:extLst>
              </a:tr>
            </a:tbl>
          </a:graphicData>
        </a:graphic>
      </p:graphicFrame>
      <p:sp>
        <p:nvSpPr>
          <p:cNvPr id="4" name="Segnaposto numero diapositiva 3">
            <a:extLst>
              <a:ext uri="{FF2B5EF4-FFF2-40B4-BE49-F238E27FC236}">
                <a16:creationId xmlns:a16="http://schemas.microsoft.com/office/drawing/2014/main" id="{E1AA89FF-A431-310A-C876-F8E5883DD59B}"/>
              </a:ext>
            </a:extLst>
          </p:cNvPr>
          <p:cNvSpPr>
            <a:spLocks noGrp="1"/>
          </p:cNvSpPr>
          <p:nvPr>
            <p:ph type="sldNum" sz="quarter" idx="12"/>
          </p:nvPr>
        </p:nvSpPr>
        <p:spPr/>
        <p:txBody>
          <a:bodyPr/>
          <a:lstStyle/>
          <a:p>
            <a:fld id="{642154B9-5AE1-4D93-9ACE-3DF3B522DF2F}" type="slidenum">
              <a:rPr lang="it-IT" smtClean="0"/>
              <a:t>11</a:t>
            </a:fld>
            <a:endParaRPr lang="it-IT"/>
          </a:p>
        </p:txBody>
      </p:sp>
      <p:sp>
        <p:nvSpPr>
          <p:cNvPr id="7" name="CasellaDiTesto 6">
            <a:extLst>
              <a:ext uri="{FF2B5EF4-FFF2-40B4-BE49-F238E27FC236}">
                <a16:creationId xmlns:a16="http://schemas.microsoft.com/office/drawing/2014/main" id="{F44D5ECC-15EE-A985-BCD1-BA04159CF61E}"/>
              </a:ext>
            </a:extLst>
          </p:cNvPr>
          <p:cNvSpPr txBox="1"/>
          <p:nvPr/>
        </p:nvSpPr>
        <p:spPr>
          <a:xfrm>
            <a:off x="921397" y="1883268"/>
            <a:ext cx="3788229" cy="523220"/>
          </a:xfrm>
          <a:prstGeom prst="rect">
            <a:avLst/>
          </a:prstGeom>
          <a:noFill/>
        </p:spPr>
        <p:txBody>
          <a:bodyPr wrap="square" rtlCol="0">
            <a:spAutoFit/>
          </a:bodyPr>
          <a:lstStyle/>
          <a:p>
            <a:r>
              <a:rPr lang="it-IT" sz="2800" dirty="0"/>
              <a:t>Best </a:t>
            </a:r>
            <a:r>
              <a:rPr lang="it-IT" sz="2800" dirty="0" err="1"/>
              <a:t>run</a:t>
            </a:r>
            <a:r>
              <a:rPr lang="it-IT" sz="2800" dirty="0"/>
              <a:t>:</a:t>
            </a:r>
          </a:p>
        </p:txBody>
      </p:sp>
    </p:spTree>
    <p:extLst>
      <p:ext uri="{BB962C8B-B14F-4D97-AF65-F5344CB8AC3E}">
        <p14:creationId xmlns:p14="http://schemas.microsoft.com/office/powerpoint/2010/main" val="228022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a:t>
            </a:r>
            <a:r>
              <a:rPr lang="it-IT" dirty="0" err="1"/>
              <a:t>Recap</a:t>
            </a:r>
            <a:endParaRPr lang="it-IT" dirty="0"/>
          </a:p>
        </p:txBody>
      </p:sp>
      <p:graphicFrame>
        <p:nvGraphicFramePr>
          <p:cNvPr id="5" name="Tabella 4">
            <a:extLst>
              <a:ext uri="{FF2B5EF4-FFF2-40B4-BE49-F238E27FC236}">
                <a16:creationId xmlns:a16="http://schemas.microsoft.com/office/drawing/2014/main" id="{6F78BEA2-0FED-3FE1-64C8-9730D71E9BBF}"/>
              </a:ext>
            </a:extLst>
          </p:cNvPr>
          <p:cNvGraphicFramePr>
            <a:graphicFrameLocks noGrp="1"/>
          </p:cNvGraphicFramePr>
          <p:nvPr>
            <p:extLst>
              <p:ext uri="{D42A27DB-BD31-4B8C-83A1-F6EECF244321}">
                <p14:modId xmlns:p14="http://schemas.microsoft.com/office/powerpoint/2010/main" val="3689130469"/>
              </p:ext>
            </p:extLst>
          </p:nvPr>
        </p:nvGraphicFramePr>
        <p:xfrm>
          <a:off x="1052026" y="2979096"/>
          <a:ext cx="10087948" cy="2294120"/>
        </p:xfrm>
        <a:graphic>
          <a:graphicData uri="http://schemas.openxmlformats.org/drawingml/2006/table">
            <a:tbl>
              <a:tblPr firstRow="1" bandRow="1">
                <a:tableStyleId>{5940675A-B579-460E-94D1-54222C63F5DA}</a:tableStyleId>
              </a:tblPr>
              <a:tblGrid>
                <a:gridCol w="2521987">
                  <a:extLst>
                    <a:ext uri="{9D8B030D-6E8A-4147-A177-3AD203B41FA5}">
                      <a16:colId xmlns:a16="http://schemas.microsoft.com/office/drawing/2014/main" val="3539160746"/>
                    </a:ext>
                  </a:extLst>
                </a:gridCol>
                <a:gridCol w="2521987">
                  <a:extLst>
                    <a:ext uri="{9D8B030D-6E8A-4147-A177-3AD203B41FA5}">
                      <a16:colId xmlns:a16="http://schemas.microsoft.com/office/drawing/2014/main" val="2197855567"/>
                    </a:ext>
                  </a:extLst>
                </a:gridCol>
                <a:gridCol w="2521987">
                  <a:extLst>
                    <a:ext uri="{9D8B030D-6E8A-4147-A177-3AD203B41FA5}">
                      <a16:colId xmlns:a16="http://schemas.microsoft.com/office/drawing/2014/main" val="1960432961"/>
                    </a:ext>
                  </a:extLst>
                </a:gridCol>
                <a:gridCol w="2521987">
                  <a:extLst>
                    <a:ext uri="{9D8B030D-6E8A-4147-A177-3AD203B41FA5}">
                      <a16:colId xmlns:a16="http://schemas.microsoft.com/office/drawing/2014/main" val="9022523"/>
                    </a:ext>
                  </a:extLst>
                </a:gridCol>
              </a:tblGrid>
              <a:tr h="458824">
                <a:tc>
                  <a:txBody>
                    <a:bodyPr/>
                    <a:lstStyle/>
                    <a:p>
                      <a:pPr algn="ctr"/>
                      <a:r>
                        <a:rPr lang="it-IT" b="1" dirty="0"/>
                        <a:t>Task</a:t>
                      </a:r>
                    </a:p>
                  </a:txBody>
                  <a:tcPr/>
                </a:tc>
                <a:tc>
                  <a:txBody>
                    <a:bodyPr/>
                    <a:lstStyle/>
                    <a:p>
                      <a:pPr algn="ctr"/>
                      <a:r>
                        <a:rPr lang="it-IT" b="1" dirty="0"/>
                        <a:t>#Units, </a:t>
                      </a:r>
                      <a:r>
                        <a:rPr lang="it-IT" b="1" dirty="0" err="1"/>
                        <a:t>eta</a:t>
                      </a:r>
                      <a:r>
                        <a:rPr lang="it-IT" b="1" dirty="0"/>
                        <a:t>, lambda</a:t>
                      </a:r>
                    </a:p>
                  </a:txBody>
                  <a:tcPr/>
                </a:tc>
                <a:tc>
                  <a:txBody>
                    <a:bodyPr/>
                    <a:lstStyle/>
                    <a:p>
                      <a:pPr algn="ctr"/>
                      <a:r>
                        <a:rPr lang="it-IT" b="1" dirty="0"/>
                        <a:t>MSE (TR / TS)</a:t>
                      </a:r>
                    </a:p>
                  </a:txBody>
                  <a:tcPr/>
                </a:tc>
                <a:tc>
                  <a:txBody>
                    <a:bodyPr/>
                    <a:lstStyle/>
                    <a:p>
                      <a:pPr algn="ctr"/>
                      <a:r>
                        <a:rPr lang="en-US" b="1" noProof="0" dirty="0"/>
                        <a:t>Accuracy</a:t>
                      </a:r>
                      <a:r>
                        <a:rPr lang="it-IT" b="1" dirty="0"/>
                        <a:t> (TR / TS) (%)</a:t>
                      </a:r>
                    </a:p>
                  </a:txBody>
                  <a:tcPr/>
                </a:tc>
                <a:extLst>
                  <a:ext uri="{0D108BD9-81ED-4DB2-BD59-A6C34878D82A}">
                    <a16:rowId xmlns:a16="http://schemas.microsoft.com/office/drawing/2014/main" val="2639264076"/>
                  </a:ext>
                </a:extLst>
              </a:tr>
              <a:tr h="458824">
                <a:tc>
                  <a:txBody>
                    <a:bodyPr/>
                    <a:lstStyle/>
                    <a:p>
                      <a:r>
                        <a:rPr lang="it-IT" dirty="0"/>
                        <a:t>Monk 1</a:t>
                      </a:r>
                    </a:p>
                  </a:txBody>
                  <a:tcPr/>
                </a:tc>
                <a:tc>
                  <a:txBody>
                    <a:bodyPr/>
                    <a:lstStyle/>
                    <a:p>
                      <a:pPr algn="l"/>
                      <a:r>
                        <a:rPr lang="it-IT" dirty="0"/>
                        <a:t>      (4, 1)      0.5       0</a:t>
                      </a:r>
                    </a:p>
                  </a:txBody>
                  <a:tcPr/>
                </a:tc>
                <a:tc>
                  <a:txBody>
                    <a:bodyPr/>
                    <a:lstStyle/>
                    <a:p>
                      <a:pPr algn="ctr"/>
                      <a:r>
                        <a:rPr lang="it-IT" dirty="0"/>
                        <a:t>0.0936  /  0.1461</a:t>
                      </a:r>
                    </a:p>
                  </a:txBody>
                  <a:tcPr/>
                </a:tc>
                <a:tc>
                  <a:txBody>
                    <a:bodyPr/>
                    <a:lstStyle/>
                    <a:p>
                      <a:pPr algn="ctr"/>
                      <a:r>
                        <a:rPr lang="it-IT" dirty="0"/>
                        <a:t>98%  /  97%</a:t>
                      </a:r>
                    </a:p>
                  </a:txBody>
                  <a:tcPr/>
                </a:tc>
                <a:extLst>
                  <a:ext uri="{0D108BD9-81ED-4DB2-BD59-A6C34878D82A}">
                    <a16:rowId xmlns:a16="http://schemas.microsoft.com/office/drawing/2014/main" val="432975300"/>
                  </a:ext>
                </a:extLst>
              </a:tr>
              <a:tr h="458824">
                <a:tc>
                  <a:txBody>
                    <a:bodyPr/>
                    <a:lstStyle/>
                    <a:p>
                      <a:r>
                        <a:rPr lang="it-IT" dirty="0"/>
                        <a:t>Monk 2</a:t>
                      </a:r>
                    </a:p>
                  </a:txBody>
                  <a:tcPr/>
                </a:tc>
                <a:tc>
                  <a:txBody>
                    <a:bodyPr/>
                    <a:lstStyle/>
                    <a:p>
                      <a:pPr algn="l"/>
                      <a:r>
                        <a:rPr lang="it-IT" dirty="0"/>
                        <a:t>      (3, 1)      0.2       0</a:t>
                      </a:r>
                    </a:p>
                  </a:txBody>
                  <a:tcPr/>
                </a:tc>
                <a:tc>
                  <a:txBody>
                    <a:bodyPr/>
                    <a:lstStyle/>
                    <a:p>
                      <a:pPr algn="ctr"/>
                      <a:r>
                        <a:rPr lang="it-IT" dirty="0"/>
                        <a:t>0.1135  /  0.1367</a:t>
                      </a:r>
                    </a:p>
                  </a:txBody>
                  <a:tcPr/>
                </a:tc>
                <a:tc>
                  <a:txBody>
                    <a:bodyPr/>
                    <a:lstStyle/>
                    <a:p>
                      <a:pPr algn="ctr"/>
                      <a:r>
                        <a:rPr lang="it-IT" dirty="0"/>
                        <a:t>96%  /  95%</a:t>
                      </a:r>
                    </a:p>
                  </a:txBody>
                  <a:tcPr/>
                </a:tc>
                <a:extLst>
                  <a:ext uri="{0D108BD9-81ED-4DB2-BD59-A6C34878D82A}">
                    <a16:rowId xmlns:a16="http://schemas.microsoft.com/office/drawing/2014/main" val="1194917432"/>
                  </a:ext>
                </a:extLst>
              </a:tr>
              <a:tr h="458824">
                <a:tc>
                  <a:txBody>
                    <a:bodyPr/>
                    <a:lstStyle/>
                    <a:p>
                      <a:r>
                        <a:rPr lang="it-IT" dirty="0"/>
                        <a:t>Monk 3 </a:t>
                      </a:r>
                    </a:p>
                  </a:txBody>
                  <a:tcPr/>
                </a:tc>
                <a:tc>
                  <a:txBody>
                    <a:bodyPr/>
                    <a:lstStyle/>
                    <a:p>
                      <a:pPr algn="l"/>
                      <a:r>
                        <a:rPr lang="it-IT" dirty="0"/>
                        <a:t>      (4, 1)      0.3       0</a:t>
                      </a:r>
                    </a:p>
                  </a:txBody>
                  <a:tcPr/>
                </a:tc>
                <a:tc>
                  <a:txBody>
                    <a:bodyPr/>
                    <a:lstStyle/>
                    <a:p>
                      <a:pPr algn="ctr"/>
                      <a:r>
                        <a:rPr lang="it-IT" dirty="0"/>
                        <a:t>0.1392  /  0.1782</a:t>
                      </a:r>
                    </a:p>
                  </a:txBody>
                  <a:tcPr/>
                </a:tc>
                <a:tc>
                  <a:txBody>
                    <a:bodyPr/>
                    <a:lstStyle/>
                    <a:p>
                      <a:pPr algn="ctr"/>
                      <a:r>
                        <a:rPr lang="it-IT" dirty="0"/>
                        <a:t>97%  /  94% </a:t>
                      </a:r>
                    </a:p>
                  </a:txBody>
                  <a:tcPr/>
                </a:tc>
                <a:extLst>
                  <a:ext uri="{0D108BD9-81ED-4DB2-BD59-A6C34878D82A}">
                    <a16:rowId xmlns:a16="http://schemas.microsoft.com/office/drawing/2014/main" val="99942412"/>
                  </a:ext>
                </a:extLst>
              </a:tr>
              <a:tr h="458824">
                <a:tc>
                  <a:txBody>
                    <a:bodyPr/>
                    <a:lstStyle/>
                    <a:p>
                      <a:r>
                        <a:rPr lang="it-IT" dirty="0"/>
                        <a:t>Monk 3 (reg.)</a:t>
                      </a:r>
                    </a:p>
                  </a:txBody>
                  <a:tcPr/>
                </a:tc>
                <a:tc>
                  <a:txBody>
                    <a:bodyPr/>
                    <a:lstStyle/>
                    <a:p>
                      <a:pPr algn="l"/>
                      <a:r>
                        <a:rPr lang="it-IT" dirty="0"/>
                        <a:t>      (4, 1)      0.3     0.01</a:t>
                      </a:r>
                    </a:p>
                  </a:txBody>
                  <a:tcPr/>
                </a:tc>
                <a:tc>
                  <a:txBody>
                    <a:bodyPr/>
                    <a:lstStyle/>
                    <a:p>
                      <a:pPr algn="ctr"/>
                      <a:r>
                        <a:rPr lang="it-IT" dirty="0"/>
                        <a:t>0.2435  /  0.1889</a:t>
                      </a:r>
                    </a:p>
                  </a:txBody>
                  <a:tcPr/>
                </a:tc>
                <a:tc>
                  <a:txBody>
                    <a:bodyPr/>
                    <a:lstStyle/>
                    <a:p>
                      <a:pPr algn="ctr"/>
                      <a:r>
                        <a:rPr lang="it-IT" dirty="0"/>
                        <a:t> 93%   /  97.22% </a:t>
                      </a:r>
                    </a:p>
                  </a:txBody>
                  <a:tcPr/>
                </a:tc>
                <a:extLst>
                  <a:ext uri="{0D108BD9-81ED-4DB2-BD59-A6C34878D82A}">
                    <a16:rowId xmlns:a16="http://schemas.microsoft.com/office/drawing/2014/main" val="2575048780"/>
                  </a:ext>
                </a:extLst>
              </a:tr>
            </a:tbl>
          </a:graphicData>
        </a:graphic>
      </p:graphicFrame>
      <p:sp>
        <p:nvSpPr>
          <p:cNvPr id="4" name="Segnaposto numero diapositiva 3">
            <a:extLst>
              <a:ext uri="{FF2B5EF4-FFF2-40B4-BE49-F238E27FC236}">
                <a16:creationId xmlns:a16="http://schemas.microsoft.com/office/drawing/2014/main" id="{E1AA89FF-A431-310A-C876-F8E5883DD59B}"/>
              </a:ext>
            </a:extLst>
          </p:cNvPr>
          <p:cNvSpPr>
            <a:spLocks noGrp="1"/>
          </p:cNvSpPr>
          <p:nvPr>
            <p:ph type="sldNum" sz="quarter" idx="12"/>
          </p:nvPr>
        </p:nvSpPr>
        <p:spPr/>
        <p:txBody>
          <a:bodyPr/>
          <a:lstStyle/>
          <a:p>
            <a:fld id="{642154B9-5AE1-4D93-9ACE-3DF3B522DF2F}" type="slidenum">
              <a:rPr lang="it-IT" smtClean="0"/>
              <a:t>12</a:t>
            </a:fld>
            <a:endParaRPr lang="it-IT"/>
          </a:p>
        </p:txBody>
      </p:sp>
      <p:sp>
        <p:nvSpPr>
          <p:cNvPr id="3" name="CasellaDiTesto 2">
            <a:extLst>
              <a:ext uri="{FF2B5EF4-FFF2-40B4-BE49-F238E27FC236}">
                <a16:creationId xmlns:a16="http://schemas.microsoft.com/office/drawing/2014/main" id="{1CA7B36F-42C3-1D47-5FC0-2218A2CDFEB6}"/>
              </a:ext>
            </a:extLst>
          </p:cNvPr>
          <p:cNvSpPr txBox="1"/>
          <p:nvPr/>
        </p:nvSpPr>
        <p:spPr>
          <a:xfrm>
            <a:off x="949389" y="1831044"/>
            <a:ext cx="4378390" cy="523220"/>
          </a:xfrm>
          <a:prstGeom prst="rect">
            <a:avLst/>
          </a:prstGeom>
          <a:noFill/>
        </p:spPr>
        <p:txBody>
          <a:bodyPr wrap="square" rtlCol="0">
            <a:spAutoFit/>
          </a:bodyPr>
          <a:lstStyle/>
          <a:p>
            <a:r>
              <a:rPr lang="it-IT" sz="2800" dirty="0" err="1"/>
              <a:t>Average</a:t>
            </a:r>
            <a:r>
              <a:rPr lang="it-IT" sz="2800" dirty="0"/>
              <a:t> on 200 </a:t>
            </a:r>
            <a:r>
              <a:rPr lang="it-IT" sz="2800" dirty="0" err="1"/>
              <a:t>runs</a:t>
            </a:r>
            <a:r>
              <a:rPr lang="it-IT" sz="2800" dirty="0"/>
              <a:t>:</a:t>
            </a:r>
          </a:p>
        </p:txBody>
      </p:sp>
    </p:spTree>
    <p:extLst>
      <p:ext uri="{BB962C8B-B14F-4D97-AF65-F5344CB8AC3E}">
        <p14:creationId xmlns:p14="http://schemas.microsoft.com/office/powerpoint/2010/main" val="4028271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it-IT" b="1" dirty="0"/>
              <a:t>CUP Validation schema </a:t>
            </a:r>
            <a:r>
              <a:rPr lang="it-IT" dirty="0"/>
              <a:t>– Data splitting</a:t>
            </a:r>
          </a:p>
        </p:txBody>
      </p:sp>
      <p:graphicFrame>
        <p:nvGraphicFramePr>
          <p:cNvPr id="4" name="Segnaposto contenuto 3">
            <a:extLst>
              <a:ext uri="{FF2B5EF4-FFF2-40B4-BE49-F238E27FC236}">
                <a16:creationId xmlns:a16="http://schemas.microsoft.com/office/drawing/2014/main" id="{32248B70-10BD-B73C-B41B-66493B0A2F4B}"/>
              </a:ext>
            </a:extLst>
          </p:cNvPr>
          <p:cNvGraphicFramePr>
            <a:graphicFrameLocks noGrp="1"/>
          </p:cNvGraphicFramePr>
          <p:nvPr>
            <p:ph idx="1"/>
            <p:extLst>
              <p:ext uri="{D42A27DB-BD31-4B8C-83A1-F6EECF244321}">
                <p14:modId xmlns:p14="http://schemas.microsoft.com/office/powerpoint/2010/main" val="2214959636"/>
              </p:ext>
            </p:extLst>
          </p:nvPr>
        </p:nvGraphicFramePr>
        <p:xfrm>
          <a:off x="838200" y="2240866"/>
          <a:ext cx="10515600" cy="944880"/>
        </p:xfrm>
        <a:graphic>
          <a:graphicData uri="http://schemas.openxmlformats.org/drawingml/2006/table">
            <a:tbl>
              <a:tblPr firstRow="1" bandRow="1">
                <a:tableStyleId>{5940675A-B579-460E-94D1-54222C63F5DA}</a:tableStyleId>
              </a:tblPr>
              <a:tblGrid>
                <a:gridCol w="7475621">
                  <a:extLst>
                    <a:ext uri="{9D8B030D-6E8A-4147-A177-3AD203B41FA5}">
                      <a16:colId xmlns:a16="http://schemas.microsoft.com/office/drawing/2014/main" val="2221611071"/>
                    </a:ext>
                  </a:extLst>
                </a:gridCol>
                <a:gridCol w="3039979">
                  <a:extLst>
                    <a:ext uri="{9D8B030D-6E8A-4147-A177-3AD203B41FA5}">
                      <a16:colId xmlns:a16="http://schemas.microsoft.com/office/drawing/2014/main" val="1555407550"/>
                    </a:ext>
                  </a:extLst>
                </a:gridCol>
              </a:tblGrid>
              <a:tr h="880882">
                <a:tc>
                  <a:txBody>
                    <a:bodyPr/>
                    <a:lstStyle/>
                    <a:p>
                      <a:pPr algn="ctr"/>
                      <a:r>
                        <a:rPr lang="it-IT" sz="2800" dirty="0"/>
                        <a:t>5-Fold-CV</a:t>
                      </a:r>
                    </a:p>
                    <a:p>
                      <a:pPr algn="ctr"/>
                      <a:r>
                        <a:rPr lang="it-IT" sz="2800" dirty="0"/>
                        <a:t>Training + Validation (90%)</a:t>
                      </a:r>
                    </a:p>
                  </a:txBody>
                  <a:tcPr/>
                </a:tc>
                <a:tc>
                  <a:txBody>
                    <a:bodyPr/>
                    <a:lstStyle/>
                    <a:p>
                      <a:pPr algn="ctr"/>
                      <a:r>
                        <a:rPr lang="it-IT" sz="2800" dirty="0" err="1"/>
                        <a:t>Hold</a:t>
                      </a:r>
                      <a:r>
                        <a:rPr lang="it-IT" sz="2800" dirty="0"/>
                        <a:t>-out</a:t>
                      </a:r>
                    </a:p>
                    <a:p>
                      <a:pPr algn="ctr"/>
                      <a:r>
                        <a:rPr lang="it-IT" sz="2800" dirty="0" err="1"/>
                        <a:t>Internal</a:t>
                      </a:r>
                      <a:r>
                        <a:rPr lang="it-IT" sz="2800" dirty="0"/>
                        <a:t> Test (10%)</a:t>
                      </a:r>
                    </a:p>
                  </a:txBody>
                  <a:tcPr/>
                </a:tc>
                <a:extLst>
                  <a:ext uri="{0D108BD9-81ED-4DB2-BD59-A6C34878D82A}">
                    <a16:rowId xmlns:a16="http://schemas.microsoft.com/office/drawing/2014/main" val="399343504"/>
                  </a:ext>
                </a:extLst>
              </a:tr>
            </a:tbl>
          </a:graphicData>
        </a:graphic>
      </p:graphicFrame>
      <p:sp>
        <p:nvSpPr>
          <p:cNvPr id="5" name="CasellaDiTesto 4">
            <a:extLst>
              <a:ext uri="{FF2B5EF4-FFF2-40B4-BE49-F238E27FC236}">
                <a16:creationId xmlns:a16="http://schemas.microsoft.com/office/drawing/2014/main" id="{1665B87B-FC92-F364-DE84-C3D71D3A032B}"/>
              </a:ext>
            </a:extLst>
          </p:cNvPr>
          <p:cNvSpPr txBox="1"/>
          <p:nvPr/>
        </p:nvSpPr>
        <p:spPr>
          <a:xfrm>
            <a:off x="838200" y="3831739"/>
            <a:ext cx="10515600" cy="2246769"/>
          </a:xfrm>
          <a:prstGeom prst="rect">
            <a:avLst/>
          </a:prstGeom>
          <a:noFill/>
        </p:spPr>
        <p:txBody>
          <a:bodyPr wrap="square" rtlCol="0">
            <a:spAutoFit/>
          </a:bodyPr>
          <a:lstStyle/>
          <a:p>
            <a:r>
              <a:rPr lang="en-US" sz="2800" dirty="0"/>
              <a:t>First, we did a retraining on Training + Validation data to estimate the error on the Hold-out dataset.</a:t>
            </a:r>
          </a:p>
          <a:p>
            <a:endParaRPr lang="en-US" sz="2800" dirty="0"/>
          </a:p>
          <a:p>
            <a:r>
              <a:rPr lang="en-US" sz="2800" dirty="0"/>
              <a:t>At the end, we did a retraining on all data before estimating the outputs for the CUP test data. </a:t>
            </a:r>
          </a:p>
        </p:txBody>
      </p:sp>
      <p:sp>
        <p:nvSpPr>
          <p:cNvPr id="3" name="Segnaposto numero diapositiva 2">
            <a:extLst>
              <a:ext uri="{FF2B5EF4-FFF2-40B4-BE49-F238E27FC236}">
                <a16:creationId xmlns:a16="http://schemas.microsoft.com/office/drawing/2014/main" id="{53EBB5C3-03F6-7B33-E306-6545CF5B3F3A}"/>
              </a:ext>
            </a:extLst>
          </p:cNvPr>
          <p:cNvSpPr>
            <a:spLocks noGrp="1"/>
          </p:cNvSpPr>
          <p:nvPr>
            <p:ph type="sldNum" sz="quarter" idx="12"/>
          </p:nvPr>
        </p:nvSpPr>
        <p:spPr/>
        <p:txBody>
          <a:bodyPr/>
          <a:lstStyle/>
          <a:p>
            <a:fld id="{642154B9-5AE1-4D93-9ACE-3DF3B522DF2F}" type="slidenum">
              <a:rPr lang="it-IT" smtClean="0"/>
              <a:t>13</a:t>
            </a:fld>
            <a:endParaRPr lang="it-IT" dirty="0"/>
          </a:p>
        </p:txBody>
      </p:sp>
    </p:spTree>
    <p:extLst>
      <p:ext uri="{BB962C8B-B14F-4D97-AF65-F5344CB8AC3E}">
        <p14:creationId xmlns:p14="http://schemas.microsoft.com/office/powerpoint/2010/main" val="151375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it-IT" b="1" dirty="0"/>
              <a:t>CUP Validation schema </a:t>
            </a:r>
            <a:r>
              <a:rPr lang="it-IT" dirty="0"/>
              <a:t>– Preliminary trials</a:t>
            </a:r>
          </a:p>
        </p:txBody>
      </p:sp>
      <p:sp>
        <p:nvSpPr>
          <p:cNvPr id="8" name="CasellaDiTesto 7">
            <a:extLst>
              <a:ext uri="{FF2B5EF4-FFF2-40B4-BE49-F238E27FC236}">
                <a16:creationId xmlns:a16="http://schemas.microsoft.com/office/drawing/2014/main" id="{621EA218-A644-8CEF-A045-CF4EE516A81B}"/>
              </a:ext>
            </a:extLst>
          </p:cNvPr>
          <p:cNvSpPr txBox="1"/>
          <p:nvPr/>
        </p:nvSpPr>
        <p:spPr>
          <a:xfrm>
            <a:off x="838200" y="1793326"/>
            <a:ext cx="10515600" cy="4154984"/>
          </a:xfrm>
          <a:prstGeom prst="rect">
            <a:avLst/>
          </a:prstGeom>
          <a:noFill/>
        </p:spPr>
        <p:txBody>
          <a:bodyPr wrap="square" rtlCol="0">
            <a:spAutoFit/>
          </a:bodyPr>
          <a:lstStyle/>
          <a:p>
            <a:r>
              <a:rPr lang="en-US" sz="2400" dirty="0"/>
              <a:t>We experimented with various network architectures, beginning with smaller ones (2 layers, a few dozen units) and progressively increasing their sizes, culminating in a 5-layer structure with six hundred units.</a:t>
            </a:r>
          </a:p>
          <a:p>
            <a:endParaRPr lang="en-US" sz="2400" dirty="0"/>
          </a:p>
          <a:p>
            <a:r>
              <a:rPr lang="en-US" sz="2400" dirty="0"/>
              <a:t>For each architecture, we performed a grid search to evaluate different activation functions, learning rates, batch sizes, momentum values, and regularization lambdas.</a:t>
            </a:r>
          </a:p>
          <a:p>
            <a:endParaRPr lang="en-US" sz="2400" dirty="0"/>
          </a:p>
          <a:p>
            <a:r>
              <a:rPr lang="en-US" sz="2400" dirty="0"/>
              <a:t>Following these initial grid searches, we executed a more refined grid search to find the optimal parameters based on the best-performing configurations identified in the previous steps.</a:t>
            </a:r>
          </a:p>
        </p:txBody>
      </p:sp>
      <p:sp>
        <p:nvSpPr>
          <p:cNvPr id="3" name="Segnaposto numero diapositiva 2">
            <a:extLst>
              <a:ext uri="{FF2B5EF4-FFF2-40B4-BE49-F238E27FC236}">
                <a16:creationId xmlns:a16="http://schemas.microsoft.com/office/drawing/2014/main" id="{D7C4313C-0149-4D5E-D64A-2447C69B913B}"/>
              </a:ext>
            </a:extLst>
          </p:cNvPr>
          <p:cNvSpPr>
            <a:spLocks noGrp="1"/>
          </p:cNvSpPr>
          <p:nvPr>
            <p:ph type="sldNum" sz="quarter" idx="12"/>
          </p:nvPr>
        </p:nvSpPr>
        <p:spPr/>
        <p:txBody>
          <a:bodyPr/>
          <a:lstStyle/>
          <a:p>
            <a:fld id="{642154B9-5AE1-4D93-9ACE-3DF3B522DF2F}" type="slidenum">
              <a:rPr lang="it-IT" smtClean="0"/>
              <a:t>14</a:t>
            </a:fld>
            <a:endParaRPr lang="it-IT"/>
          </a:p>
        </p:txBody>
      </p:sp>
    </p:spTree>
    <p:extLst>
      <p:ext uri="{BB962C8B-B14F-4D97-AF65-F5344CB8AC3E}">
        <p14:creationId xmlns:p14="http://schemas.microsoft.com/office/powerpoint/2010/main" val="1005539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Validation schema </a:t>
            </a:r>
            <a:r>
              <a:rPr lang="en-US" dirty="0"/>
              <a:t>– Grid search</a:t>
            </a:r>
          </a:p>
        </p:txBody>
      </p:sp>
      <p:graphicFrame>
        <p:nvGraphicFramePr>
          <p:cNvPr id="3" name="Tabella 2">
            <a:extLst>
              <a:ext uri="{FF2B5EF4-FFF2-40B4-BE49-F238E27FC236}">
                <a16:creationId xmlns:a16="http://schemas.microsoft.com/office/drawing/2014/main" id="{136464B2-38EC-7390-192F-BA4D624CAA03}"/>
              </a:ext>
            </a:extLst>
          </p:cNvPr>
          <p:cNvGraphicFramePr>
            <a:graphicFrameLocks noGrp="1"/>
          </p:cNvGraphicFramePr>
          <p:nvPr>
            <p:extLst>
              <p:ext uri="{D42A27DB-BD31-4B8C-83A1-F6EECF244321}">
                <p14:modId xmlns:p14="http://schemas.microsoft.com/office/powerpoint/2010/main" val="3057078827"/>
              </p:ext>
            </p:extLst>
          </p:nvPr>
        </p:nvGraphicFramePr>
        <p:xfrm>
          <a:off x="2420352" y="1564201"/>
          <a:ext cx="7351296" cy="5003322"/>
        </p:xfrm>
        <a:graphic>
          <a:graphicData uri="http://schemas.openxmlformats.org/drawingml/2006/table">
            <a:tbl>
              <a:tblPr firstRow="1" bandRow="1">
                <a:tableStyleId>{5940675A-B579-460E-94D1-54222C63F5DA}</a:tableStyleId>
              </a:tblPr>
              <a:tblGrid>
                <a:gridCol w="3265224">
                  <a:extLst>
                    <a:ext uri="{9D8B030D-6E8A-4147-A177-3AD203B41FA5}">
                      <a16:colId xmlns:a16="http://schemas.microsoft.com/office/drawing/2014/main" val="4178770465"/>
                    </a:ext>
                  </a:extLst>
                </a:gridCol>
                <a:gridCol w="4086072">
                  <a:extLst>
                    <a:ext uri="{9D8B030D-6E8A-4147-A177-3AD203B41FA5}">
                      <a16:colId xmlns:a16="http://schemas.microsoft.com/office/drawing/2014/main" val="1638727958"/>
                    </a:ext>
                  </a:extLst>
                </a:gridCol>
              </a:tblGrid>
              <a:tr h="411702">
                <a:tc>
                  <a:txBody>
                    <a:bodyPr/>
                    <a:lstStyle/>
                    <a:p>
                      <a:pPr algn="ctr"/>
                      <a:r>
                        <a:rPr lang="en-US" b="1" noProof="0" dirty="0"/>
                        <a:t>Hyperparameters</a:t>
                      </a:r>
                    </a:p>
                  </a:txBody>
                  <a:tcPr/>
                </a:tc>
                <a:tc>
                  <a:txBody>
                    <a:bodyPr/>
                    <a:lstStyle/>
                    <a:p>
                      <a:pPr algn="ctr"/>
                      <a:r>
                        <a:rPr lang="en-US" b="1" noProof="0" dirty="0"/>
                        <a:t>Configuration tested</a:t>
                      </a:r>
                    </a:p>
                  </a:txBody>
                  <a:tcPr/>
                </a:tc>
                <a:extLst>
                  <a:ext uri="{0D108BD9-81ED-4DB2-BD59-A6C34878D82A}">
                    <a16:rowId xmlns:a16="http://schemas.microsoft.com/office/drawing/2014/main" val="2808750613"/>
                  </a:ext>
                </a:extLst>
              </a:tr>
              <a:tr h="417420">
                <a:tc>
                  <a:txBody>
                    <a:bodyPr/>
                    <a:lstStyle/>
                    <a:p>
                      <a:r>
                        <a:rPr lang="en-US" noProof="0" dirty="0"/>
                        <a:t>Number of layer</a:t>
                      </a:r>
                    </a:p>
                  </a:txBody>
                  <a:tcPr/>
                </a:tc>
                <a:tc>
                  <a:txBody>
                    <a:bodyPr/>
                    <a:lstStyle/>
                    <a:p>
                      <a:r>
                        <a:rPr lang="en-US" noProof="0" dirty="0"/>
                        <a:t>From  2  to  5  layers</a:t>
                      </a:r>
                    </a:p>
                  </a:txBody>
                  <a:tcPr/>
                </a:tc>
                <a:extLst>
                  <a:ext uri="{0D108BD9-81ED-4DB2-BD59-A6C34878D82A}">
                    <a16:rowId xmlns:a16="http://schemas.microsoft.com/office/drawing/2014/main" val="3593317239"/>
                  </a:ext>
                </a:extLst>
              </a:tr>
              <a:tr h="417420">
                <a:tc>
                  <a:txBody>
                    <a:bodyPr/>
                    <a:lstStyle/>
                    <a:p>
                      <a:r>
                        <a:rPr lang="en-US" noProof="0" dirty="0"/>
                        <a:t>Units on each layer</a:t>
                      </a:r>
                    </a:p>
                  </a:txBody>
                  <a:tcPr/>
                </a:tc>
                <a:tc>
                  <a:txBody>
                    <a:bodyPr/>
                    <a:lstStyle/>
                    <a:p>
                      <a:r>
                        <a:rPr lang="en-US" noProof="0" dirty="0"/>
                        <a:t>From  10  to  200  units</a:t>
                      </a:r>
                    </a:p>
                  </a:txBody>
                  <a:tcPr/>
                </a:tc>
                <a:extLst>
                  <a:ext uri="{0D108BD9-81ED-4DB2-BD59-A6C34878D82A}">
                    <a16:rowId xmlns:a16="http://schemas.microsoft.com/office/drawing/2014/main" val="13791384"/>
                  </a:ext>
                </a:extLst>
              </a:tr>
              <a:tr h="417420">
                <a:tc>
                  <a:txBody>
                    <a:bodyPr/>
                    <a:lstStyle/>
                    <a:p>
                      <a:r>
                        <a:rPr lang="en-US" noProof="0" dirty="0"/>
                        <a:t>Activation functions</a:t>
                      </a:r>
                    </a:p>
                  </a:txBody>
                  <a:tcPr/>
                </a:tc>
                <a:tc>
                  <a:txBody>
                    <a:bodyPr/>
                    <a:lstStyle/>
                    <a:p>
                      <a:r>
                        <a:rPr lang="en-US" noProof="0" dirty="0" err="1"/>
                        <a:t>ReLU</a:t>
                      </a:r>
                      <a:r>
                        <a:rPr lang="en-US" noProof="0" dirty="0"/>
                        <a:t>, Leaky </a:t>
                      </a:r>
                      <a:r>
                        <a:rPr lang="en-US" noProof="0" dirty="0" err="1"/>
                        <a:t>ReLU</a:t>
                      </a:r>
                      <a:r>
                        <a:rPr lang="en-US" noProof="0" dirty="0"/>
                        <a:t>, </a:t>
                      </a:r>
                      <a:r>
                        <a:rPr lang="en-US" noProof="0" dirty="0" err="1"/>
                        <a:t>Selu</a:t>
                      </a:r>
                      <a:r>
                        <a:rPr lang="en-US" noProof="0" dirty="0"/>
                        <a:t>, Tanh</a:t>
                      </a:r>
                    </a:p>
                  </a:txBody>
                  <a:tcPr/>
                </a:tc>
                <a:extLst>
                  <a:ext uri="{0D108BD9-81ED-4DB2-BD59-A6C34878D82A}">
                    <a16:rowId xmlns:a16="http://schemas.microsoft.com/office/drawing/2014/main" val="218199436"/>
                  </a:ext>
                </a:extLst>
              </a:tr>
              <a:tr h="417420">
                <a:tc>
                  <a:txBody>
                    <a:bodyPr/>
                    <a:lstStyle/>
                    <a:p>
                      <a:r>
                        <a:rPr lang="en-US" noProof="0" dirty="0"/>
                        <a:t>Weight initialization</a:t>
                      </a:r>
                    </a:p>
                  </a:txBody>
                  <a:tcPr/>
                </a:tc>
                <a:tc>
                  <a:txBody>
                    <a:bodyPr/>
                    <a:lstStyle/>
                    <a:p>
                      <a:r>
                        <a:rPr lang="en-US" noProof="0" dirty="0"/>
                        <a:t>Random uniform, Glorot and Bengio [1]</a:t>
                      </a:r>
                    </a:p>
                  </a:txBody>
                  <a:tcPr/>
                </a:tc>
                <a:extLst>
                  <a:ext uri="{0D108BD9-81ED-4DB2-BD59-A6C34878D82A}">
                    <a16:rowId xmlns:a16="http://schemas.microsoft.com/office/drawing/2014/main" val="2960025086"/>
                  </a:ext>
                </a:extLst>
              </a:tr>
              <a:tr h="417420">
                <a:tc>
                  <a:txBody>
                    <a:bodyPr/>
                    <a:lstStyle/>
                    <a:p>
                      <a:r>
                        <a:rPr lang="en-US" noProof="0" dirty="0"/>
                        <a:t>Epochs</a:t>
                      </a:r>
                    </a:p>
                  </a:txBody>
                  <a:tcPr/>
                </a:tc>
                <a:tc>
                  <a:txBody>
                    <a:bodyPr/>
                    <a:lstStyle/>
                    <a:p>
                      <a:r>
                        <a:rPr lang="en-US" noProof="0" dirty="0"/>
                        <a:t>From  500  to  100 000</a:t>
                      </a:r>
                    </a:p>
                  </a:txBody>
                  <a:tcPr/>
                </a:tc>
                <a:extLst>
                  <a:ext uri="{0D108BD9-81ED-4DB2-BD59-A6C34878D82A}">
                    <a16:rowId xmlns:a16="http://schemas.microsoft.com/office/drawing/2014/main" val="2810274668"/>
                  </a:ext>
                </a:extLst>
              </a:tr>
              <a:tr h="417420">
                <a:tc>
                  <a:txBody>
                    <a:bodyPr/>
                    <a:lstStyle/>
                    <a:p>
                      <a:r>
                        <a:rPr lang="en-US" noProof="0" dirty="0"/>
                        <a:t>Batch size</a:t>
                      </a:r>
                    </a:p>
                  </a:txBody>
                  <a:tcPr/>
                </a:tc>
                <a:tc>
                  <a:txBody>
                    <a:bodyPr/>
                    <a:lstStyle/>
                    <a:p>
                      <a:r>
                        <a:rPr lang="en-US" noProof="0" dirty="0"/>
                        <a:t>From  50  to  all data</a:t>
                      </a:r>
                    </a:p>
                  </a:txBody>
                  <a:tcPr/>
                </a:tc>
                <a:extLst>
                  <a:ext uri="{0D108BD9-81ED-4DB2-BD59-A6C34878D82A}">
                    <a16:rowId xmlns:a16="http://schemas.microsoft.com/office/drawing/2014/main" val="3251450277"/>
                  </a:ext>
                </a:extLst>
              </a:tr>
              <a:tr h="417420">
                <a:tc>
                  <a:txBody>
                    <a:bodyPr/>
                    <a:lstStyle/>
                    <a:p>
                      <a:r>
                        <a:rPr lang="en-US" noProof="0" dirty="0"/>
                        <a:t>Learning rate</a:t>
                      </a:r>
                    </a:p>
                  </a:txBody>
                  <a:tcPr/>
                </a:tc>
                <a:tc>
                  <a:txBody>
                    <a:bodyPr/>
                    <a:lstStyle/>
                    <a:p>
                      <a:r>
                        <a:rPr lang="en-US" noProof="0" dirty="0"/>
                        <a:t>From  0.0001  to  0.008</a:t>
                      </a:r>
                    </a:p>
                  </a:txBody>
                  <a:tcPr/>
                </a:tc>
                <a:extLst>
                  <a:ext uri="{0D108BD9-81ED-4DB2-BD59-A6C34878D82A}">
                    <a16:rowId xmlns:a16="http://schemas.microsoft.com/office/drawing/2014/main" val="3487497310"/>
                  </a:ext>
                </a:extLst>
              </a:tr>
              <a:tr h="417420">
                <a:tc>
                  <a:txBody>
                    <a:bodyPr/>
                    <a:lstStyle/>
                    <a:p>
                      <a:r>
                        <a:rPr lang="en-US" noProof="0" dirty="0"/>
                        <a:t>Momentum alpha</a:t>
                      </a:r>
                    </a:p>
                  </a:txBody>
                  <a:tcPr/>
                </a:tc>
                <a:tc>
                  <a:txBody>
                    <a:bodyPr/>
                    <a:lstStyle/>
                    <a:p>
                      <a:r>
                        <a:rPr lang="en-US" noProof="0" dirty="0"/>
                        <a:t>From  0  to  0.95</a:t>
                      </a:r>
                    </a:p>
                  </a:txBody>
                  <a:tcPr/>
                </a:tc>
                <a:extLst>
                  <a:ext uri="{0D108BD9-81ED-4DB2-BD59-A6C34878D82A}">
                    <a16:rowId xmlns:a16="http://schemas.microsoft.com/office/drawing/2014/main" val="3641678924"/>
                  </a:ext>
                </a:extLst>
              </a:tr>
              <a:tr h="417420">
                <a:tc>
                  <a:txBody>
                    <a:bodyPr/>
                    <a:lstStyle/>
                    <a:p>
                      <a:r>
                        <a:rPr lang="en-US" noProof="0" dirty="0"/>
                        <a:t>Nesterov momentum</a:t>
                      </a:r>
                    </a:p>
                  </a:txBody>
                  <a:tcPr/>
                </a:tc>
                <a:tc>
                  <a:txBody>
                    <a:bodyPr/>
                    <a:lstStyle/>
                    <a:p>
                      <a:r>
                        <a:rPr lang="en-US" noProof="0" dirty="0"/>
                        <a:t>True   -   False</a:t>
                      </a:r>
                    </a:p>
                  </a:txBody>
                  <a:tcPr/>
                </a:tc>
                <a:extLst>
                  <a:ext uri="{0D108BD9-81ED-4DB2-BD59-A6C34878D82A}">
                    <a16:rowId xmlns:a16="http://schemas.microsoft.com/office/drawing/2014/main" val="864014814"/>
                  </a:ext>
                </a:extLst>
              </a:tr>
              <a:tr h="417420">
                <a:tc>
                  <a:txBody>
                    <a:bodyPr/>
                    <a:lstStyle/>
                    <a:p>
                      <a:r>
                        <a:rPr lang="en-US" noProof="0" dirty="0"/>
                        <a:t>Regularization lambda</a:t>
                      </a:r>
                    </a:p>
                  </a:txBody>
                  <a:tcPr/>
                </a:tc>
                <a:tc>
                  <a:txBody>
                    <a:bodyPr/>
                    <a:lstStyle/>
                    <a:p>
                      <a:r>
                        <a:rPr lang="en-US" noProof="0" dirty="0"/>
                        <a:t>0,   0.0001,   0.00001,   0.000005</a:t>
                      </a:r>
                    </a:p>
                  </a:txBody>
                  <a:tcPr/>
                </a:tc>
                <a:extLst>
                  <a:ext uri="{0D108BD9-81ED-4DB2-BD59-A6C34878D82A}">
                    <a16:rowId xmlns:a16="http://schemas.microsoft.com/office/drawing/2014/main" val="107418239"/>
                  </a:ext>
                </a:extLst>
              </a:tr>
              <a:tr h="417420">
                <a:tc>
                  <a:txBody>
                    <a:bodyPr/>
                    <a:lstStyle/>
                    <a:p>
                      <a:r>
                        <a:rPr lang="en-US" noProof="0" dirty="0"/>
                        <a:t>Early stopping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True   -   False</a:t>
                      </a:r>
                    </a:p>
                  </a:txBody>
                  <a:tcPr/>
                </a:tc>
                <a:extLst>
                  <a:ext uri="{0D108BD9-81ED-4DB2-BD59-A6C34878D82A}">
                    <a16:rowId xmlns:a16="http://schemas.microsoft.com/office/drawing/2014/main" val="1033886598"/>
                  </a:ext>
                </a:extLst>
              </a:tr>
            </a:tbl>
          </a:graphicData>
        </a:graphic>
      </p:graphicFrame>
      <p:sp>
        <p:nvSpPr>
          <p:cNvPr id="5" name="Segnaposto numero diapositiva 4">
            <a:extLst>
              <a:ext uri="{FF2B5EF4-FFF2-40B4-BE49-F238E27FC236}">
                <a16:creationId xmlns:a16="http://schemas.microsoft.com/office/drawing/2014/main" id="{6B06F4FB-9E4C-B590-9AB2-BF0CD9D8CED4}"/>
              </a:ext>
            </a:extLst>
          </p:cNvPr>
          <p:cNvSpPr>
            <a:spLocks noGrp="1"/>
          </p:cNvSpPr>
          <p:nvPr>
            <p:ph type="sldNum" sz="quarter" idx="12"/>
          </p:nvPr>
        </p:nvSpPr>
        <p:spPr/>
        <p:txBody>
          <a:bodyPr/>
          <a:lstStyle/>
          <a:p>
            <a:fld id="{642154B9-5AE1-4D93-9ACE-3DF3B522DF2F}" type="slidenum">
              <a:rPr lang="it-IT" smtClean="0"/>
              <a:t>15</a:t>
            </a:fld>
            <a:endParaRPr lang="it-IT"/>
          </a:p>
        </p:txBody>
      </p:sp>
    </p:spTree>
    <p:extLst>
      <p:ext uri="{BB962C8B-B14F-4D97-AF65-F5344CB8AC3E}">
        <p14:creationId xmlns:p14="http://schemas.microsoft.com/office/powerpoint/2010/main" val="2557478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Validation schema </a:t>
            </a:r>
            <a:r>
              <a:rPr lang="en-US" dirty="0"/>
              <a:t>– Grid search</a:t>
            </a:r>
          </a:p>
        </p:txBody>
      </p:sp>
      <p:sp>
        <p:nvSpPr>
          <p:cNvPr id="7" name="CasellaDiTesto 6">
            <a:extLst>
              <a:ext uri="{FF2B5EF4-FFF2-40B4-BE49-F238E27FC236}">
                <a16:creationId xmlns:a16="http://schemas.microsoft.com/office/drawing/2014/main" id="{1DFBB0B1-2BA2-F8D4-9938-35F901E95237}"/>
              </a:ext>
            </a:extLst>
          </p:cNvPr>
          <p:cNvSpPr txBox="1"/>
          <p:nvPr/>
        </p:nvSpPr>
        <p:spPr>
          <a:xfrm>
            <a:off x="361669" y="4690017"/>
            <a:ext cx="3825551" cy="1754326"/>
          </a:xfrm>
          <a:prstGeom prst="rect">
            <a:avLst/>
          </a:prstGeom>
          <a:noFill/>
        </p:spPr>
        <p:txBody>
          <a:bodyPr wrap="square" rtlCol="0">
            <a:spAutoFit/>
          </a:bodyPr>
          <a:lstStyle/>
          <a:p>
            <a:r>
              <a:rPr lang="it-IT" b="1" i="1" dirty="0" err="1"/>
              <a:t>Units</a:t>
            </a:r>
            <a:r>
              <a:rPr lang="it-IT" dirty="0"/>
              <a:t>:  (10, 3)</a:t>
            </a:r>
          </a:p>
          <a:p>
            <a:r>
              <a:rPr lang="it-IT" b="1" i="1" dirty="0" err="1"/>
              <a:t>Activations</a:t>
            </a:r>
            <a:r>
              <a:rPr lang="it-IT" dirty="0"/>
              <a:t> </a:t>
            </a:r>
            <a:r>
              <a:rPr lang="it-IT" b="1" i="1" dirty="0" err="1"/>
              <a:t>func</a:t>
            </a:r>
            <a:r>
              <a:rPr lang="it-IT" dirty="0"/>
              <a:t>:  (</a:t>
            </a:r>
            <a:r>
              <a:rPr lang="it-IT" dirty="0" err="1"/>
              <a:t>Relu</a:t>
            </a:r>
            <a:r>
              <a:rPr lang="it-IT" dirty="0"/>
              <a:t>, Identity)</a:t>
            </a:r>
          </a:p>
          <a:p>
            <a:r>
              <a:rPr lang="it-IT" b="1" i="1" dirty="0"/>
              <a:t>Learning</a:t>
            </a:r>
            <a:r>
              <a:rPr lang="it-IT" dirty="0"/>
              <a:t> </a:t>
            </a:r>
            <a:r>
              <a:rPr lang="it-IT" b="1" i="1" dirty="0"/>
              <a:t>rate</a:t>
            </a:r>
            <a:r>
              <a:rPr lang="it-IT" dirty="0"/>
              <a:t>:  0.008</a:t>
            </a:r>
          </a:p>
          <a:p>
            <a:r>
              <a:rPr lang="it-IT" b="1" i="1" dirty="0"/>
              <a:t>Momentum</a:t>
            </a:r>
            <a:r>
              <a:rPr lang="it-IT" dirty="0"/>
              <a:t> </a:t>
            </a:r>
            <a:r>
              <a:rPr lang="it-IT" b="1" i="1" dirty="0"/>
              <a:t>alpha</a:t>
            </a:r>
            <a:r>
              <a:rPr lang="it-IT" dirty="0"/>
              <a:t>:  0.85</a:t>
            </a:r>
          </a:p>
          <a:p>
            <a:r>
              <a:rPr lang="it-IT" b="1" i="1" dirty="0"/>
              <a:t>Batch</a:t>
            </a:r>
          </a:p>
          <a:p>
            <a:r>
              <a:rPr lang="it-IT" b="1" i="1" dirty="0"/>
              <a:t>Lambda</a:t>
            </a:r>
            <a:r>
              <a:rPr lang="it-IT" dirty="0"/>
              <a:t>:  0</a:t>
            </a:r>
          </a:p>
        </p:txBody>
      </p:sp>
      <p:pic>
        <p:nvPicPr>
          <p:cNvPr id="11" name="Immagine 10" descr="Immagine che contiene testo, schermata, linea, diagramma&#10;&#10;Descrizione generata automaticamente">
            <a:extLst>
              <a:ext uri="{FF2B5EF4-FFF2-40B4-BE49-F238E27FC236}">
                <a16:creationId xmlns:a16="http://schemas.microsoft.com/office/drawing/2014/main" id="{9AD3F185-04A2-552C-50D3-ED8B41D18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7" y="1571426"/>
            <a:ext cx="3721413" cy="2867907"/>
          </a:xfrm>
          <a:prstGeom prst="rect">
            <a:avLst/>
          </a:prstGeom>
        </p:spPr>
      </p:pic>
      <p:pic>
        <p:nvPicPr>
          <p:cNvPr id="13" name="Immagine 12">
            <a:extLst>
              <a:ext uri="{FF2B5EF4-FFF2-40B4-BE49-F238E27FC236}">
                <a16:creationId xmlns:a16="http://schemas.microsoft.com/office/drawing/2014/main" id="{5FAF3382-625F-3D9D-10F2-68C1E0E633D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8314" y="1571426"/>
            <a:ext cx="3619615" cy="2867907"/>
          </a:xfrm>
          <a:prstGeom prst="rect">
            <a:avLst/>
          </a:prstGeom>
        </p:spPr>
      </p:pic>
      <p:sp>
        <p:nvSpPr>
          <p:cNvPr id="14" name="CasellaDiTesto 13">
            <a:extLst>
              <a:ext uri="{FF2B5EF4-FFF2-40B4-BE49-F238E27FC236}">
                <a16:creationId xmlns:a16="http://schemas.microsoft.com/office/drawing/2014/main" id="{FDB0AC52-F07C-AB47-7DC9-7DF45BA4A73E}"/>
              </a:ext>
            </a:extLst>
          </p:cNvPr>
          <p:cNvSpPr txBox="1"/>
          <p:nvPr/>
        </p:nvSpPr>
        <p:spPr>
          <a:xfrm>
            <a:off x="4385134" y="4690017"/>
            <a:ext cx="4143570" cy="1754326"/>
          </a:xfrm>
          <a:prstGeom prst="rect">
            <a:avLst/>
          </a:prstGeom>
          <a:noFill/>
        </p:spPr>
        <p:txBody>
          <a:bodyPr wrap="square" rtlCol="0">
            <a:spAutoFit/>
          </a:bodyPr>
          <a:lstStyle/>
          <a:p>
            <a:r>
              <a:rPr lang="it-IT" b="1" i="1" dirty="0" err="1"/>
              <a:t>Units</a:t>
            </a:r>
            <a:r>
              <a:rPr lang="it-IT" dirty="0"/>
              <a:t>:  (30, 30, 3)</a:t>
            </a:r>
          </a:p>
          <a:p>
            <a:r>
              <a:rPr lang="it-IT" b="1" i="1" dirty="0" err="1"/>
              <a:t>Activations</a:t>
            </a:r>
            <a:r>
              <a:rPr lang="it-IT" dirty="0"/>
              <a:t> </a:t>
            </a:r>
            <a:r>
              <a:rPr lang="it-IT" b="1" i="1" dirty="0" err="1"/>
              <a:t>func</a:t>
            </a:r>
            <a:r>
              <a:rPr lang="it-IT" dirty="0"/>
              <a:t>:  (Selu, Selu, Identity)</a:t>
            </a:r>
          </a:p>
          <a:p>
            <a:r>
              <a:rPr lang="it-IT" b="1" i="1" dirty="0"/>
              <a:t>Learning</a:t>
            </a:r>
            <a:r>
              <a:rPr lang="it-IT" dirty="0"/>
              <a:t> </a:t>
            </a:r>
            <a:r>
              <a:rPr lang="it-IT" b="1" i="1" dirty="0"/>
              <a:t>rate</a:t>
            </a:r>
            <a:r>
              <a:rPr lang="it-IT" dirty="0"/>
              <a:t>:  0.008</a:t>
            </a:r>
          </a:p>
          <a:p>
            <a:r>
              <a:rPr lang="it-IT" b="1" i="1" dirty="0"/>
              <a:t>Momentum</a:t>
            </a:r>
            <a:r>
              <a:rPr lang="it-IT" dirty="0"/>
              <a:t> </a:t>
            </a:r>
            <a:r>
              <a:rPr lang="it-IT" b="1" i="1" dirty="0"/>
              <a:t>alpha</a:t>
            </a:r>
            <a:r>
              <a:rPr lang="it-IT" dirty="0"/>
              <a:t>:  0.85</a:t>
            </a:r>
          </a:p>
          <a:p>
            <a:r>
              <a:rPr lang="it-IT" b="1" i="1" dirty="0"/>
              <a:t>Batch</a:t>
            </a:r>
          </a:p>
          <a:p>
            <a:r>
              <a:rPr lang="it-IT" b="1" i="1" dirty="0"/>
              <a:t>Lambda</a:t>
            </a:r>
            <a:r>
              <a:rPr lang="it-IT" dirty="0"/>
              <a:t>:  0</a:t>
            </a:r>
          </a:p>
        </p:txBody>
      </p:sp>
      <p:pic>
        <p:nvPicPr>
          <p:cNvPr id="16" name="Immagine 15" descr="Immagine che contiene testo, schermata, linea, diagramma&#10;&#10;Descrizione generata automaticamente">
            <a:extLst>
              <a:ext uri="{FF2B5EF4-FFF2-40B4-BE49-F238E27FC236}">
                <a16:creationId xmlns:a16="http://schemas.microsoft.com/office/drawing/2014/main" id="{024CDACA-59AF-87E1-A293-656EDE936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455" y="1552005"/>
            <a:ext cx="3619614" cy="2867906"/>
          </a:xfrm>
          <a:prstGeom prst="rect">
            <a:avLst/>
          </a:prstGeom>
        </p:spPr>
      </p:pic>
      <p:sp>
        <p:nvSpPr>
          <p:cNvPr id="17" name="CasellaDiTesto 16">
            <a:extLst>
              <a:ext uri="{FF2B5EF4-FFF2-40B4-BE49-F238E27FC236}">
                <a16:creationId xmlns:a16="http://schemas.microsoft.com/office/drawing/2014/main" id="{0EDB4EE4-B470-A99C-10B1-C0A7AE2D1A69}"/>
              </a:ext>
            </a:extLst>
          </p:cNvPr>
          <p:cNvSpPr txBox="1"/>
          <p:nvPr/>
        </p:nvSpPr>
        <p:spPr>
          <a:xfrm>
            <a:off x="8482049" y="4620642"/>
            <a:ext cx="3404268" cy="2031325"/>
          </a:xfrm>
          <a:prstGeom prst="rect">
            <a:avLst/>
          </a:prstGeom>
          <a:noFill/>
        </p:spPr>
        <p:txBody>
          <a:bodyPr wrap="square" rtlCol="0">
            <a:spAutoFit/>
          </a:bodyPr>
          <a:lstStyle/>
          <a:p>
            <a:r>
              <a:rPr lang="it-IT" b="1" i="1" dirty="0" err="1"/>
              <a:t>Units</a:t>
            </a:r>
            <a:r>
              <a:rPr lang="it-IT" dirty="0"/>
              <a:t>:  (40, 40, 40, 40, 3)</a:t>
            </a:r>
          </a:p>
          <a:p>
            <a:r>
              <a:rPr lang="it-IT" b="1" i="1" dirty="0" err="1"/>
              <a:t>Activations</a:t>
            </a:r>
            <a:r>
              <a:rPr lang="it-IT" dirty="0"/>
              <a:t> </a:t>
            </a:r>
            <a:r>
              <a:rPr lang="it-IT" b="1" i="1" dirty="0" err="1"/>
              <a:t>func</a:t>
            </a:r>
            <a:r>
              <a:rPr lang="it-IT" dirty="0"/>
              <a:t>:  (Selu, Selu,  Selu, Selu, Identity)</a:t>
            </a:r>
          </a:p>
          <a:p>
            <a:r>
              <a:rPr lang="it-IT" b="1" i="1" dirty="0"/>
              <a:t>Learning</a:t>
            </a:r>
            <a:r>
              <a:rPr lang="it-IT" dirty="0"/>
              <a:t> </a:t>
            </a:r>
            <a:r>
              <a:rPr lang="it-IT" b="1" i="1" dirty="0"/>
              <a:t>rate</a:t>
            </a:r>
            <a:r>
              <a:rPr lang="it-IT" dirty="0"/>
              <a:t>:  0.0005 </a:t>
            </a:r>
            <a:r>
              <a:rPr lang="it-IT" dirty="0">
                <a:sym typeface="Wingdings" panose="05000000000000000000" pitchFamily="2" charset="2"/>
              </a:rPr>
              <a:t>→ 0.00005</a:t>
            </a:r>
            <a:endParaRPr lang="it-IT" dirty="0"/>
          </a:p>
          <a:p>
            <a:r>
              <a:rPr lang="it-IT" b="1" i="1" dirty="0"/>
              <a:t>Momentum</a:t>
            </a:r>
            <a:r>
              <a:rPr lang="it-IT" dirty="0"/>
              <a:t> </a:t>
            </a:r>
            <a:r>
              <a:rPr lang="it-IT" b="1" i="1" dirty="0"/>
              <a:t>alpha</a:t>
            </a:r>
            <a:r>
              <a:rPr lang="it-IT" dirty="0"/>
              <a:t>:  0.9</a:t>
            </a:r>
          </a:p>
          <a:p>
            <a:r>
              <a:rPr lang="it-IT" b="1" i="1" dirty="0" err="1"/>
              <a:t>Minibatch</a:t>
            </a:r>
            <a:r>
              <a:rPr lang="it-IT" dirty="0"/>
              <a:t> </a:t>
            </a:r>
            <a:r>
              <a:rPr lang="it-IT" b="1" i="1" dirty="0"/>
              <a:t>size</a:t>
            </a:r>
            <a:r>
              <a:rPr lang="it-IT" dirty="0"/>
              <a:t>:  200</a:t>
            </a:r>
          </a:p>
          <a:p>
            <a:r>
              <a:rPr lang="it-IT" b="1" i="1" dirty="0"/>
              <a:t>Lambda</a:t>
            </a:r>
            <a:r>
              <a:rPr lang="it-IT" dirty="0"/>
              <a:t>:  0</a:t>
            </a:r>
          </a:p>
        </p:txBody>
      </p:sp>
      <p:sp>
        <p:nvSpPr>
          <p:cNvPr id="18" name="CasellaDiTesto 17">
            <a:extLst>
              <a:ext uri="{FF2B5EF4-FFF2-40B4-BE49-F238E27FC236}">
                <a16:creationId xmlns:a16="http://schemas.microsoft.com/office/drawing/2014/main" id="{7DC219A2-9CCE-8674-BA91-882B35D286B1}"/>
              </a:ext>
            </a:extLst>
          </p:cNvPr>
          <p:cNvSpPr txBox="1"/>
          <p:nvPr/>
        </p:nvSpPr>
        <p:spPr>
          <a:xfrm>
            <a:off x="1239080" y="2088279"/>
            <a:ext cx="2621567" cy="584775"/>
          </a:xfrm>
          <a:prstGeom prst="rect">
            <a:avLst/>
          </a:prstGeom>
          <a:noFill/>
        </p:spPr>
        <p:txBody>
          <a:bodyPr wrap="square" rtlCol="0">
            <a:spAutoFit/>
          </a:bodyPr>
          <a:lstStyle/>
          <a:p>
            <a:pPr algn="r"/>
            <a:r>
              <a:rPr lang="it-IT" sz="1600" dirty="0"/>
              <a:t>Training MEE:  1.9000</a:t>
            </a:r>
          </a:p>
          <a:p>
            <a:pPr algn="r"/>
            <a:r>
              <a:rPr lang="it-IT" sz="1600" dirty="0"/>
              <a:t>Validation MEE:   2.1368</a:t>
            </a:r>
          </a:p>
        </p:txBody>
      </p:sp>
      <p:sp>
        <p:nvSpPr>
          <p:cNvPr id="19" name="CasellaDiTesto 18">
            <a:extLst>
              <a:ext uri="{FF2B5EF4-FFF2-40B4-BE49-F238E27FC236}">
                <a16:creationId xmlns:a16="http://schemas.microsoft.com/office/drawing/2014/main" id="{32CCE01E-9465-02BC-1F71-F77D545D0E68}"/>
              </a:ext>
            </a:extLst>
          </p:cNvPr>
          <p:cNvSpPr txBox="1"/>
          <p:nvPr/>
        </p:nvSpPr>
        <p:spPr>
          <a:xfrm>
            <a:off x="5291676" y="2088279"/>
            <a:ext cx="2621567" cy="584775"/>
          </a:xfrm>
          <a:prstGeom prst="rect">
            <a:avLst/>
          </a:prstGeom>
          <a:noFill/>
        </p:spPr>
        <p:txBody>
          <a:bodyPr wrap="square" rtlCol="0">
            <a:spAutoFit/>
          </a:bodyPr>
          <a:lstStyle/>
          <a:p>
            <a:pPr algn="r"/>
            <a:r>
              <a:rPr lang="it-IT" sz="1600" dirty="0"/>
              <a:t>Training MEE:  0.5500</a:t>
            </a:r>
          </a:p>
          <a:p>
            <a:pPr algn="r"/>
            <a:r>
              <a:rPr lang="it-IT" sz="1600" dirty="0"/>
              <a:t>Validation MEE:   0.8747</a:t>
            </a:r>
          </a:p>
        </p:txBody>
      </p:sp>
      <p:sp>
        <p:nvSpPr>
          <p:cNvPr id="20" name="CasellaDiTesto 19">
            <a:extLst>
              <a:ext uri="{FF2B5EF4-FFF2-40B4-BE49-F238E27FC236}">
                <a16:creationId xmlns:a16="http://schemas.microsoft.com/office/drawing/2014/main" id="{26D90E17-7A28-76E7-4A6E-D4991A3F6B9E}"/>
              </a:ext>
            </a:extLst>
          </p:cNvPr>
          <p:cNvSpPr txBox="1"/>
          <p:nvPr/>
        </p:nvSpPr>
        <p:spPr>
          <a:xfrm>
            <a:off x="9260296" y="2088278"/>
            <a:ext cx="2621567" cy="584775"/>
          </a:xfrm>
          <a:prstGeom prst="rect">
            <a:avLst/>
          </a:prstGeom>
          <a:noFill/>
        </p:spPr>
        <p:txBody>
          <a:bodyPr wrap="square" rtlCol="0">
            <a:spAutoFit/>
          </a:bodyPr>
          <a:lstStyle/>
          <a:p>
            <a:pPr algn="r"/>
            <a:r>
              <a:rPr lang="it-IT" sz="1600" dirty="0"/>
              <a:t>Training MEE:  0.4600</a:t>
            </a:r>
          </a:p>
          <a:p>
            <a:pPr algn="r"/>
            <a:r>
              <a:rPr lang="it-IT" sz="1600" dirty="0"/>
              <a:t>Validation MEE:   0.7773</a:t>
            </a:r>
          </a:p>
        </p:txBody>
      </p:sp>
      <p:sp>
        <p:nvSpPr>
          <p:cNvPr id="3" name="Segnaposto numero diapositiva 2">
            <a:extLst>
              <a:ext uri="{FF2B5EF4-FFF2-40B4-BE49-F238E27FC236}">
                <a16:creationId xmlns:a16="http://schemas.microsoft.com/office/drawing/2014/main" id="{DAD99DA1-3162-472E-6057-E8162088D09D}"/>
              </a:ext>
            </a:extLst>
          </p:cNvPr>
          <p:cNvSpPr>
            <a:spLocks noGrp="1"/>
          </p:cNvSpPr>
          <p:nvPr>
            <p:ph type="sldNum" sz="quarter" idx="12"/>
          </p:nvPr>
        </p:nvSpPr>
        <p:spPr/>
        <p:txBody>
          <a:bodyPr/>
          <a:lstStyle/>
          <a:p>
            <a:fld id="{642154B9-5AE1-4D93-9ACE-3DF3B522DF2F}" type="slidenum">
              <a:rPr lang="it-IT" smtClean="0"/>
              <a:t>16</a:t>
            </a:fld>
            <a:endParaRPr lang="it-IT"/>
          </a:p>
        </p:txBody>
      </p:sp>
    </p:spTree>
    <p:extLst>
      <p:ext uri="{BB962C8B-B14F-4D97-AF65-F5344CB8AC3E}">
        <p14:creationId xmlns:p14="http://schemas.microsoft.com/office/powerpoint/2010/main" val="772628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a:t>
            </a:r>
            <a:endParaRPr lang="en-US" dirty="0"/>
          </a:p>
        </p:txBody>
      </p:sp>
      <p:sp>
        <p:nvSpPr>
          <p:cNvPr id="3" name="CasellaDiTesto 2">
            <a:extLst>
              <a:ext uri="{FF2B5EF4-FFF2-40B4-BE49-F238E27FC236}">
                <a16:creationId xmlns:a16="http://schemas.microsoft.com/office/drawing/2014/main" id="{54E0DD3B-63BC-7DC6-3291-D2FDFE5BC30B}"/>
              </a:ext>
            </a:extLst>
          </p:cNvPr>
          <p:cNvSpPr txBox="1"/>
          <p:nvPr/>
        </p:nvSpPr>
        <p:spPr>
          <a:xfrm>
            <a:off x="838200" y="1793324"/>
            <a:ext cx="10685106" cy="4170372"/>
          </a:xfrm>
          <a:prstGeom prst="rect">
            <a:avLst/>
          </a:prstGeom>
          <a:noFill/>
        </p:spPr>
        <p:txBody>
          <a:bodyPr wrap="square" rtlCol="0">
            <a:spAutoFit/>
          </a:bodyPr>
          <a:lstStyle/>
          <a:p>
            <a:pPr>
              <a:spcBef>
                <a:spcPts val="600"/>
              </a:spcBef>
            </a:pPr>
            <a:r>
              <a:rPr lang="en-US" sz="2400" dirty="0"/>
              <a:t>With the various grid searches, we noted that with more layers and more units the validation loss tends to decrease.</a:t>
            </a:r>
          </a:p>
          <a:p>
            <a:pPr>
              <a:spcBef>
                <a:spcPts val="600"/>
              </a:spcBef>
            </a:pPr>
            <a:endParaRPr lang="en-US" sz="2400" dirty="0"/>
          </a:p>
          <a:p>
            <a:pPr>
              <a:spcBef>
                <a:spcPts val="600"/>
              </a:spcBef>
            </a:pPr>
            <a:r>
              <a:rPr lang="en-US" sz="2400" dirty="0"/>
              <a:t>In all the grid searches in which is possible to have no regularization, the best model is the one not regularized.</a:t>
            </a:r>
          </a:p>
          <a:p>
            <a:pPr>
              <a:spcBef>
                <a:spcPts val="600"/>
              </a:spcBef>
            </a:pPr>
            <a:r>
              <a:rPr lang="en-US" sz="2400" dirty="0"/>
              <a:t>At the same time a higher momentum is preferred.</a:t>
            </a:r>
          </a:p>
          <a:p>
            <a:pPr>
              <a:spcBef>
                <a:spcPts val="600"/>
              </a:spcBef>
            </a:pPr>
            <a:endParaRPr lang="en-US" sz="2400" dirty="0"/>
          </a:p>
          <a:p>
            <a:pPr>
              <a:spcBef>
                <a:spcPts val="600"/>
              </a:spcBef>
            </a:pPr>
            <a:r>
              <a:rPr lang="en-US" sz="2400" dirty="0"/>
              <a:t>In the preliminary trials Nesterov Momentum seemed to have a negligible effect on the training results. Then, we chose to stick with classical momentum to reduce the number of hyperparameters combinations in the grid searches.</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17</a:t>
            </a:fld>
            <a:endParaRPr lang="it-IT" dirty="0"/>
          </a:p>
        </p:txBody>
      </p:sp>
    </p:spTree>
    <p:extLst>
      <p:ext uri="{BB962C8B-B14F-4D97-AF65-F5344CB8AC3E}">
        <p14:creationId xmlns:p14="http://schemas.microsoft.com/office/powerpoint/2010/main" val="320859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a:t>
            </a:r>
            <a:endParaRPr lang="en-US" dirty="0"/>
          </a:p>
        </p:txBody>
      </p:sp>
      <p:sp>
        <p:nvSpPr>
          <p:cNvPr id="3" name="CasellaDiTesto 2">
            <a:extLst>
              <a:ext uri="{FF2B5EF4-FFF2-40B4-BE49-F238E27FC236}">
                <a16:creationId xmlns:a16="http://schemas.microsoft.com/office/drawing/2014/main" id="{54E0DD3B-63BC-7DC6-3291-D2FDFE5BC30B}"/>
              </a:ext>
            </a:extLst>
          </p:cNvPr>
          <p:cNvSpPr txBox="1"/>
          <p:nvPr/>
        </p:nvSpPr>
        <p:spPr>
          <a:xfrm>
            <a:off x="838200" y="1910299"/>
            <a:ext cx="10685106" cy="4093428"/>
          </a:xfrm>
          <a:prstGeom prst="rect">
            <a:avLst/>
          </a:prstGeom>
          <a:noFill/>
        </p:spPr>
        <p:txBody>
          <a:bodyPr wrap="square" rtlCol="0">
            <a:spAutoFit/>
          </a:bodyPr>
          <a:lstStyle/>
          <a:p>
            <a:pPr>
              <a:spcBef>
                <a:spcPts val="600"/>
              </a:spcBef>
            </a:pPr>
            <a:r>
              <a:rPr lang="en-US" sz="2400" dirty="0"/>
              <a:t>Using minibatch find a learning rate to have a stable learning curve turns out to be more complex and require using another hyperparameters for the learning rate decay. At the same time batch give good results, stable learning curves with a tradeoff on training speed.</a:t>
            </a:r>
          </a:p>
          <a:p>
            <a:pPr>
              <a:spcBef>
                <a:spcPts val="600"/>
              </a:spcBef>
            </a:pPr>
            <a:endParaRPr lang="en-US" sz="2400" dirty="0"/>
          </a:p>
          <a:p>
            <a:pPr>
              <a:spcBef>
                <a:spcPts val="600"/>
              </a:spcBef>
            </a:pPr>
            <a:r>
              <a:rPr lang="en-US" sz="2400" dirty="0"/>
              <a:t>The results from the grid search show little improvement on validation loss when </a:t>
            </a:r>
            <a:r>
              <a:rPr lang="en-US" sz="2400" dirty="0" err="1"/>
              <a:t>SeLU</a:t>
            </a:r>
            <a:r>
              <a:rPr lang="en-US" sz="2400" dirty="0"/>
              <a:t> is used as activation functions for the hidden layers.</a:t>
            </a:r>
          </a:p>
          <a:p>
            <a:pPr>
              <a:spcBef>
                <a:spcPts val="600"/>
              </a:spcBef>
            </a:pPr>
            <a:endParaRPr lang="en-US" sz="2400" dirty="0"/>
          </a:p>
          <a:p>
            <a:pPr>
              <a:spcBef>
                <a:spcPts val="600"/>
              </a:spcBef>
            </a:pPr>
            <a:r>
              <a:rPr lang="en-US" sz="2400" dirty="0"/>
              <a:t>Given this, we chose to move towards large models with either no or low regularization, a high momentum, trained with batch and we did a last grid search.</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18</a:t>
            </a:fld>
            <a:endParaRPr lang="it-IT" dirty="0"/>
          </a:p>
        </p:txBody>
      </p:sp>
    </p:spTree>
    <p:extLst>
      <p:ext uri="{BB962C8B-B14F-4D97-AF65-F5344CB8AC3E}">
        <p14:creationId xmlns:p14="http://schemas.microsoft.com/office/powerpoint/2010/main" val="1959447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a:t>
            </a:r>
            <a:endParaRPr lang="en-US" dirty="0"/>
          </a:p>
        </p:txBody>
      </p:sp>
      <p:sp>
        <p:nvSpPr>
          <p:cNvPr id="3" name="CasellaDiTesto 2">
            <a:extLst>
              <a:ext uri="{FF2B5EF4-FFF2-40B4-BE49-F238E27FC236}">
                <a16:creationId xmlns:a16="http://schemas.microsoft.com/office/drawing/2014/main" id="{54E0DD3B-63BC-7DC6-3291-D2FDFE5BC30B}"/>
              </a:ext>
            </a:extLst>
          </p:cNvPr>
          <p:cNvSpPr txBox="1"/>
          <p:nvPr/>
        </p:nvSpPr>
        <p:spPr>
          <a:xfrm>
            <a:off x="838199" y="1392030"/>
            <a:ext cx="10853058" cy="4893647"/>
          </a:xfrm>
          <a:prstGeom prst="rect">
            <a:avLst/>
          </a:prstGeom>
          <a:noFill/>
        </p:spPr>
        <p:txBody>
          <a:bodyPr wrap="square" rtlCol="0">
            <a:spAutoFit/>
          </a:bodyPr>
          <a:lstStyle/>
          <a:p>
            <a:pPr>
              <a:lnSpc>
                <a:spcPct val="150000"/>
              </a:lnSpc>
            </a:pPr>
            <a:r>
              <a:rPr lang="en-US" sz="2400" dirty="0"/>
              <a:t>The parameters of the best model found by the last grid search are the following:</a:t>
            </a:r>
          </a:p>
          <a:p>
            <a:pPr>
              <a:lnSpc>
                <a:spcPct val="150000"/>
              </a:lnSpc>
            </a:pPr>
            <a:r>
              <a:rPr lang="en-US" sz="2400" b="1" i="1" dirty="0"/>
              <a:t>Layers</a:t>
            </a:r>
            <a:r>
              <a:rPr lang="en-US" sz="2400" dirty="0"/>
              <a:t>: 5</a:t>
            </a:r>
          </a:p>
          <a:p>
            <a:r>
              <a:rPr lang="en-US" sz="2400" b="1" i="1" dirty="0"/>
              <a:t>Units</a:t>
            </a:r>
            <a:r>
              <a:rPr lang="en-US" sz="2400" dirty="0"/>
              <a:t>:  </a:t>
            </a:r>
            <a:r>
              <a:rPr lang="it-IT" sz="2400" dirty="0"/>
              <a:t>(150, 150, 150, 150, 3)</a:t>
            </a:r>
          </a:p>
          <a:p>
            <a:r>
              <a:rPr lang="en-US" sz="2400" b="1" i="1" dirty="0"/>
              <a:t>Activation</a:t>
            </a:r>
            <a:r>
              <a:rPr lang="en-US" sz="2400" dirty="0"/>
              <a:t> </a:t>
            </a:r>
            <a:r>
              <a:rPr lang="en-US" sz="2400" b="1" i="1" dirty="0"/>
              <a:t>functions</a:t>
            </a:r>
            <a:r>
              <a:rPr lang="it-IT" sz="2400" dirty="0"/>
              <a:t>:  (Selu, Selu, Selu, Selu, Identity)</a:t>
            </a:r>
          </a:p>
          <a:p>
            <a:r>
              <a:rPr lang="it-IT" sz="2400" b="1" i="1" dirty="0"/>
              <a:t>Learning</a:t>
            </a:r>
            <a:r>
              <a:rPr lang="it-IT" sz="2400" dirty="0"/>
              <a:t> </a:t>
            </a:r>
            <a:r>
              <a:rPr lang="it-IT" sz="2400" b="1" i="1" dirty="0"/>
              <a:t>rate</a:t>
            </a:r>
            <a:r>
              <a:rPr lang="it-IT" sz="2400" dirty="0"/>
              <a:t>:  0.0006</a:t>
            </a:r>
          </a:p>
          <a:p>
            <a:r>
              <a:rPr lang="it-IT" sz="2400" b="1" i="1" dirty="0"/>
              <a:t>Momentum</a:t>
            </a:r>
            <a:r>
              <a:rPr lang="it-IT" sz="2400" dirty="0"/>
              <a:t> </a:t>
            </a:r>
            <a:r>
              <a:rPr lang="it-IT" sz="2400" b="1" i="1" dirty="0"/>
              <a:t>alpha</a:t>
            </a:r>
            <a:r>
              <a:rPr lang="it-IT" sz="2400" dirty="0"/>
              <a:t>:  0.9</a:t>
            </a:r>
          </a:p>
          <a:p>
            <a:r>
              <a:rPr lang="en-US" sz="2400" b="1" i="1" dirty="0"/>
              <a:t>Nesterov Momentum: </a:t>
            </a:r>
            <a:r>
              <a:rPr lang="en-US" sz="2400" dirty="0"/>
              <a:t>False</a:t>
            </a:r>
            <a:endParaRPr lang="en-US" sz="2400" b="1" i="1" dirty="0"/>
          </a:p>
          <a:p>
            <a:r>
              <a:rPr lang="en-US" sz="2400" b="1" i="1" dirty="0"/>
              <a:t>Batch</a:t>
            </a:r>
          </a:p>
          <a:p>
            <a:r>
              <a:rPr lang="en-US" sz="2400" b="1" i="1" dirty="0"/>
              <a:t>Lambda</a:t>
            </a:r>
            <a:r>
              <a:rPr lang="en-US" sz="2400" dirty="0"/>
              <a:t>:  0</a:t>
            </a:r>
            <a:endParaRPr lang="it-IT" sz="2400" dirty="0"/>
          </a:p>
          <a:p>
            <a:r>
              <a:rPr lang="en-US" sz="2400" b="1" i="1" dirty="0"/>
              <a:t>Stopping criteria</a:t>
            </a:r>
            <a:r>
              <a:rPr lang="en-US" sz="2400" dirty="0"/>
              <a:t>: stop training when loss improvement on TR is below 1e-6</a:t>
            </a:r>
          </a:p>
          <a:p>
            <a:r>
              <a:rPr lang="en-US" sz="2400" b="1" i="1" dirty="0"/>
              <a:t>Loss function</a:t>
            </a:r>
            <a:r>
              <a:rPr lang="en-US" sz="2400" dirty="0"/>
              <a:t>: MSE</a:t>
            </a:r>
          </a:p>
          <a:p>
            <a:r>
              <a:rPr lang="en-US" sz="2400" b="1" i="1" dirty="0"/>
              <a:t>Weight initialization: </a:t>
            </a:r>
            <a:r>
              <a:rPr lang="en-US" sz="2400" dirty="0"/>
              <a:t>“normalized initialization” - Xavier Glorot and Yoshua Bengio [1]</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19</a:t>
            </a:fld>
            <a:endParaRPr lang="it-IT"/>
          </a:p>
        </p:txBody>
      </p:sp>
    </p:spTree>
    <p:extLst>
      <p:ext uri="{BB962C8B-B14F-4D97-AF65-F5344CB8AC3E}">
        <p14:creationId xmlns:p14="http://schemas.microsoft.com/office/powerpoint/2010/main" val="32280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8D9F-15EA-30D8-79AA-C02335F8D650}"/>
              </a:ext>
            </a:extLst>
          </p:cNvPr>
          <p:cNvSpPr>
            <a:spLocks noGrp="1"/>
          </p:cNvSpPr>
          <p:nvPr>
            <p:ph type="title"/>
          </p:nvPr>
        </p:nvSpPr>
        <p:spPr/>
        <p:txBody>
          <a:bodyPr/>
          <a:lstStyle/>
          <a:p>
            <a:r>
              <a:rPr lang="en-US" b="1" dirty="0"/>
              <a:t>Objectives</a:t>
            </a:r>
          </a:p>
        </p:txBody>
      </p:sp>
      <p:sp>
        <p:nvSpPr>
          <p:cNvPr id="3" name="Segnaposto contenuto 2">
            <a:extLst>
              <a:ext uri="{FF2B5EF4-FFF2-40B4-BE49-F238E27FC236}">
                <a16:creationId xmlns:a16="http://schemas.microsoft.com/office/drawing/2014/main" id="{44613253-3423-3031-784D-6A66531EC89A}"/>
              </a:ext>
            </a:extLst>
          </p:cNvPr>
          <p:cNvSpPr>
            <a:spLocks noGrp="1"/>
          </p:cNvSpPr>
          <p:nvPr>
            <p:ph idx="1"/>
          </p:nvPr>
        </p:nvSpPr>
        <p:spPr>
          <a:xfrm>
            <a:off x="838200" y="1825625"/>
            <a:ext cx="10515600" cy="4743126"/>
          </a:xfrm>
        </p:spPr>
        <p:txBody>
          <a:bodyPr>
            <a:normAutofit/>
          </a:bodyPr>
          <a:lstStyle/>
          <a:p>
            <a:r>
              <a:rPr lang="en-US" dirty="0"/>
              <a:t>Implement a Neural Network simulator with multiple functionalities to solve classification and regression problems.</a:t>
            </a:r>
          </a:p>
          <a:p>
            <a:pPr marL="0" indent="0">
              <a:buNone/>
            </a:pPr>
            <a:endParaRPr lang="en-US" dirty="0"/>
          </a:p>
          <a:p>
            <a:r>
              <a:rPr lang="en-US" dirty="0"/>
              <a:t>With the help of (random) grid search, K-Fold and double K-Fold find the best network architecture and hyperparameters configuration to obtain a model able to predict the CUP challenge targets with a low error.</a:t>
            </a:r>
          </a:p>
          <a:p>
            <a:endParaRPr lang="en-US" dirty="0"/>
          </a:p>
          <a:p>
            <a:r>
              <a:rPr lang="en-US" dirty="0"/>
              <a:t>We used a Feedforward Neural Network trained with gradient descent algorithm, using backpropagation to calculate the gradients.</a:t>
            </a:r>
          </a:p>
          <a:p>
            <a:endParaRPr lang="en-US" dirty="0"/>
          </a:p>
        </p:txBody>
      </p:sp>
      <p:sp>
        <p:nvSpPr>
          <p:cNvPr id="5" name="Segnaposto numero diapositiva 4">
            <a:extLst>
              <a:ext uri="{FF2B5EF4-FFF2-40B4-BE49-F238E27FC236}">
                <a16:creationId xmlns:a16="http://schemas.microsoft.com/office/drawing/2014/main" id="{EBA58AE4-415E-35D9-20A6-87373E13CD77}"/>
              </a:ext>
            </a:extLst>
          </p:cNvPr>
          <p:cNvSpPr>
            <a:spLocks noGrp="1"/>
          </p:cNvSpPr>
          <p:nvPr>
            <p:ph type="sldNum" sz="quarter" idx="12"/>
          </p:nvPr>
        </p:nvSpPr>
        <p:spPr/>
        <p:txBody>
          <a:bodyPr/>
          <a:lstStyle/>
          <a:p>
            <a:fld id="{642154B9-5AE1-4D93-9ACE-3DF3B522DF2F}" type="slidenum">
              <a:rPr lang="it-IT" smtClean="0"/>
              <a:t>2</a:t>
            </a:fld>
            <a:endParaRPr lang="it-IT"/>
          </a:p>
        </p:txBody>
      </p:sp>
    </p:spTree>
    <p:extLst>
      <p:ext uri="{BB962C8B-B14F-4D97-AF65-F5344CB8AC3E}">
        <p14:creationId xmlns:p14="http://schemas.microsoft.com/office/powerpoint/2010/main" val="1035383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 </a:t>
            </a:r>
            <a:r>
              <a:rPr lang="en-US" dirty="0"/>
              <a:t>- Validation</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20</a:t>
            </a:fld>
            <a:endParaRPr lang="it-IT"/>
          </a:p>
        </p:txBody>
      </p:sp>
      <p:pic>
        <p:nvPicPr>
          <p:cNvPr id="6" name="Immagine 5" descr="Immagine che contiene testo, schermata, linea, diagramma&#10;&#10;Descrizione generata automaticamente">
            <a:extLst>
              <a:ext uri="{FF2B5EF4-FFF2-40B4-BE49-F238E27FC236}">
                <a16:creationId xmlns:a16="http://schemas.microsoft.com/office/drawing/2014/main" id="{D7B58223-1FA5-09D4-2E77-D46F4A02A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373" y="1530994"/>
            <a:ext cx="4379196" cy="3469741"/>
          </a:xfrm>
          <a:prstGeom prst="rect">
            <a:avLst/>
          </a:prstGeom>
        </p:spPr>
      </p:pic>
      <p:pic>
        <p:nvPicPr>
          <p:cNvPr id="8" name="Immagine 7" descr="Immagine che contiene testo, schermata, diagramma, linea&#10;&#10;Descrizione generata automaticamente">
            <a:extLst>
              <a:ext uri="{FF2B5EF4-FFF2-40B4-BE49-F238E27FC236}">
                <a16:creationId xmlns:a16="http://schemas.microsoft.com/office/drawing/2014/main" id="{37CDE704-8F33-192B-69F9-F3FF4ECDB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433" y="1530994"/>
            <a:ext cx="4379196" cy="3469741"/>
          </a:xfrm>
          <a:prstGeom prst="rect">
            <a:avLst/>
          </a:prstGeom>
        </p:spPr>
      </p:pic>
      <p:graphicFrame>
        <p:nvGraphicFramePr>
          <p:cNvPr id="9" name="Tabella 8">
            <a:extLst>
              <a:ext uri="{FF2B5EF4-FFF2-40B4-BE49-F238E27FC236}">
                <a16:creationId xmlns:a16="http://schemas.microsoft.com/office/drawing/2014/main" id="{9759CEE4-6FE6-04AC-EE3A-60B9C06FA088}"/>
              </a:ext>
            </a:extLst>
          </p:cNvPr>
          <p:cNvGraphicFramePr>
            <a:graphicFrameLocks noGrp="1"/>
          </p:cNvGraphicFramePr>
          <p:nvPr>
            <p:extLst>
              <p:ext uri="{D42A27DB-BD31-4B8C-83A1-F6EECF244321}">
                <p14:modId xmlns:p14="http://schemas.microsoft.com/office/powerpoint/2010/main" val="771962327"/>
              </p:ext>
            </p:extLst>
          </p:nvPr>
        </p:nvGraphicFramePr>
        <p:xfrm>
          <a:off x="2553738" y="5248910"/>
          <a:ext cx="7084524" cy="1107440"/>
        </p:xfrm>
        <a:graphic>
          <a:graphicData uri="http://schemas.openxmlformats.org/drawingml/2006/table">
            <a:tbl>
              <a:tblPr firstRow="1" bandRow="1">
                <a:tableStyleId>{5940675A-B579-460E-94D1-54222C63F5DA}</a:tableStyleId>
              </a:tblPr>
              <a:tblGrid>
                <a:gridCol w="2361508">
                  <a:extLst>
                    <a:ext uri="{9D8B030D-6E8A-4147-A177-3AD203B41FA5}">
                      <a16:colId xmlns:a16="http://schemas.microsoft.com/office/drawing/2014/main" val="2721002573"/>
                    </a:ext>
                  </a:extLst>
                </a:gridCol>
                <a:gridCol w="2361508">
                  <a:extLst>
                    <a:ext uri="{9D8B030D-6E8A-4147-A177-3AD203B41FA5}">
                      <a16:colId xmlns:a16="http://schemas.microsoft.com/office/drawing/2014/main" val="138433513"/>
                    </a:ext>
                  </a:extLst>
                </a:gridCol>
                <a:gridCol w="2361508">
                  <a:extLst>
                    <a:ext uri="{9D8B030D-6E8A-4147-A177-3AD203B41FA5}">
                      <a16:colId xmlns:a16="http://schemas.microsoft.com/office/drawing/2014/main" val="3601905365"/>
                    </a:ext>
                  </a:extLst>
                </a:gridCol>
              </a:tblGrid>
              <a:tr h="0">
                <a:tc>
                  <a:txBody>
                    <a:bodyPr/>
                    <a:lstStyle/>
                    <a:p>
                      <a:pPr algn="ctr"/>
                      <a:endParaRPr lang="it-IT"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b="1" dirty="0"/>
                        <a:t>TR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b="1" dirty="0"/>
                        <a:t>VL SET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267520"/>
                  </a:ext>
                </a:extLst>
              </a:tr>
              <a:tr h="370840">
                <a:tc>
                  <a:txBody>
                    <a:bodyPr/>
                    <a:lstStyle/>
                    <a:p>
                      <a:pPr algn="ctr"/>
                      <a:r>
                        <a:rPr lang="it-IT" b="1" dirty="0"/>
                        <a:t>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t>0.0216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it-IT" dirty="0"/>
                        <a:t>0.4061</a:t>
                      </a:r>
                    </a:p>
                  </a:txBody>
                  <a:tcPr/>
                </a:tc>
                <a:extLst>
                  <a:ext uri="{0D108BD9-81ED-4DB2-BD59-A6C34878D82A}">
                    <a16:rowId xmlns:a16="http://schemas.microsoft.com/office/drawing/2014/main" val="3659162267"/>
                  </a:ext>
                </a:extLst>
              </a:tr>
              <a:tr h="370840">
                <a:tc>
                  <a:txBody>
                    <a:bodyPr/>
                    <a:lstStyle/>
                    <a:p>
                      <a:pPr algn="ctr"/>
                      <a:r>
                        <a:rPr lang="it-IT" b="1" dirty="0"/>
                        <a:t>MEE</a:t>
                      </a:r>
                    </a:p>
                  </a:txBody>
                  <a:tcPr>
                    <a:lnT w="12700" cap="flat" cmpd="sng" algn="ctr">
                      <a:solidFill>
                        <a:schemeClr val="tx1"/>
                      </a:solidFill>
                      <a:prstDash val="solid"/>
                      <a:round/>
                      <a:headEnd type="none" w="med" len="med"/>
                      <a:tailEnd type="none" w="med" len="med"/>
                    </a:lnT>
                  </a:tcPr>
                </a:tc>
                <a:tc>
                  <a:txBody>
                    <a:bodyPr/>
                    <a:lstStyle/>
                    <a:p>
                      <a:pPr algn="ctr"/>
                      <a:r>
                        <a:rPr lang="it-IT" dirty="0"/>
                        <a:t>0.1290</a:t>
                      </a:r>
                    </a:p>
                  </a:txBody>
                  <a:tcPr/>
                </a:tc>
                <a:tc>
                  <a:txBody>
                    <a:bodyPr/>
                    <a:lstStyle/>
                    <a:p>
                      <a:pPr algn="ctr"/>
                      <a:r>
                        <a:rPr lang="it-IT" dirty="0"/>
                        <a:t>0.4886</a:t>
                      </a:r>
                    </a:p>
                  </a:txBody>
                  <a:tcPr/>
                </a:tc>
                <a:extLst>
                  <a:ext uri="{0D108BD9-81ED-4DB2-BD59-A6C34878D82A}">
                    <a16:rowId xmlns:a16="http://schemas.microsoft.com/office/drawing/2014/main" val="955969289"/>
                  </a:ext>
                </a:extLst>
              </a:tr>
            </a:tbl>
          </a:graphicData>
        </a:graphic>
      </p:graphicFrame>
    </p:spTree>
    <p:extLst>
      <p:ext uri="{BB962C8B-B14F-4D97-AF65-F5344CB8AC3E}">
        <p14:creationId xmlns:p14="http://schemas.microsoft.com/office/powerpoint/2010/main" val="219516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 </a:t>
            </a:r>
            <a:r>
              <a:rPr lang="en-US" dirty="0"/>
              <a:t>- Test</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21</a:t>
            </a:fld>
            <a:endParaRPr lang="it-IT"/>
          </a:p>
        </p:txBody>
      </p:sp>
      <p:pic>
        <p:nvPicPr>
          <p:cNvPr id="6" name="Immagine 5">
            <a:extLst>
              <a:ext uri="{FF2B5EF4-FFF2-40B4-BE49-F238E27FC236}">
                <a16:creationId xmlns:a16="http://schemas.microsoft.com/office/drawing/2014/main" id="{D7B58223-1FA5-09D4-2E77-D46F4A02A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27373" y="1530994"/>
            <a:ext cx="4379196" cy="3469740"/>
          </a:xfrm>
          <a:prstGeom prst="rect">
            <a:avLst/>
          </a:prstGeom>
        </p:spPr>
      </p:pic>
      <p:pic>
        <p:nvPicPr>
          <p:cNvPr id="8" name="Immagine 7">
            <a:extLst>
              <a:ext uri="{FF2B5EF4-FFF2-40B4-BE49-F238E27FC236}">
                <a16:creationId xmlns:a16="http://schemas.microsoft.com/office/drawing/2014/main" id="{37CDE704-8F33-192B-69F9-F3FF4ECDBD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85433" y="1530994"/>
            <a:ext cx="4379196" cy="3469740"/>
          </a:xfrm>
          <a:prstGeom prst="rect">
            <a:avLst/>
          </a:prstGeom>
        </p:spPr>
      </p:pic>
      <p:graphicFrame>
        <p:nvGraphicFramePr>
          <p:cNvPr id="9" name="Tabella 8">
            <a:extLst>
              <a:ext uri="{FF2B5EF4-FFF2-40B4-BE49-F238E27FC236}">
                <a16:creationId xmlns:a16="http://schemas.microsoft.com/office/drawing/2014/main" id="{9759CEE4-6FE6-04AC-EE3A-60B9C06FA088}"/>
              </a:ext>
            </a:extLst>
          </p:cNvPr>
          <p:cNvGraphicFramePr>
            <a:graphicFrameLocks noGrp="1"/>
          </p:cNvGraphicFramePr>
          <p:nvPr>
            <p:extLst>
              <p:ext uri="{D42A27DB-BD31-4B8C-83A1-F6EECF244321}">
                <p14:modId xmlns:p14="http://schemas.microsoft.com/office/powerpoint/2010/main" val="2282291796"/>
              </p:ext>
            </p:extLst>
          </p:nvPr>
        </p:nvGraphicFramePr>
        <p:xfrm>
          <a:off x="2553738" y="5248910"/>
          <a:ext cx="7084524" cy="1107440"/>
        </p:xfrm>
        <a:graphic>
          <a:graphicData uri="http://schemas.openxmlformats.org/drawingml/2006/table">
            <a:tbl>
              <a:tblPr firstRow="1" bandRow="1">
                <a:tableStyleId>{5940675A-B579-460E-94D1-54222C63F5DA}</a:tableStyleId>
              </a:tblPr>
              <a:tblGrid>
                <a:gridCol w="2361508">
                  <a:extLst>
                    <a:ext uri="{9D8B030D-6E8A-4147-A177-3AD203B41FA5}">
                      <a16:colId xmlns:a16="http://schemas.microsoft.com/office/drawing/2014/main" val="2721002573"/>
                    </a:ext>
                  </a:extLst>
                </a:gridCol>
                <a:gridCol w="2361508">
                  <a:extLst>
                    <a:ext uri="{9D8B030D-6E8A-4147-A177-3AD203B41FA5}">
                      <a16:colId xmlns:a16="http://schemas.microsoft.com/office/drawing/2014/main" val="138433513"/>
                    </a:ext>
                  </a:extLst>
                </a:gridCol>
                <a:gridCol w="2361508">
                  <a:extLst>
                    <a:ext uri="{9D8B030D-6E8A-4147-A177-3AD203B41FA5}">
                      <a16:colId xmlns:a16="http://schemas.microsoft.com/office/drawing/2014/main" val="3601905365"/>
                    </a:ext>
                  </a:extLst>
                </a:gridCol>
              </a:tblGrid>
              <a:tr h="0">
                <a:tc>
                  <a:txBody>
                    <a:bodyPr/>
                    <a:lstStyle/>
                    <a:p>
                      <a:pPr algn="ctr"/>
                      <a:endParaRPr lang="it-IT"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b="1" dirty="0"/>
                        <a:t>TR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b="1" dirty="0"/>
                        <a:t>TS SET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267520"/>
                  </a:ext>
                </a:extLst>
              </a:tr>
              <a:tr h="370840">
                <a:tc>
                  <a:txBody>
                    <a:bodyPr/>
                    <a:lstStyle/>
                    <a:p>
                      <a:pPr algn="ctr"/>
                      <a:r>
                        <a:rPr lang="it-IT" b="1" dirty="0"/>
                        <a:t>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t>0.0299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it-IT" dirty="0"/>
                        <a:t>0.3843</a:t>
                      </a:r>
                    </a:p>
                  </a:txBody>
                  <a:tcPr/>
                </a:tc>
                <a:extLst>
                  <a:ext uri="{0D108BD9-81ED-4DB2-BD59-A6C34878D82A}">
                    <a16:rowId xmlns:a16="http://schemas.microsoft.com/office/drawing/2014/main" val="3659162267"/>
                  </a:ext>
                </a:extLst>
              </a:tr>
              <a:tr h="370840">
                <a:tc>
                  <a:txBody>
                    <a:bodyPr/>
                    <a:lstStyle/>
                    <a:p>
                      <a:pPr algn="ctr"/>
                      <a:r>
                        <a:rPr lang="it-IT" b="1" dirty="0"/>
                        <a:t>MEE</a:t>
                      </a:r>
                    </a:p>
                  </a:txBody>
                  <a:tcPr>
                    <a:lnT w="12700" cap="flat" cmpd="sng" algn="ctr">
                      <a:solidFill>
                        <a:schemeClr val="tx1"/>
                      </a:solidFill>
                      <a:prstDash val="solid"/>
                      <a:round/>
                      <a:headEnd type="none" w="med" len="med"/>
                      <a:tailEnd type="none" w="med" len="med"/>
                    </a:lnT>
                  </a:tcPr>
                </a:tc>
                <a:tc>
                  <a:txBody>
                    <a:bodyPr/>
                    <a:lstStyle/>
                    <a:p>
                      <a:pPr algn="ctr"/>
                      <a:r>
                        <a:rPr lang="it-IT" dirty="0"/>
                        <a:t>0.1523</a:t>
                      </a:r>
                    </a:p>
                  </a:txBody>
                  <a:tcPr/>
                </a:tc>
                <a:tc>
                  <a:txBody>
                    <a:bodyPr/>
                    <a:lstStyle/>
                    <a:p>
                      <a:pPr algn="ctr"/>
                      <a:r>
                        <a:rPr lang="it-IT" dirty="0"/>
                        <a:t>0.4396</a:t>
                      </a:r>
                    </a:p>
                  </a:txBody>
                  <a:tcPr/>
                </a:tc>
                <a:extLst>
                  <a:ext uri="{0D108BD9-81ED-4DB2-BD59-A6C34878D82A}">
                    <a16:rowId xmlns:a16="http://schemas.microsoft.com/office/drawing/2014/main" val="955969289"/>
                  </a:ext>
                </a:extLst>
              </a:tr>
            </a:tbl>
          </a:graphicData>
        </a:graphic>
      </p:graphicFrame>
    </p:spTree>
    <p:extLst>
      <p:ext uri="{BB962C8B-B14F-4D97-AF65-F5344CB8AC3E}">
        <p14:creationId xmlns:p14="http://schemas.microsoft.com/office/powerpoint/2010/main" val="863095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 </a:t>
            </a:r>
            <a:r>
              <a:rPr lang="en-US" dirty="0"/>
              <a:t>– Computing time</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22</a:t>
            </a:fld>
            <a:endParaRPr lang="it-IT"/>
          </a:p>
        </p:txBody>
      </p:sp>
      <p:sp>
        <p:nvSpPr>
          <p:cNvPr id="3" name="CasellaDiTesto 2">
            <a:extLst>
              <a:ext uri="{FF2B5EF4-FFF2-40B4-BE49-F238E27FC236}">
                <a16:creationId xmlns:a16="http://schemas.microsoft.com/office/drawing/2014/main" id="{1306F972-2D32-09B1-11A3-77E38A2727BA}"/>
              </a:ext>
            </a:extLst>
          </p:cNvPr>
          <p:cNvSpPr txBox="1"/>
          <p:nvPr/>
        </p:nvSpPr>
        <p:spPr>
          <a:xfrm>
            <a:off x="838200" y="1690688"/>
            <a:ext cx="10142375" cy="1938992"/>
          </a:xfrm>
          <a:prstGeom prst="rect">
            <a:avLst/>
          </a:prstGeom>
          <a:noFill/>
        </p:spPr>
        <p:txBody>
          <a:bodyPr wrap="square" rtlCol="0">
            <a:spAutoFit/>
          </a:bodyPr>
          <a:lstStyle/>
          <a:p>
            <a:r>
              <a:rPr lang="en-US" sz="2400" dirty="0"/>
              <a:t>First laptop:</a:t>
            </a:r>
          </a:p>
          <a:p>
            <a:pPr marL="342900" indent="-342900">
              <a:buFont typeface="Arial" panose="020B0604020202020204" pitchFamily="34" charset="0"/>
              <a:buChar char="•"/>
            </a:pPr>
            <a:r>
              <a:rPr lang="en-US" sz="2400" dirty="0"/>
              <a:t>Intel i7  8-th generation, non-dedicated GPU:		≈ 14 minutes</a:t>
            </a:r>
          </a:p>
          <a:p>
            <a:endParaRPr lang="en-US" sz="2400" dirty="0"/>
          </a:p>
          <a:p>
            <a:r>
              <a:rPr lang="en-US" sz="2400" dirty="0"/>
              <a:t>Second laptop:</a:t>
            </a:r>
          </a:p>
          <a:p>
            <a:pPr marL="342900" indent="-342900">
              <a:buFont typeface="Arial" panose="020B0604020202020204" pitchFamily="34" charset="0"/>
              <a:buChar char="•"/>
            </a:pPr>
            <a:r>
              <a:rPr lang="en-US" sz="2400" dirty="0"/>
              <a:t>Intel i9  9-th generation, non-dedicated GPU:		≈ 9 minutes</a:t>
            </a:r>
          </a:p>
        </p:txBody>
      </p:sp>
      <p:sp>
        <p:nvSpPr>
          <p:cNvPr id="5" name="CasellaDiTesto 4">
            <a:extLst>
              <a:ext uri="{FF2B5EF4-FFF2-40B4-BE49-F238E27FC236}">
                <a16:creationId xmlns:a16="http://schemas.microsoft.com/office/drawing/2014/main" id="{8C88CD47-2779-34F1-9D90-A49EE1AF9CD8}"/>
              </a:ext>
            </a:extLst>
          </p:cNvPr>
          <p:cNvSpPr txBox="1"/>
          <p:nvPr/>
        </p:nvSpPr>
        <p:spPr>
          <a:xfrm>
            <a:off x="838200" y="4023519"/>
            <a:ext cx="10448731" cy="2308324"/>
          </a:xfrm>
          <a:prstGeom prst="rect">
            <a:avLst/>
          </a:prstGeom>
          <a:noFill/>
        </p:spPr>
        <p:txBody>
          <a:bodyPr wrap="square" rtlCol="0">
            <a:spAutoFit/>
          </a:bodyPr>
          <a:lstStyle/>
          <a:p>
            <a:r>
              <a:rPr lang="en-US" sz="2400" dirty="0"/>
              <a:t>This computing time are the results of an optimization of the backpropagation phase. We rewrite the entire code switching from the old version, where the gradients were computed one pattern at the time using only scalar product and summed, to a new version in which gradients are computed for all the data in the batch using matrix product. With the same hardware, this training is unfeasible using the old version.</a:t>
            </a:r>
          </a:p>
        </p:txBody>
      </p:sp>
    </p:spTree>
    <p:extLst>
      <p:ext uri="{BB962C8B-B14F-4D97-AF65-F5344CB8AC3E}">
        <p14:creationId xmlns:p14="http://schemas.microsoft.com/office/powerpoint/2010/main" val="230793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Discussion</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946027"/>
            <a:ext cx="1075819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To experiment, we tried many times to overfit the data with big networks and many </a:t>
            </a:r>
            <a:r>
              <a:rPr lang="it-IT" sz="2400" dirty="0"/>
              <a:t>training </a:t>
            </a:r>
            <a:r>
              <a:rPr lang="en-US" sz="2400" dirty="0"/>
              <a:t>epochs but</a:t>
            </a:r>
            <a:r>
              <a:rPr lang="it-IT" sz="2400" dirty="0"/>
              <a:t> </a:t>
            </a:r>
            <a:r>
              <a:rPr lang="en-US" sz="2400" dirty="0"/>
              <a:t>were unable to do so. We only observed that the validation loss start to decrease slower than the training loss. To verify if there were any issues with our simulator, we conducted tests with Keras and obtained the same results.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t>ReLU</a:t>
            </a:r>
            <a:r>
              <a:rPr lang="en-US" sz="2400" dirty="0"/>
              <a:t> (and its variants like Leaky </a:t>
            </a:r>
            <a:r>
              <a:rPr lang="en-US" sz="2400" dirty="0" err="1"/>
              <a:t>ReLU</a:t>
            </a:r>
            <a:r>
              <a:rPr lang="en-US" sz="2400" dirty="0"/>
              <a:t> and </a:t>
            </a:r>
            <a:r>
              <a:rPr lang="en-US" sz="2400" dirty="0" err="1"/>
              <a:t>SeLU</a:t>
            </a:r>
            <a:r>
              <a:rPr lang="en-US" sz="2400" dirty="0"/>
              <a:t>) tends to perform better than other activation functions during the training, with a more uniform and stable gradient descent.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Momentum is essential for good learning (especially with batch)</a:t>
            </a:r>
            <a:endParaRPr lang="it-IT" sz="2400" dirty="0"/>
          </a:p>
        </p:txBody>
      </p:sp>
      <p:sp>
        <p:nvSpPr>
          <p:cNvPr id="4" name="Segnaposto numero diapositiva 3">
            <a:extLst>
              <a:ext uri="{FF2B5EF4-FFF2-40B4-BE49-F238E27FC236}">
                <a16:creationId xmlns:a16="http://schemas.microsoft.com/office/drawing/2014/main" id="{27DADCDE-31C1-417C-F6D0-EB4A4DCE30CB}"/>
              </a:ext>
            </a:extLst>
          </p:cNvPr>
          <p:cNvSpPr>
            <a:spLocks noGrp="1"/>
          </p:cNvSpPr>
          <p:nvPr>
            <p:ph type="sldNum" sz="quarter" idx="12"/>
          </p:nvPr>
        </p:nvSpPr>
        <p:spPr/>
        <p:txBody>
          <a:bodyPr/>
          <a:lstStyle/>
          <a:p>
            <a:fld id="{642154B9-5AE1-4D93-9ACE-3DF3B522DF2F}" type="slidenum">
              <a:rPr lang="it-IT" smtClean="0"/>
              <a:t>23</a:t>
            </a:fld>
            <a:endParaRPr lang="it-IT" dirty="0"/>
          </a:p>
        </p:txBody>
      </p:sp>
    </p:spTree>
    <p:extLst>
      <p:ext uri="{BB962C8B-B14F-4D97-AF65-F5344CB8AC3E}">
        <p14:creationId xmlns:p14="http://schemas.microsoft.com/office/powerpoint/2010/main" val="3244110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Discussion</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952160"/>
            <a:ext cx="1075819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We realized that performing model selection require a lot of time, more than we had anticipated. Given that small tweaks to neural network hyperparameters yield significant variations in both training dynamics and outcomes, the combinations of hyperparameters to test are truly numerous, and for each is required a careful review.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Rescaling the data using znorm (mean to 0, standard deviation to 1) did not improve the results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Monk training highlights the impact of weight initialization in small networks on the final accuracy.</a:t>
            </a:r>
          </a:p>
        </p:txBody>
      </p:sp>
      <p:sp>
        <p:nvSpPr>
          <p:cNvPr id="4" name="Segnaposto numero diapositiva 3">
            <a:extLst>
              <a:ext uri="{FF2B5EF4-FFF2-40B4-BE49-F238E27FC236}">
                <a16:creationId xmlns:a16="http://schemas.microsoft.com/office/drawing/2014/main" id="{2878071C-5785-A130-6658-0C2D8DDD6C40}"/>
              </a:ext>
            </a:extLst>
          </p:cNvPr>
          <p:cNvSpPr>
            <a:spLocks noGrp="1"/>
          </p:cNvSpPr>
          <p:nvPr>
            <p:ph type="sldNum" sz="quarter" idx="12"/>
          </p:nvPr>
        </p:nvSpPr>
        <p:spPr/>
        <p:txBody>
          <a:bodyPr/>
          <a:lstStyle/>
          <a:p>
            <a:fld id="{642154B9-5AE1-4D93-9ACE-3DF3B522DF2F}" type="slidenum">
              <a:rPr lang="it-IT" smtClean="0"/>
              <a:t>24</a:t>
            </a:fld>
            <a:endParaRPr lang="it-IT"/>
          </a:p>
        </p:txBody>
      </p:sp>
    </p:spTree>
    <p:extLst>
      <p:ext uri="{BB962C8B-B14F-4D97-AF65-F5344CB8AC3E}">
        <p14:creationId xmlns:p14="http://schemas.microsoft.com/office/powerpoint/2010/main" val="68952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Conclusions</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867971"/>
            <a:ext cx="10758196" cy="4154984"/>
          </a:xfrm>
          <a:prstGeom prst="rect">
            <a:avLst/>
          </a:prstGeom>
          <a:noFill/>
        </p:spPr>
        <p:txBody>
          <a:bodyPr wrap="square" rtlCol="0">
            <a:spAutoFit/>
          </a:bodyPr>
          <a:lstStyle/>
          <a:p>
            <a:r>
              <a:rPr lang="en-US" sz="2400" dirty="0"/>
              <a:t>This project allowed us to find a connection between the theory and the practice studied during the course, indeed we dialed with overfitting, regularization, networks architecture and many other aspects discussed in the lectures.</a:t>
            </a:r>
          </a:p>
          <a:p>
            <a:endParaRPr lang="en-US" sz="2400" dirty="0"/>
          </a:p>
          <a:p>
            <a:r>
              <a:rPr lang="en-US" sz="2400" dirty="0"/>
              <a:t>Creating an NN simulator from scratch was a demanding challenge, but very educational. This collaborative project not only expanded our technical knowledge but also enriched our experience in working collaboratively within a group setting.</a:t>
            </a:r>
          </a:p>
          <a:p>
            <a:endParaRPr lang="en-US" sz="2400" dirty="0"/>
          </a:p>
          <a:p>
            <a:r>
              <a:rPr lang="en-US" sz="2400" dirty="0"/>
              <a:t>In conclusion regarding our project, we believe we've not only delved into fascinating concepts but also acquired practical skills that will prove precious in our academic and professional journey ahead. </a:t>
            </a:r>
          </a:p>
        </p:txBody>
      </p:sp>
      <p:sp>
        <p:nvSpPr>
          <p:cNvPr id="4" name="Segnaposto numero diapositiva 3">
            <a:extLst>
              <a:ext uri="{FF2B5EF4-FFF2-40B4-BE49-F238E27FC236}">
                <a16:creationId xmlns:a16="http://schemas.microsoft.com/office/drawing/2014/main" id="{BDC88D8C-780E-BE2A-CE9C-7AF5B2014F71}"/>
              </a:ext>
            </a:extLst>
          </p:cNvPr>
          <p:cNvSpPr>
            <a:spLocks noGrp="1"/>
          </p:cNvSpPr>
          <p:nvPr>
            <p:ph type="sldNum" sz="quarter" idx="12"/>
          </p:nvPr>
        </p:nvSpPr>
        <p:spPr/>
        <p:txBody>
          <a:bodyPr/>
          <a:lstStyle/>
          <a:p>
            <a:fld id="{642154B9-5AE1-4D93-9ACE-3DF3B522DF2F}" type="slidenum">
              <a:rPr lang="it-IT" smtClean="0"/>
              <a:t>25</a:t>
            </a:fld>
            <a:endParaRPr lang="it-IT"/>
          </a:p>
        </p:txBody>
      </p:sp>
    </p:spTree>
    <p:extLst>
      <p:ext uri="{BB962C8B-B14F-4D97-AF65-F5344CB8AC3E}">
        <p14:creationId xmlns:p14="http://schemas.microsoft.com/office/powerpoint/2010/main" val="2108753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Conclusions</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895962"/>
            <a:ext cx="10758196" cy="3785652"/>
          </a:xfrm>
          <a:prstGeom prst="rect">
            <a:avLst/>
          </a:prstGeom>
          <a:noFill/>
        </p:spPr>
        <p:txBody>
          <a:bodyPr wrap="square" rtlCol="0">
            <a:spAutoFit/>
          </a:bodyPr>
          <a:lstStyle/>
          <a:p>
            <a:r>
              <a:rPr lang="en-US" sz="2400" dirty="0"/>
              <a:t>Name of the results file:     </a:t>
            </a:r>
          </a:p>
          <a:p>
            <a:endParaRPr lang="en-US" sz="2400" dirty="0"/>
          </a:p>
          <a:p>
            <a:pPr marL="800100" lvl="1" indent="-342900">
              <a:buFont typeface="Arial" panose="020B0604020202020204" pitchFamily="34" charset="0"/>
              <a:buChar char="•"/>
            </a:pPr>
            <a:r>
              <a:rPr lang="en-US" sz="2400" dirty="0"/>
              <a:t>MensaMartiri_ML-CUP23-TS.csv</a:t>
            </a:r>
          </a:p>
          <a:p>
            <a:pPr marL="800100" lvl="1" indent="-342900">
              <a:buFont typeface="Arial" panose="020B0604020202020204" pitchFamily="34" charset="0"/>
              <a:buChar char="•"/>
            </a:pPr>
            <a:r>
              <a:rPr lang="en-US" sz="2400" dirty="0"/>
              <a:t>MensaMartiri_abstract.txt</a:t>
            </a:r>
          </a:p>
          <a:p>
            <a:endParaRPr lang="en-US" sz="2400" dirty="0"/>
          </a:p>
          <a:p>
            <a:endParaRPr lang="en-US" sz="2400" dirty="0"/>
          </a:p>
          <a:p>
            <a:r>
              <a:rPr lang="en-US" sz="2400" dirty="0"/>
              <a:t>Team name: Mensa </a:t>
            </a:r>
            <a:r>
              <a:rPr lang="en-US" sz="2400" dirty="0" err="1"/>
              <a:t>Martiri</a:t>
            </a:r>
            <a:endParaRPr lang="en-US" sz="2400" dirty="0"/>
          </a:p>
          <a:p>
            <a:endParaRPr lang="en-US" sz="2400" dirty="0"/>
          </a:p>
          <a:p>
            <a:endParaRPr lang="en-US" sz="2400" dirty="0"/>
          </a:p>
          <a:p>
            <a:r>
              <a:rPr lang="en-US" sz="2400" dirty="0"/>
              <a:t>Team members: Tommaso Di Riccio, Marco Minniti, Francesco Simonetti</a:t>
            </a:r>
          </a:p>
        </p:txBody>
      </p:sp>
      <p:sp>
        <p:nvSpPr>
          <p:cNvPr id="4" name="Segnaposto numero diapositiva 3">
            <a:extLst>
              <a:ext uri="{FF2B5EF4-FFF2-40B4-BE49-F238E27FC236}">
                <a16:creationId xmlns:a16="http://schemas.microsoft.com/office/drawing/2014/main" id="{BDC88D8C-780E-BE2A-CE9C-7AF5B2014F71}"/>
              </a:ext>
            </a:extLst>
          </p:cNvPr>
          <p:cNvSpPr>
            <a:spLocks noGrp="1"/>
          </p:cNvSpPr>
          <p:nvPr>
            <p:ph type="sldNum" sz="quarter" idx="12"/>
          </p:nvPr>
        </p:nvSpPr>
        <p:spPr/>
        <p:txBody>
          <a:bodyPr/>
          <a:lstStyle/>
          <a:p>
            <a:fld id="{642154B9-5AE1-4D93-9ACE-3DF3B522DF2F}" type="slidenum">
              <a:rPr lang="it-IT" smtClean="0"/>
              <a:t>26</a:t>
            </a:fld>
            <a:endParaRPr lang="it-IT"/>
          </a:p>
        </p:txBody>
      </p:sp>
    </p:spTree>
    <p:extLst>
      <p:ext uri="{BB962C8B-B14F-4D97-AF65-F5344CB8AC3E}">
        <p14:creationId xmlns:p14="http://schemas.microsoft.com/office/powerpoint/2010/main" val="3940796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References</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895962"/>
            <a:ext cx="10758196" cy="1200329"/>
          </a:xfrm>
          <a:prstGeom prst="rect">
            <a:avLst/>
          </a:prstGeom>
          <a:noFill/>
        </p:spPr>
        <p:txBody>
          <a:bodyPr wrap="square" rtlCol="0">
            <a:spAutoFit/>
          </a:bodyPr>
          <a:lstStyle/>
          <a:p>
            <a:r>
              <a:rPr lang="en-US" sz="2400" dirty="0"/>
              <a:t>[1] X. Glorot &amp; Y. Bengio: Understanding the difficulty of training deep feedforward neural networks. In Proceedings of the Thirteenth International Conference on Artificial Intelligence and Statistics, 249–256, 2010</a:t>
            </a:r>
          </a:p>
        </p:txBody>
      </p:sp>
      <p:sp>
        <p:nvSpPr>
          <p:cNvPr id="4" name="Segnaposto numero diapositiva 3">
            <a:extLst>
              <a:ext uri="{FF2B5EF4-FFF2-40B4-BE49-F238E27FC236}">
                <a16:creationId xmlns:a16="http://schemas.microsoft.com/office/drawing/2014/main" id="{BDC88D8C-780E-BE2A-CE9C-7AF5B2014F71}"/>
              </a:ext>
            </a:extLst>
          </p:cNvPr>
          <p:cNvSpPr>
            <a:spLocks noGrp="1"/>
          </p:cNvSpPr>
          <p:nvPr>
            <p:ph type="sldNum" sz="quarter" idx="12"/>
          </p:nvPr>
        </p:nvSpPr>
        <p:spPr/>
        <p:txBody>
          <a:bodyPr/>
          <a:lstStyle/>
          <a:p>
            <a:fld id="{642154B9-5AE1-4D93-9ACE-3DF3B522DF2F}" type="slidenum">
              <a:rPr lang="it-IT" smtClean="0"/>
              <a:t>27</a:t>
            </a:fld>
            <a:endParaRPr lang="it-IT"/>
          </a:p>
        </p:txBody>
      </p:sp>
    </p:spTree>
    <p:extLst>
      <p:ext uri="{BB962C8B-B14F-4D97-AF65-F5344CB8AC3E}">
        <p14:creationId xmlns:p14="http://schemas.microsoft.com/office/powerpoint/2010/main" val="2307646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Appendix</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665129"/>
            <a:ext cx="10758196" cy="461665"/>
          </a:xfrm>
          <a:prstGeom prst="rect">
            <a:avLst/>
          </a:prstGeom>
          <a:noFill/>
        </p:spPr>
        <p:txBody>
          <a:bodyPr wrap="square" rtlCol="0">
            <a:spAutoFit/>
          </a:bodyPr>
          <a:lstStyle/>
          <a:p>
            <a:r>
              <a:rPr lang="en-US" sz="2400" dirty="0"/>
              <a:t>Result of the training with </a:t>
            </a:r>
            <a:r>
              <a:rPr lang="en-US" sz="2400" dirty="0" err="1"/>
              <a:t>Keras</a:t>
            </a:r>
            <a:r>
              <a:rPr lang="en-US" sz="2400" dirty="0"/>
              <a:t> mentioned in slide 20:</a:t>
            </a:r>
          </a:p>
        </p:txBody>
      </p:sp>
      <p:sp>
        <p:nvSpPr>
          <p:cNvPr id="4" name="Segnaposto numero diapositiva 3">
            <a:extLst>
              <a:ext uri="{FF2B5EF4-FFF2-40B4-BE49-F238E27FC236}">
                <a16:creationId xmlns:a16="http://schemas.microsoft.com/office/drawing/2014/main" id="{BDC88D8C-780E-BE2A-CE9C-7AF5B2014F71}"/>
              </a:ext>
            </a:extLst>
          </p:cNvPr>
          <p:cNvSpPr>
            <a:spLocks noGrp="1"/>
          </p:cNvSpPr>
          <p:nvPr>
            <p:ph type="sldNum" sz="quarter" idx="12"/>
          </p:nvPr>
        </p:nvSpPr>
        <p:spPr/>
        <p:txBody>
          <a:bodyPr/>
          <a:lstStyle/>
          <a:p>
            <a:fld id="{642154B9-5AE1-4D93-9ACE-3DF3B522DF2F}" type="slidenum">
              <a:rPr lang="it-IT" smtClean="0"/>
              <a:t>28</a:t>
            </a:fld>
            <a:endParaRPr lang="it-IT"/>
          </a:p>
        </p:txBody>
      </p:sp>
      <p:pic>
        <p:nvPicPr>
          <p:cNvPr id="8" name="Immagine 7">
            <a:extLst>
              <a:ext uri="{FF2B5EF4-FFF2-40B4-BE49-F238E27FC236}">
                <a16:creationId xmlns:a16="http://schemas.microsoft.com/office/drawing/2014/main" id="{ED77282D-D3C4-2298-9F79-0EB7179983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72408" y="2369821"/>
            <a:ext cx="5288533" cy="4181187"/>
          </a:xfrm>
          <a:prstGeom prst="rect">
            <a:avLst/>
          </a:prstGeom>
        </p:spPr>
      </p:pic>
      <p:sp>
        <p:nvSpPr>
          <p:cNvPr id="9" name="CasellaDiTesto 8">
            <a:extLst>
              <a:ext uri="{FF2B5EF4-FFF2-40B4-BE49-F238E27FC236}">
                <a16:creationId xmlns:a16="http://schemas.microsoft.com/office/drawing/2014/main" id="{F1E30FC7-05A4-38BE-89A2-8C4CDEE2F4FE}"/>
              </a:ext>
            </a:extLst>
          </p:cNvPr>
          <p:cNvSpPr txBox="1"/>
          <p:nvPr/>
        </p:nvSpPr>
        <p:spPr>
          <a:xfrm>
            <a:off x="7827604" y="2537926"/>
            <a:ext cx="539252" cy="292388"/>
          </a:xfrm>
          <a:prstGeom prst="rect">
            <a:avLst/>
          </a:prstGeom>
          <a:noFill/>
        </p:spPr>
        <p:txBody>
          <a:bodyPr wrap="square" rtlCol="0">
            <a:spAutoFit/>
          </a:bodyPr>
          <a:lstStyle/>
          <a:p>
            <a:r>
              <a:rPr lang="it-IT" sz="1300" dirty="0">
                <a:solidFill>
                  <a:schemeClr val="tx1">
                    <a:lumMod val="85000"/>
                    <a:lumOff val="15000"/>
                  </a:schemeClr>
                </a:solidFill>
              </a:rPr>
              <a:t>ing</a:t>
            </a:r>
          </a:p>
        </p:txBody>
      </p:sp>
      <p:sp>
        <p:nvSpPr>
          <p:cNvPr id="10" name="CasellaDiTesto 9">
            <a:extLst>
              <a:ext uri="{FF2B5EF4-FFF2-40B4-BE49-F238E27FC236}">
                <a16:creationId xmlns:a16="http://schemas.microsoft.com/office/drawing/2014/main" id="{068E178C-C961-780F-91F1-30118FAA173B}"/>
              </a:ext>
            </a:extLst>
          </p:cNvPr>
          <p:cNvSpPr txBox="1"/>
          <p:nvPr/>
        </p:nvSpPr>
        <p:spPr>
          <a:xfrm>
            <a:off x="5682343" y="3227869"/>
            <a:ext cx="2684513" cy="646331"/>
          </a:xfrm>
          <a:prstGeom prst="rect">
            <a:avLst/>
          </a:prstGeom>
          <a:noFill/>
        </p:spPr>
        <p:txBody>
          <a:bodyPr wrap="square" rtlCol="0">
            <a:spAutoFit/>
          </a:bodyPr>
          <a:lstStyle/>
          <a:p>
            <a:pPr algn="r"/>
            <a:r>
              <a:rPr lang="en-US" dirty="0"/>
              <a:t>Training loss: 0.0448</a:t>
            </a:r>
          </a:p>
          <a:p>
            <a:pPr algn="r"/>
            <a:r>
              <a:rPr lang="en-US" dirty="0"/>
              <a:t>Validation loss: 0.2865</a:t>
            </a:r>
            <a:endParaRPr lang="it-IT" dirty="0"/>
          </a:p>
        </p:txBody>
      </p:sp>
    </p:spTree>
    <p:extLst>
      <p:ext uri="{BB962C8B-B14F-4D97-AF65-F5344CB8AC3E}">
        <p14:creationId xmlns:p14="http://schemas.microsoft.com/office/powerpoint/2010/main" val="257364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4A98E0-9341-8C17-AB14-45506C4279AD}"/>
              </a:ext>
            </a:extLst>
          </p:cNvPr>
          <p:cNvSpPr>
            <a:spLocks noGrp="1"/>
          </p:cNvSpPr>
          <p:nvPr>
            <p:ph type="title"/>
          </p:nvPr>
        </p:nvSpPr>
        <p:spPr/>
        <p:txBody>
          <a:bodyPr/>
          <a:lstStyle/>
          <a:p>
            <a:r>
              <a:rPr lang="it-IT" b="1" dirty="0"/>
              <a:t>Method </a:t>
            </a:r>
            <a:r>
              <a:rPr lang="it-IT" dirty="0"/>
              <a:t>–</a:t>
            </a:r>
            <a:r>
              <a:rPr lang="it-IT" b="1" dirty="0"/>
              <a:t> </a:t>
            </a:r>
            <a:r>
              <a:rPr lang="it-IT" dirty="0" err="1"/>
              <a:t>Overview</a:t>
            </a:r>
            <a:endParaRPr lang="it-IT" dirty="0"/>
          </a:p>
        </p:txBody>
      </p:sp>
      <p:sp>
        <p:nvSpPr>
          <p:cNvPr id="3" name="Segnaposto contenuto 2">
            <a:extLst>
              <a:ext uri="{FF2B5EF4-FFF2-40B4-BE49-F238E27FC236}">
                <a16:creationId xmlns:a16="http://schemas.microsoft.com/office/drawing/2014/main" id="{53BF7ED8-D815-81A4-00F9-D4F294486FE8}"/>
              </a:ext>
            </a:extLst>
          </p:cNvPr>
          <p:cNvSpPr>
            <a:spLocks noGrp="1"/>
          </p:cNvSpPr>
          <p:nvPr>
            <p:ph idx="1"/>
          </p:nvPr>
        </p:nvSpPr>
        <p:spPr>
          <a:xfrm>
            <a:off x="838200" y="1690688"/>
            <a:ext cx="10515600" cy="4749638"/>
          </a:xfrm>
        </p:spPr>
        <p:txBody>
          <a:bodyPr>
            <a:normAutofit/>
          </a:bodyPr>
          <a:lstStyle/>
          <a:p>
            <a:r>
              <a:rPr lang="en-US" dirty="0"/>
              <a:t>Programming language: Python</a:t>
            </a:r>
          </a:p>
          <a:p>
            <a:endParaRPr lang="en-US" sz="3200" dirty="0"/>
          </a:p>
          <a:p>
            <a:r>
              <a:rPr lang="en-US" dirty="0"/>
              <a:t>Used libraries:</a:t>
            </a:r>
          </a:p>
          <a:p>
            <a:pPr lvl="1"/>
            <a:r>
              <a:rPr lang="en-US" sz="2500" dirty="0" err="1"/>
              <a:t>Numpy</a:t>
            </a:r>
            <a:r>
              <a:rPr lang="en-US" sz="2500" dirty="0"/>
              <a:t>: to perform linear algebra operations</a:t>
            </a:r>
          </a:p>
          <a:p>
            <a:pPr lvl="1"/>
            <a:r>
              <a:rPr lang="en-US" sz="2500" dirty="0" err="1"/>
              <a:t>Sklearn</a:t>
            </a:r>
            <a:r>
              <a:rPr lang="en-US" sz="2500" dirty="0"/>
              <a:t>: to performs the one-hot-encoding on the monk datasets</a:t>
            </a:r>
          </a:p>
          <a:p>
            <a:pPr lvl="1"/>
            <a:r>
              <a:rPr lang="en-US" sz="2500" dirty="0"/>
              <a:t>Pandas: to read the csv of the datasets</a:t>
            </a:r>
          </a:p>
          <a:p>
            <a:pPr lvl="1"/>
            <a:r>
              <a:rPr lang="en-US" sz="2500" dirty="0"/>
              <a:t>Seaborn: to plot the results</a:t>
            </a:r>
          </a:p>
          <a:p>
            <a:endParaRPr lang="en-US" sz="3200" dirty="0"/>
          </a:p>
          <a:p>
            <a:r>
              <a:rPr lang="en-US" dirty="0"/>
              <a:t>We exploit Python classes to effortlessly incorporate new functionalities without the need to modify existing code.</a:t>
            </a:r>
          </a:p>
          <a:p>
            <a:endParaRPr lang="en-US" sz="3200" dirty="0"/>
          </a:p>
          <a:p>
            <a:pPr marL="457200" lvl="1" indent="0">
              <a:buNone/>
            </a:pPr>
            <a:endParaRPr lang="en-US" sz="2800" dirty="0"/>
          </a:p>
          <a:p>
            <a:pPr marL="457200" lvl="1" indent="0">
              <a:buNone/>
            </a:pPr>
            <a:endParaRPr lang="en-US" dirty="0"/>
          </a:p>
          <a:p>
            <a:pPr marL="457200" lvl="1" indent="0">
              <a:buNone/>
            </a:pPr>
            <a:endParaRPr lang="en-US" dirty="0"/>
          </a:p>
        </p:txBody>
      </p:sp>
      <p:sp>
        <p:nvSpPr>
          <p:cNvPr id="5" name="Segnaposto numero diapositiva 4">
            <a:extLst>
              <a:ext uri="{FF2B5EF4-FFF2-40B4-BE49-F238E27FC236}">
                <a16:creationId xmlns:a16="http://schemas.microsoft.com/office/drawing/2014/main" id="{EE0BBC6C-067B-50F1-2801-95BCB847D5EC}"/>
              </a:ext>
            </a:extLst>
          </p:cNvPr>
          <p:cNvSpPr>
            <a:spLocks noGrp="1"/>
          </p:cNvSpPr>
          <p:nvPr>
            <p:ph type="sldNum" sz="quarter" idx="12"/>
          </p:nvPr>
        </p:nvSpPr>
        <p:spPr/>
        <p:txBody>
          <a:bodyPr/>
          <a:lstStyle/>
          <a:p>
            <a:fld id="{642154B9-5AE1-4D93-9ACE-3DF3B522DF2F}" type="slidenum">
              <a:rPr lang="it-IT" smtClean="0"/>
              <a:t>3</a:t>
            </a:fld>
            <a:endParaRPr lang="it-IT" dirty="0"/>
          </a:p>
        </p:txBody>
      </p:sp>
    </p:spTree>
    <p:extLst>
      <p:ext uri="{BB962C8B-B14F-4D97-AF65-F5344CB8AC3E}">
        <p14:creationId xmlns:p14="http://schemas.microsoft.com/office/powerpoint/2010/main" val="375264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8900-1AD4-6DC8-BDD6-E9330161A9ED}"/>
              </a:ext>
            </a:extLst>
          </p:cNvPr>
          <p:cNvSpPr>
            <a:spLocks noGrp="1"/>
          </p:cNvSpPr>
          <p:nvPr>
            <p:ph type="title"/>
          </p:nvPr>
        </p:nvSpPr>
        <p:spPr/>
        <p:txBody>
          <a:bodyPr/>
          <a:lstStyle/>
          <a:p>
            <a:r>
              <a:rPr lang="it-IT" b="1" dirty="0"/>
              <a:t>Method </a:t>
            </a:r>
            <a:r>
              <a:rPr lang="it-IT" dirty="0"/>
              <a:t>–</a:t>
            </a:r>
            <a:r>
              <a:rPr lang="it-IT" b="1" dirty="0"/>
              <a:t> </a:t>
            </a:r>
            <a:r>
              <a:rPr lang="it-IT" dirty="0"/>
              <a:t>Code</a:t>
            </a:r>
          </a:p>
        </p:txBody>
      </p:sp>
      <p:sp>
        <p:nvSpPr>
          <p:cNvPr id="3" name="Segnaposto contenuto 2">
            <a:extLst>
              <a:ext uri="{FF2B5EF4-FFF2-40B4-BE49-F238E27FC236}">
                <a16:creationId xmlns:a16="http://schemas.microsoft.com/office/drawing/2014/main" id="{956D2AF0-B145-E99F-B9CB-D111DC6D0769}"/>
              </a:ext>
            </a:extLst>
          </p:cNvPr>
          <p:cNvSpPr>
            <a:spLocks noGrp="1"/>
          </p:cNvSpPr>
          <p:nvPr>
            <p:ph idx="1"/>
          </p:nvPr>
        </p:nvSpPr>
        <p:spPr>
          <a:xfrm>
            <a:off x="838200" y="1825625"/>
            <a:ext cx="10515600" cy="4104912"/>
          </a:xfrm>
        </p:spPr>
        <p:txBody>
          <a:bodyPr>
            <a:normAutofit/>
          </a:bodyPr>
          <a:lstStyle/>
          <a:p>
            <a:pPr marL="0" indent="0">
              <a:buNone/>
            </a:pPr>
            <a:r>
              <a:rPr lang="en-US" dirty="0"/>
              <a:t>Brief code description:</a:t>
            </a:r>
            <a:br>
              <a:rPr lang="en-US" dirty="0"/>
            </a:br>
            <a:endParaRPr lang="en-US" dirty="0"/>
          </a:p>
          <a:p>
            <a:r>
              <a:rPr lang="en-US" b="1" dirty="0"/>
              <a:t>Network</a:t>
            </a:r>
            <a:r>
              <a:rPr lang="en-US" dirty="0"/>
              <a:t>: a class representing the structure of the network with the methods for training, validating and predicting.</a:t>
            </a:r>
            <a:br>
              <a:rPr lang="en-US" dirty="0"/>
            </a:br>
            <a:endParaRPr lang="en-US" dirty="0"/>
          </a:p>
          <a:p>
            <a:r>
              <a:rPr lang="en-US" b="1" dirty="0"/>
              <a:t>Layer</a:t>
            </a:r>
            <a:r>
              <a:rPr lang="en-US" dirty="0"/>
              <a:t>: a class representing a layer of the Neural Network. It contains the number of units, with all the weights, and the activation function chosen by the user. During training, each layer compute its gradient and the error signal to propagate to the previous layer.</a:t>
            </a:r>
          </a:p>
        </p:txBody>
      </p:sp>
      <p:sp>
        <p:nvSpPr>
          <p:cNvPr id="5" name="Segnaposto numero diapositiva 4">
            <a:extLst>
              <a:ext uri="{FF2B5EF4-FFF2-40B4-BE49-F238E27FC236}">
                <a16:creationId xmlns:a16="http://schemas.microsoft.com/office/drawing/2014/main" id="{A38C5FD4-7C40-F51E-3962-0FFB14B986F2}"/>
              </a:ext>
            </a:extLst>
          </p:cNvPr>
          <p:cNvSpPr>
            <a:spLocks noGrp="1"/>
          </p:cNvSpPr>
          <p:nvPr>
            <p:ph type="sldNum" sz="quarter" idx="12"/>
          </p:nvPr>
        </p:nvSpPr>
        <p:spPr/>
        <p:txBody>
          <a:bodyPr/>
          <a:lstStyle/>
          <a:p>
            <a:fld id="{642154B9-5AE1-4D93-9ACE-3DF3B522DF2F}" type="slidenum">
              <a:rPr lang="it-IT" smtClean="0"/>
              <a:t>4</a:t>
            </a:fld>
            <a:endParaRPr lang="it-IT"/>
          </a:p>
        </p:txBody>
      </p:sp>
    </p:spTree>
    <p:extLst>
      <p:ext uri="{BB962C8B-B14F-4D97-AF65-F5344CB8AC3E}">
        <p14:creationId xmlns:p14="http://schemas.microsoft.com/office/powerpoint/2010/main" val="312240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8900-1AD4-6DC8-BDD6-E9330161A9ED}"/>
              </a:ext>
            </a:extLst>
          </p:cNvPr>
          <p:cNvSpPr>
            <a:spLocks noGrp="1"/>
          </p:cNvSpPr>
          <p:nvPr>
            <p:ph type="title"/>
          </p:nvPr>
        </p:nvSpPr>
        <p:spPr/>
        <p:txBody>
          <a:bodyPr/>
          <a:lstStyle/>
          <a:p>
            <a:r>
              <a:rPr lang="it-IT" b="1" dirty="0"/>
              <a:t>Method </a:t>
            </a:r>
            <a:r>
              <a:rPr lang="it-IT" dirty="0"/>
              <a:t>–</a:t>
            </a:r>
            <a:r>
              <a:rPr lang="it-IT" b="1" dirty="0"/>
              <a:t> </a:t>
            </a:r>
            <a:r>
              <a:rPr lang="it-IT" dirty="0"/>
              <a:t>Code</a:t>
            </a:r>
            <a:endParaRPr lang="it-IT" b="1" dirty="0"/>
          </a:p>
        </p:txBody>
      </p:sp>
      <p:sp>
        <p:nvSpPr>
          <p:cNvPr id="3" name="Segnaposto contenuto 2">
            <a:extLst>
              <a:ext uri="{FF2B5EF4-FFF2-40B4-BE49-F238E27FC236}">
                <a16:creationId xmlns:a16="http://schemas.microsoft.com/office/drawing/2014/main" id="{956D2AF0-B145-E99F-B9CB-D111DC6D0769}"/>
              </a:ext>
            </a:extLst>
          </p:cNvPr>
          <p:cNvSpPr>
            <a:spLocks noGrp="1"/>
          </p:cNvSpPr>
          <p:nvPr>
            <p:ph idx="1"/>
          </p:nvPr>
        </p:nvSpPr>
        <p:spPr>
          <a:xfrm>
            <a:off x="838200" y="1825625"/>
            <a:ext cx="10515600" cy="4575175"/>
          </a:xfrm>
        </p:spPr>
        <p:txBody>
          <a:bodyPr>
            <a:normAutofit/>
          </a:bodyPr>
          <a:lstStyle/>
          <a:p>
            <a:r>
              <a:rPr lang="en-US" b="1" dirty="0"/>
              <a:t>Training</a:t>
            </a:r>
            <a:r>
              <a:rPr lang="en-US" dirty="0"/>
              <a:t>: containing all the class representing learning methods (e.g. Gradient Descent).</a:t>
            </a:r>
            <a:br>
              <a:rPr lang="en-US" dirty="0"/>
            </a:br>
            <a:br>
              <a:rPr lang="en-US" dirty="0"/>
            </a:br>
            <a:r>
              <a:rPr lang="en-US" dirty="0"/>
              <a:t>Gradient Descent class implements the following features:</a:t>
            </a:r>
          </a:p>
          <a:p>
            <a:pPr lvl="1"/>
            <a:r>
              <a:rPr lang="en-US" dirty="0"/>
              <a:t>Online / Minibatch / Batch</a:t>
            </a:r>
          </a:p>
          <a:p>
            <a:pPr lvl="1"/>
            <a:r>
              <a:rPr lang="en-US" dirty="0"/>
              <a:t>Momentum</a:t>
            </a:r>
          </a:p>
          <a:p>
            <a:pPr lvl="1"/>
            <a:r>
              <a:rPr lang="en-US" dirty="0"/>
              <a:t>Nesterov momentum</a:t>
            </a:r>
          </a:p>
          <a:p>
            <a:pPr lvl="1"/>
            <a:r>
              <a:rPr lang="en-US" dirty="0"/>
              <a:t>Learning rate decay</a:t>
            </a:r>
          </a:p>
          <a:p>
            <a:pPr lvl="1"/>
            <a:r>
              <a:rPr lang="en-US" dirty="0"/>
              <a:t>L2 Regularization</a:t>
            </a:r>
          </a:p>
          <a:p>
            <a:pPr lvl="1"/>
            <a:r>
              <a:rPr lang="en-US" dirty="0"/>
              <a:t>Early stopping or stopping the training when improvement on TR loss is low</a:t>
            </a:r>
          </a:p>
        </p:txBody>
      </p:sp>
      <p:sp>
        <p:nvSpPr>
          <p:cNvPr id="5" name="Segnaposto numero diapositiva 4">
            <a:extLst>
              <a:ext uri="{FF2B5EF4-FFF2-40B4-BE49-F238E27FC236}">
                <a16:creationId xmlns:a16="http://schemas.microsoft.com/office/drawing/2014/main" id="{2B2683B9-7399-7767-E11E-3661CC2DD04A}"/>
              </a:ext>
            </a:extLst>
          </p:cNvPr>
          <p:cNvSpPr>
            <a:spLocks noGrp="1"/>
          </p:cNvSpPr>
          <p:nvPr>
            <p:ph type="sldNum" sz="quarter" idx="12"/>
          </p:nvPr>
        </p:nvSpPr>
        <p:spPr/>
        <p:txBody>
          <a:bodyPr/>
          <a:lstStyle/>
          <a:p>
            <a:fld id="{642154B9-5AE1-4D93-9ACE-3DF3B522DF2F}" type="slidenum">
              <a:rPr lang="it-IT" smtClean="0"/>
              <a:t>5</a:t>
            </a:fld>
            <a:endParaRPr lang="it-IT"/>
          </a:p>
        </p:txBody>
      </p:sp>
    </p:spTree>
    <p:extLst>
      <p:ext uri="{BB962C8B-B14F-4D97-AF65-F5344CB8AC3E}">
        <p14:creationId xmlns:p14="http://schemas.microsoft.com/office/powerpoint/2010/main" val="292391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D50234-5458-7264-EA96-4C4F11AAB29C}"/>
              </a:ext>
            </a:extLst>
          </p:cNvPr>
          <p:cNvSpPr>
            <a:spLocks noGrp="1"/>
          </p:cNvSpPr>
          <p:nvPr>
            <p:ph type="title"/>
          </p:nvPr>
        </p:nvSpPr>
        <p:spPr/>
        <p:txBody>
          <a:bodyPr/>
          <a:lstStyle/>
          <a:p>
            <a:r>
              <a:rPr lang="it-IT" b="1" dirty="0"/>
              <a:t>Method </a:t>
            </a:r>
            <a:r>
              <a:rPr lang="it-IT" dirty="0"/>
              <a:t>–</a:t>
            </a:r>
            <a:r>
              <a:rPr lang="it-IT" b="1" dirty="0"/>
              <a:t> </a:t>
            </a:r>
            <a:r>
              <a:rPr lang="it-IT" dirty="0"/>
              <a:t>Code</a:t>
            </a:r>
            <a:endParaRPr lang="it-IT" b="1" dirty="0"/>
          </a:p>
        </p:txBody>
      </p:sp>
      <p:sp>
        <p:nvSpPr>
          <p:cNvPr id="3" name="Segnaposto contenuto 2">
            <a:extLst>
              <a:ext uri="{FF2B5EF4-FFF2-40B4-BE49-F238E27FC236}">
                <a16:creationId xmlns:a16="http://schemas.microsoft.com/office/drawing/2014/main" id="{E4E00E2D-6FDA-A561-A136-2FBC5B27DFD0}"/>
              </a:ext>
            </a:extLst>
          </p:cNvPr>
          <p:cNvSpPr>
            <a:spLocks noGrp="1"/>
          </p:cNvSpPr>
          <p:nvPr>
            <p:ph idx="1"/>
          </p:nvPr>
        </p:nvSpPr>
        <p:spPr>
          <a:xfrm>
            <a:off x="838199" y="1825625"/>
            <a:ext cx="10956236" cy="4351338"/>
          </a:xfrm>
        </p:spPr>
        <p:txBody>
          <a:bodyPr/>
          <a:lstStyle/>
          <a:p>
            <a:r>
              <a:rPr lang="en-US" b="1" dirty="0"/>
              <a:t>Functions</a:t>
            </a:r>
            <a:r>
              <a:rPr lang="en-US" dirty="0"/>
              <a:t>:</a:t>
            </a:r>
          </a:p>
          <a:p>
            <a:pPr lvl="1"/>
            <a:r>
              <a:rPr lang="en-US" sz="2800" dirty="0"/>
              <a:t>Activation functions: Identity, Sigmoid, Tanh, </a:t>
            </a:r>
            <a:r>
              <a:rPr lang="en-US" sz="2800" dirty="0" err="1"/>
              <a:t>ReLU</a:t>
            </a:r>
            <a:r>
              <a:rPr lang="en-US" sz="2800" dirty="0"/>
              <a:t>, Leaky </a:t>
            </a:r>
            <a:r>
              <a:rPr lang="en-US" sz="2800" dirty="0" err="1"/>
              <a:t>ReLU</a:t>
            </a:r>
            <a:r>
              <a:rPr lang="en-US" sz="2800" dirty="0"/>
              <a:t>, </a:t>
            </a:r>
            <a:r>
              <a:rPr lang="en-US" sz="2800" dirty="0" err="1"/>
              <a:t>SeLU</a:t>
            </a:r>
            <a:endParaRPr lang="en-US" sz="2800" dirty="0"/>
          </a:p>
          <a:p>
            <a:pPr lvl="1"/>
            <a:r>
              <a:rPr lang="en-US" sz="2800" dirty="0"/>
              <a:t>Loss functions: Mean Squared Error, Mean Euclidean Error, Binary Cross Entropy</a:t>
            </a:r>
          </a:p>
          <a:p>
            <a:pPr lvl="1"/>
            <a:r>
              <a:rPr lang="en-US" sz="2800" dirty="0"/>
              <a:t>Metric functions: Binary Accuracy</a:t>
            </a:r>
          </a:p>
          <a:p>
            <a:endParaRPr lang="en-US" dirty="0"/>
          </a:p>
          <a:p>
            <a:r>
              <a:rPr lang="en-US" b="1" dirty="0"/>
              <a:t>Model selection</a:t>
            </a:r>
            <a:r>
              <a:rPr lang="en-US" dirty="0"/>
              <a:t>: Grid search, Random grid search, K-Fold, Double K-Fold</a:t>
            </a:r>
          </a:p>
          <a:p>
            <a:endParaRPr lang="en-US" dirty="0"/>
          </a:p>
          <a:p>
            <a:r>
              <a:rPr lang="en-US" b="1" dirty="0"/>
              <a:t>Utils</a:t>
            </a:r>
            <a:r>
              <a:rPr lang="en-US" dirty="0"/>
              <a:t>: generic utility functions (e.g., dataset reading, weights init, …)</a:t>
            </a:r>
          </a:p>
        </p:txBody>
      </p:sp>
      <p:sp>
        <p:nvSpPr>
          <p:cNvPr id="5" name="Segnaposto numero diapositiva 4">
            <a:extLst>
              <a:ext uri="{FF2B5EF4-FFF2-40B4-BE49-F238E27FC236}">
                <a16:creationId xmlns:a16="http://schemas.microsoft.com/office/drawing/2014/main" id="{80452481-0821-3E70-EB08-EA1C9063C715}"/>
              </a:ext>
            </a:extLst>
          </p:cNvPr>
          <p:cNvSpPr>
            <a:spLocks noGrp="1"/>
          </p:cNvSpPr>
          <p:nvPr>
            <p:ph type="sldNum" sz="quarter" idx="12"/>
          </p:nvPr>
        </p:nvSpPr>
        <p:spPr/>
        <p:txBody>
          <a:bodyPr/>
          <a:lstStyle/>
          <a:p>
            <a:fld id="{642154B9-5AE1-4D93-9ACE-3DF3B522DF2F}" type="slidenum">
              <a:rPr lang="it-IT" smtClean="0"/>
              <a:t>6</a:t>
            </a:fld>
            <a:endParaRPr lang="it-IT"/>
          </a:p>
        </p:txBody>
      </p:sp>
    </p:spTree>
    <p:extLst>
      <p:ext uri="{BB962C8B-B14F-4D97-AF65-F5344CB8AC3E}">
        <p14:creationId xmlns:p14="http://schemas.microsoft.com/office/powerpoint/2010/main" val="45443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1</a:t>
            </a:r>
          </a:p>
        </p:txBody>
      </p:sp>
      <p:pic>
        <p:nvPicPr>
          <p:cNvPr id="8" name="Immagine 7" descr="Immagine che contiene testo, diagramma, schermata, linea&#10;&#10;Descrizione generata automaticamente">
            <a:extLst>
              <a:ext uri="{FF2B5EF4-FFF2-40B4-BE49-F238E27FC236}">
                <a16:creationId xmlns:a16="http://schemas.microsoft.com/office/drawing/2014/main" id="{02CA3796-449F-FCA7-0DA7-7C39F998D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719" y="1634861"/>
            <a:ext cx="4569520" cy="3490827"/>
          </a:xfrm>
          <a:prstGeom prst="rect">
            <a:avLst/>
          </a:prstGeom>
        </p:spPr>
      </p:pic>
      <p:pic>
        <p:nvPicPr>
          <p:cNvPr id="10" name="Immagine 9" descr="Immagine che contiene testo, schermata, Diagramma, linea&#10;&#10;Descrizione generata automaticamente">
            <a:extLst>
              <a:ext uri="{FF2B5EF4-FFF2-40B4-BE49-F238E27FC236}">
                <a16:creationId xmlns:a16="http://schemas.microsoft.com/office/drawing/2014/main" id="{2EF1DC71-F73A-A8B8-16E9-03E9184DB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84569"/>
            <a:ext cx="4577933" cy="3541119"/>
          </a:xfrm>
          <a:prstGeom prst="rect">
            <a:avLst/>
          </a:prstGeom>
        </p:spPr>
      </p:pic>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143070"/>
          </a:xfrm>
          <a:prstGeom prst="rect">
            <a:avLst/>
          </a:prstGeom>
          <a:noFill/>
        </p:spPr>
        <p:txBody>
          <a:bodyPr wrap="square" rtlCol="0">
            <a:spAutoFit/>
          </a:bodyPr>
          <a:lstStyle/>
          <a:p>
            <a:pPr>
              <a:lnSpc>
                <a:spcPct val="150000"/>
              </a:lnSpc>
            </a:pPr>
            <a:r>
              <a:rPr lang="en-US" sz="2400" b="1" dirty="0"/>
              <a:t>Network</a:t>
            </a:r>
            <a:r>
              <a:rPr lang="en-US" sz="2400" dirty="0"/>
              <a:t>:   2 Layer,   4 hidden units,   Activation functions: </a:t>
            </a:r>
            <a:r>
              <a:rPr lang="en-US" sz="2400" dirty="0" err="1"/>
              <a:t>ReLU</a:t>
            </a:r>
            <a:r>
              <a:rPr lang="en-US" sz="2400" dirty="0"/>
              <a:t> and Tanh</a:t>
            </a:r>
          </a:p>
          <a:p>
            <a:pPr>
              <a:lnSpc>
                <a:spcPct val="150000"/>
              </a:lnSpc>
            </a:pPr>
            <a:r>
              <a:rPr lang="en-US" sz="2400" b="1" dirty="0"/>
              <a:t>Parameters</a:t>
            </a:r>
            <a:r>
              <a:rPr lang="en-US" sz="2400" dirty="0"/>
              <a:t>:   Batch,   Learning rate: 0.5,   Momentum: 0.5,   No regularization</a:t>
            </a:r>
          </a:p>
        </p:txBody>
      </p:sp>
      <p:sp>
        <p:nvSpPr>
          <p:cNvPr id="4" name="Segnaposto numero diapositiva 3">
            <a:extLst>
              <a:ext uri="{FF2B5EF4-FFF2-40B4-BE49-F238E27FC236}">
                <a16:creationId xmlns:a16="http://schemas.microsoft.com/office/drawing/2014/main" id="{368DA876-32EA-B2CB-F10C-68745EA87E90}"/>
              </a:ext>
            </a:extLst>
          </p:cNvPr>
          <p:cNvSpPr>
            <a:spLocks noGrp="1"/>
          </p:cNvSpPr>
          <p:nvPr>
            <p:ph type="sldNum" sz="quarter" idx="12"/>
          </p:nvPr>
        </p:nvSpPr>
        <p:spPr/>
        <p:txBody>
          <a:bodyPr/>
          <a:lstStyle/>
          <a:p>
            <a:fld id="{642154B9-5AE1-4D93-9ACE-3DF3B522DF2F}" type="slidenum">
              <a:rPr lang="it-IT" smtClean="0"/>
              <a:t>7</a:t>
            </a:fld>
            <a:endParaRPr lang="it-IT"/>
          </a:p>
        </p:txBody>
      </p:sp>
    </p:spTree>
    <p:extLst>
      <p:ext uri="{BB962C8B-B14F-4D97-AF65-F5344CB8AC3E}">
        <p14:creationId xmlns:p14="http://schemas.microsoft.com/office/powerpoint/2010/main" val="169939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2</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143070"/>
          </a:xfrm>
          <a:prstGeom prst="rect">
            <a:avLst/>
          </a:prstGeom>
          <a:noFill/>
        </p:spPr>
        <p:txBody>
          <a:bodyPr wrap="square" rtlCol="0">
            <a:spAutoFit/>
          </a:bodyPr>
          <a:lstStyle/>
          <a:p>
            <a:pPr>
              <a:lnSpc>
                <a:spcPct val="150000"/>
              </a:lnSpc>
            </a:pPr>
            <a:r>
              <a:rPr lang="en-US" sz="2400" b="1" dirty="0"/>
              <a:t>Network</a:t>
            </a:r>
            <a:r>
              <a:rPr lang="en-US" sz="2400" dirty="0"/>
              <a:t>:   2 Layer,   3 hidden units,   Activation functions: </a:t>
            </a:r>
            <a:r>
              <a:rPr lang="en-US" sz="2400" dirty="0" err="1"/>
              <a:t>ReLU</a:t>
            </a:r>
            <a:r>
              <a:rPr lang="en-US" sz="2400" dirty="0"/>
              <a:t> and Tanh</a:t>
            </a:r>
          </a:p>
          <a:p>
            <a:pPr>
              <a:lnSpc>
                <a:spcPct val="150000"/>
              </a:lnSpc>
            </a:pPr>
            <a:r>
              <a:rPr lang="en-US" sz="2400" b="1" dirty="0"/>
              <a:t>Parameters</a:t>
            </a:r>
            <a:r>
              <a:rPr lang="en-US" sz="2400" dirty="0"/>
              <a:t>:   Batch,   Learning rate: 0.2,   Momentum: 0.5,   No regularization</a:t>
            </a:r>
          </a:p>
        </p:txBody>
      </p:sp>
      <p:pic>
        <p:nvPicPr>
          <p:cNvPr id="3" name="Immagine 2" descr="Immagine che contiene testo, schermata, Diagramma, linea&#10;&#10;Descrizione generata automaticamente">
            <a:extLst>
              <a:ext uri="{FF2B5EF4-FFF2-40B4-BE49-F238E27FC236}">
                <a16:creationId xmlns:a16="http://schemas.microsoft.com/office/drawing/2014/main" id="{E89A2174-E149-A4ED-5273-8D0F2CC32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3844"/>
            <a:ext cx="4569520" cy="3534612"/>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0A0F7563-BF71-146F-9FB8-594840678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132" y="1637629"/>
            <a:ext cx="4569520" cy="3490827"/>
          </a:xfrm>
          <a:prstGeom prst="rect">
            <a:avLst/>
          </a:prstGeom>
        </p:spPr>
      </p:pic>
      <p:sp>
        <p:nvSpPr>
          <p:cNvPr id="6" name="Segnaposto numero diapositiva 5">
            <a:extLst>
              <a:ext uri="{FF2B5EF4-FFF2-40B4-BE49-F238E27FC236}">
                <a16:creationId xmlns:a16="http://schemas.microsoft.com/office/drawing/2014/main" id="{A79A16F6-EB7A-5537-05A6-4F742155C9F5}"/>
              </a:ext>
            </a:extLst>
          </p:cNvPr>
          <p:cNvSpPr>
            <a:spLocks noGrp="1"/>
          </p:cNvSpPr>
          <p:nvPr>
            <p:ph type="sldNum" sz="quarter" idx="12"/>
          </p:nvPr>
        </p:nvSpPr>
        <p:spPr/>
        <p:txBody>
          <a:bodyPr/>
          <a:lstStyle/>
          <a:p>
            <a:fld id="{642154B9-5AE1-4D93-9ACE-3DF3B522DF2F}" type="slidenum">
              <a:rPr lang="it-IT" smtClean="0"/>
              <a:t>8</a:t>
            </a:fld>
            <a:endParaRPr lang="it-IT"/>
          </a:p>
        </p:txBody>
      </p:sp>
    </p:spTree>
    <p:extLst>
      <p:ext uri="{BB962C8B-B14F-4D97-AF65-F5344CB8AC3E}">
        <p14:creationId xmlns:p14="http://schemas.microsoft.com/office/powerpoint/2010/main" val="266147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3 (no </a:t>
            </a:r>
            <a:r>
              <a:rPr lang="it-IT" dirty="0" err="1"/>
              <a:t>regularization</a:t>
            </a:r>
            <a:r>
              <a:rPr lang="it-IT" dirty="0"/>
              <a:t>)</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143070"/>
          </a:xfrm>
          <a:prstGeom prst="rect">
            <a:avLst/>
          </a:prstGeom>
          <a:noFill/>
        </p:spPr>
        <p:txBody>
          <a:bodyPr wrap="square" rtlCol="0">
            <a:spAutoFit/>
          </a:bodyPr>
          <a:lstStyle/>
          <a:p>
            <a:pPr>
              <a:lnSpc>
                <a:spcPct val="150000"/>
              </a:lnSpc>
            </a:pPr>
            <a:r>
              <a:rPr lang="en-US" sz="2400" b="1" dirty="0"/>
              <a:t>Network</a:t>
            </a:r>
            <a:r>
              <a:rPr lang="en-US" sz="2400" dirty="0"/>
              <a:t>:   2 Layer,   4 hidden units,   Activation functions: </a:t>
            </a:r>
            <a:r>
              <a:rPr lang="en-US" sz="2400" dirty="0" err="1"/>
              <a:t>ReLU</a:t>
            </a:r>
            <a:r>
              <a:rPr lang="en-US" sz="2400" dirty="0"/>
              <a:t> and Tanh</a:t>
            </a:r>
          </a:p>
          <a:p>
            <a:pPr>
              <a:lnSpc>
                <a:spcPct val="150000"/>
              </a:lnSpc>
            </a:pPr>
            <a:r>
              <a:rPr lang="en-US" sz="2400" b="1" dirty="0"/>
              <a:t>Parameters</a:t>
            </a:r>
            <a:r>
              <a:rPr lang="en-US" sz="2400" dirty="0"/>
              <a:t>:   Batch,   Learning rate: 0.3,   Momentum: 0.5,   No regularization</a:t>
            </a:r>
          </a:p>
        </p:txBody>
      </p:sp>
      <p:pic>
        <p:nvPicPr>
          <p:cNvPr id="6" name="Immagine 5" descr="Immagine che contiene testo, schermata, diagramma, linea&#10;&#10;Descrizione generata automaticamente">
            <a:extLst>
              <a:ext uri="{FF2B5EF4-FFF2-40B4-BE49-F238E27FC236}">
                <a16:creationId xmlns:a16="http://schemas.microsoft.com/office/drawing/2014/main" id="{AEEE56E6-BCE2-CD42-8254-B091F8F6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34" y="1609634"/>
            <a:ext cx="4569520" cy="3490827"/>
          </a:xfrm>
          <a:prstGeom prst="rect">
            <a:avLst/>
          </a:prstGeom>
        </p:spPr>
      </p:pic>
      <p:pic>
        <p:nvPicPr>
          <p:cNvPr id="8" name="Immagine 7" descr="Immagine che contiene testo, schermata, Diagramma, linea&#10;&#10;Descrizione generata automaticamente">
            <a:extLst>
              <a:ext uri="{FF2B5EF4-FFF2-40B4-BE49-F238E27FC236}">
                <a16:creationId xmlns:a16="http://schemas.microsoft.com/office/drawing/2014/main" id="{49AB012D-A376-BBF4-6262-AABE7F9FF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565850"/>
            <a:ext cx="4569519" cy="3534611"/>
          </a:xfrm>
          <a:prstGeom prst="rect">
            <a:avLst/>
          </a:prstGeom>
        </p:spPr>
      </p:pic>
      <p:sp>
        <p:nvSpPr>
          <p:cNvPr id="4" name="Segnaposto numero diapositiva 3">
            <a:extLst>
              <a:ext uri="{FF2B5EF4-FFF2-40B4-BE49-F238E27FC236}">
                <a16:creationId xmlns:a16="http://schemas.microsoft.com/office/drawing/2014/main" id="{7A3B168E-CFDA-3975-4AF6-4B53FE337D33}"/>
              </a:ext>
            </a:extLst>
          </p:cNvPr>
          <p:cNvSpPr>
            <a:spLocks noGrp="1"/>
          </p:cNvSpPr>
          <p:nvPr>
            <p:ph type="sldNum" sz="quarter" idx="12"/>
          </p:nvPr>
        </p:nvSpPr>
        <p:spPr/>
        <p:txBody>
          <a:bodyPr/>
          <a:lstStyle/>
          <a:p>
            <a:fld id="{642154B9-5AE1-4D93-9ACE-3DF3B522DF2F}" type="slidenum">
              <a:rPr lang="it-IT" smtClean="0"/>
              <a:t>9</a:t>
            </a:fld>
            <a:endParaRPr lang="it-IT"/>
          </a:p>
        </p:txBody>
      </p:sp>
    </p:spTree>
    <p:extLst>
      <p:ext uri="{BB962C8B-B14F-4D97-AF65-F5344CB8AC3E}">
        <p14:creationId xmlns:p14="http://schemas.microsoft.com/office/powerpoint/2010/main" val="29855422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TotalTime>
  <Words>1975</Words>
  <Application>Microsoft Office PowerPoint</Application>
  <PresentationFormat>Widescreen</PresentationFormat>
  <Paragraphs>279</Paragraphs>
  <Slides>28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28</vt:i4>
      </vt:variant>
    </vt:vector>
  </HeadingPairs>
  <TitlesOfParts>
    <vt:vector size="33" baseType="lpstr">
      <vt:lpstr>Arial</vt:lpstr>
      <vt:lpstr>Calibri</vt:lpstr>
      <vt:lpstr>Calibri Light</vt:lpstr>
      <vt:lpstr>Wingdings</vt:lpstr>
      <vt:lpstr>Tema di Office</vt:lpstr>
      <vt:lpstr>ML 2023 Project</vt:lpstr>
      <vt:lpstr>Objectives</vt:lpstr>
      <vt:lpstr>Method – Overview</vt:lpstr>
      <vt:lpstr>Method – Code</vt:lpstr>
      <vt:lpstr>Method – Code</vt:lpstr>
      <vt:lpstr>Method – Code</vt:lpstr>
      <vt:lpstr>Monk Results – Monk 1</vt:lpstr>
      <vt:lpstr>Monk Results – Monk 2</vt:lpstr>
      <vt:lpstr>Monk Results – Monk 3 (no regularization)</vt:lpstr>
      <vt:lpstr>Monk Results – Monk 3 (with regularization)</vt:lpstr>
      <vt:lpstr>Monk Results – Recap</vt:lpstr>
      <vt:lpstr>Monk Results – Recap</vt:lpstr>
      <vt:lpstr>CUP Validation schema – Data splitting</vt:lpstr>
      <vt:lpstr>CUP Validation schema – Preliminary trials</vt:lpstr>
      <vt:lpstr>CUP Validation schema – Grid search</vt:lpstr>
      <vt:lpstr>CUP Validation schema – Grid search</vt:lpstr>
      <vt:lpstr>CUP Results</vt:lpstr>
      <vt:lpstr>CUP Results</vt:lpstr>
      <vt:lpstr>CUP Results</vt:lpstr>
      <vt:lpstr>CUP Results - Validation</vt:lpstr>
      <vt:lpstr>CUP Results - Test</vt:lpstr>
      <vt:lpstr>CUP Results – Computing time</vt:lpstr>
      <vt:lpstr>Discussion</vt:lpstr>
      <vt:lpstr>Discussion</vt:lpstr>
      <vt:lpstr>Conclusions</vt:lpstr>
      <vt:lpstr>Conclusions</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dc:title>
  <dc:creator>Tommaso Di Riccio</dc:creator>
  <cp:lastModifiedBy>Tommaso Di Riccio</cp:lastModifiedBy>
  <cp:revision>1</cp:revision>
  <dcterms:created xsi:type="dcterms:W3CDTF">2023-12-28T09:48:43Z</dcterms:created>
  <dcterms:modified xsi:type="dcterms:W3CDTF">2024-01-12T16:58:52Z</dcterms:modified>
</cp:coreProperties>
</file>