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7" r:id="rId9"/>
    <p:sldId id="268" r:id="rId10"/>
    <p:sldId id="269" r:id="rId11"/>
    <p:sldId id="271" r:id="rId12"/>
    <p:sldId id="272"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272E4-2158-41E7-8704-8F465140BCC8}" v="17" dt="2023-12-29T13:56:44.46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Di Riccio" userId="86fd86f00952e091" providerId="LiveId" clId="{22D272E4-2158-41E7-8704-8F465140BCC8}"/>
    <pc:docChg chg="undo redo custSel addSld delSld modSld">
      <pc:chgData name="Tommaso Di Riccio" userId="86fd86f00952e091" providerId="LiveId" clId="{22D272E4-2158-41E7-8704-8F465140BCC8}" dt="2023-12-29T14:05:53.211" v="2988" actId="680"/>
      <pc:docMkLst>
        <pc:docMk/>
      </pc:docMkLst>
      <pc:sldChg chg="modSp mod">
        <pc:chgData name="Tommaso Di Riccio" userId="86fd86f00952e091" providerId="LiveId" clId="{22D272E4-2158-41E7-8704-8F465140BCC8}" dt="2023-12-29T13:51:33.942" v="2616" actId="20577"/>
        <pc:sldMkLst>
          <pc:docMk/>
          <pc:sldMk cId="3924954156" sldId="256"/>
        </pc:sldMkLst>
        <pc:spChg chg="mod">
          <ac:chgData name="Tommaso Di Riccio" userId="86fd86f00952e091" providerId="LiveId" clId="{22D272E4-2158-41E7-8704-8F465140BCC8}" dt="2023-12-29T13:51:33.942" v="2616" actId="20577"/>
          <ac:spMkLst>
            <pc:docMk/>
            <pc:sldMk cId="3924954156" sldId="256"/>
            <ac:spMk id="3" creationId="{E72EFCE1-6882-947D-D325-52468642DAFE}"/>
          </ac:spMkLst>
        </pc:spChg>
      </pc:sldChg>
      <pc:sldChg chg="modSp mod">
        <pc:chgData name="Tommaso Di Riccio" userId="86fd86f00952e091" providerId="LiveId" clId="{22D272E4-2158-41E7-8704-8F465140BCC8}" dt="2023-12-29T08:54:17.259" v="1774" actId="790"/>
        <pc:sldMkLst>
          <pc:docMk/>
          <pc:sldMk cId="1035383574" sldId="257"/>
        </pc:sldMkLst>
        <pc:spChg chg="mod">
          <ac:chgData name="Tommaso Di Riccio" userId="86fd86f00952e091" providerId="LiveId" clId="{22D272E4-2158-41E7-8704-8F465140BCC8}" dt="2023-12-29T08:54:17.259" v="1774" actId="790"/>
          <ac:spMkLst>
            <pc:docMk/>
            <pc:sldMk cId="1035383574" sldId="257"/>
            <ac:spMk id="2" creationId="{E84D8D9F-15EA-30D8-79AA-C02335F8D650}"/>
          </ac:spMkLst>
        </pc:spChg>
      </pc:sldChg>
      <pc:sldChg chg="addSp delSp modSp mod">
        <pc:chgData name="Tommaso Di Riccio" userId="86fd86f00952e091" providerId="LiveId" clId="{22D272E4-2158-41E7-8704-8F465140BCC8}" dt="2023-12-29T08:54:27.942" v="1775" actId="1076"/>
        <pc:sldMkLst>
          <pc:docMk/>
          <pc:sldMk cId="3752648632" sldId="258"/>
        </pc:sldMkLst>
        <pc:spChg chg="mod">
          <ac:chgData name="Tommaso Di Riccio" userId="86fd86f00952e091" providerId="LiveId" clId="{22D272E4-2158-41E7-8704-8F465140BCC8}" dt="2023-12-29T08:54:27.942" v="1775" actId="1076"/>
          <ac:spMkLst>
            <pc:docMk/>
            <pc:sldMk cId="3752648632" sldId="258"/>
            <ac:spMk id="3" creationId="{53BF7ED8-D815-81A4-00F9-D4F294486FE8}"/>
          </ac:spMkLst>
        </pc:spChg>
        <pc:spChg chg="add del mod">
          <ac:chgData name="Tommaso Di Riccio" userId="86fd86f00952e091" providerId="LiveId" clId="{22D272E4-2158-41E7-8704-8F465140BCC8}" dt="2023-12-28T10:42:16.074" v="60" actId="478"/>
          <ac:spMkLst>
            <pc:docMk/>
            <pc:sldMk cId="3752648632" sldId="258"/>
            <ac:spMk id="4" creationId="{4012622D-1E42-F4C1-7DA0-B766B5B6763F}"/>
          </ac:spMkLst>
        </pc:spChg>
      </pc:sldChg>
      <pc:sldChg chg="modSp new mod">
        <pc:chgData name="Tommaso Di Riccio" userId="86fd86f00952e091" providerId="LiveId" clId="{22D272E4-2158-41E7-8704-8F465140BCC8}" dt="2023-12-28T12:03:30.721" v="1767" actId="113"/>
        <pc:sldMkLst>
          <pc:docMk/>
          <pc:sldMk cId="3122407211" sldId="259"/>
        </pc:sldMkLst>
        <pc:spChg chg="mod">
          <ac:chgData name="Tommaso Di Riccio" userId="86fd86f00952e091" providerId="LiveId" clId="{22D272E4-2158-41E7-8704-8F465140BCC8}" dt="2023-12-28T10:43:08.016" v="111" actId="20577"/>
          <ac:spMkLst>
            <pc:docMk/>
            <pc:sldMk cId="3122407211" sldId="259"/>
            <ac:spMk id="2" creationId="{E3DA8900-1AD4-6DC8-BDD6-E9330161A9ED}"/>
          </ac:spMkLst>
        </pc:spChg>
        <pc:spChg chg="mod">
          <ac:chgData name="Tommaso Di Riccio" userId="86fd86f00952e091" providerId="LiveId" clId="{22D272E4-2158-41E7-8704-8F465140BCC8}" dt="2023-12-28T12:03:30.721" v="1767" actId="113"/>
          <ac:spMkLst>
            <pc:docMk/>
            <pc:sldMk cId="3122407211" sldId="259"/>
            <ac:spMk id="3" creationId="{956D2AF0-B145-E99F-B9CB-D111DC6D0769}"/>
          </ac:spMkLst>
        </pc:spChg>
      </pc:sldChg>
      <pc:sldChg chg="modSp new del mod">
        <pc:chgData name="Tommaso Di Riccio" userId="86fd86f00952e091" providerId="LiveId" clId="{22D272E4-2158-41E7-8704-8F465140BCC8}" dt="2023-12-29T08:59:38.510" v="1898" actId="47"/>
        <pc:sldMkLst>
          <pc:docMk/>
          <pc:sldMk cId="940474884" sldId="260"/>
        </pc:sldMkLst>
        <pc:spChg chg="mod">
          <ac:chgData name="Tommaso Di Riccio" userId="86fd86f00952e091" providerId="LiveId" clId="{22D272E4-2158-41E7-8704-8F465140BCC8}" dt="2023-12-28T11:53:35.035" v="1277" actId="20577"/>
          <ac:spMkLst>
            <pc:docMk/>
            <pc:sldMk cId="940474884" sldId="260"/>
            <ac:spMk id="2" creationId="{B3D50234-5458-7264-EA96-4C4F11AAB29C}"/>
          </ac:spMkLst>
        </pc:spChg>
        <pc:spChg chg="mod">
          <ac:chgData name="Tommaso Di Riccio" userId="86fd86f00952e091" providerId="LiveId" clId="{22D272E4-2158-41E7-8704-8F465140BCC8}" dt="2023-12-29T08:55:12.221" v="1790" actId="14100"/>
          <ac:spMkLst>
            <pc:docMk/>
            <pc:sldMk cId="940474884" sldId="260"/>
            <ac:spMk id="3" creationId="{E4E00E2D-6FDA-A561-A136-2FBC5B27DFD0}"/>
          </ac:spMkLst>
        </pc:spChg>
      </pc:sldChg>
      <pc:sldChg chg="modSp add mod">
        <pc:chgData name="Tommaso Di Riccio" userId="86fd86f00952e091" providerId="LiveId" clId="{22D272E4-2158-41E7-8704-8F465140BCC8}" dt="2023-12-28T12:03:27.934" v="1765" actId="113"/>
        <pc:sldMkLst>
          <pc:docMk/>
          <pc:sldMk cId="2923913015" sldId="261"/>
        </pc:sldMkLst>
        <pc:spChg chg="mod">
          <ac:chgData name="Tommaso Di Riccio" userId="86fd86f00952e091" providerId="LiveId" clId="{22D272E4-2158-41E7-8704-8F465140BCC8}" dt="2023-12-28T12:03:27.934" v="1765" actId="113"/>
          <ac:spMkLst>
            <pc:docMk/>
            <pc:sldMk cId="2923913015" sldId="261"/>
            <ac:spMk id="3" creationId="{956D2AF0-B145-E99F-B9CB-D111DC6D0769}"/>
          </ac:spMkLst>
        </pc:spChg>
      </pc:sldChg>
      <pc:sldChg chg="modSp add mod">
        <pc:chgData name="Tommaso Di Riccio" userId="86fd86f00952e091" providerId="LiveId" clId="{22D272E4-2158-41E7-8704-8F465140BCC8}" dt="2023-12-29T08:58:38.100" v="1897" actId="20577"/>
        <pc:sldMkLst>
          <pc:docMk/>
          <pc:sldMk cId="454432155" sldId="262"/>
        </pc:sldMkLst>
        <pc:spChg chg="mod">
          <ac:chgData name="Tommaso Di Riccio" userId="86fd86f00952e091" providerId="LiveId" clId="{22D272E4-2158-41E7-8704-8F465140BCC8}" dt="2023-12-29T08:58:38.100" v="1897" actId="20577"/>
          <ac:spMkLst>
            <pc:docMk/>
            <pc:sldMk cId="454432155" sldId="262"/>
            <ac:spMk id="3" creationId="{E4E00E2D-6FDA-A561-A136-2FBC5B27DFD0}"/>
          </ac:spMkLst>
        </pc:spChg>
      </pc:sldChg>
      <pc:sldChg chg="new del">
        <pc:chgData name="Tommaso Di Riccio" userId="86fd86f00952e091" providerId="LiveId" clId="{22D272E4-2158-41E7-8704-8F465140BCC8}" dt="2023-12-29T08:56:49.909" v="1792" actId="47"/>
        <pc:sldMkLst>
          <pc:docMk/>
          <pc:sldMk cId="3578580972" sldId="262"/>
        </pc:sldMkLst>
      </pc:sldChg>
      <pc:sldChg chg="addSp delSp modSp new mod">
        <pc:chgData name="Tommaso Di Riccio" userId="86fd86f00952e091" providerId="LiveId" clId="{22D272E4-2158-41E7-8704-8F465140BCC8}" dt="2023-12-29T11:49:48.432" v="2615" actId="1037"/>
        <pc:sldMkLst>
          <pc:docMk/>
          <pc:sldMk cId="1699395719" sldId="263"/>
        </pc:sldMkLst>
        <pc:spChg chg="mod">
          <ac:chgData name="Tommaso Di Riccio" userId="86fd86f00952e091" providerId="LiveId" clId="{22D272E4-2158-41E7-8704-8F465140BCC8}" dt="2023-12-29T09:56:56.218" v="1935" actId="20577"/>
          <ac:spMkLst>
            <pc:docMk/>
            <pc:sldMk cId="1699395719" sldId="263"/>
            <ac:spMk id="2" creationId="{07C9BD57-71B4-B263-393C-C0941AA8C406}"/>
          </ac:spMkLst>
        </pc:spChg>
        <pc:spChg chg="add del mod">
          <ac:chgData name="Tommaso Di Riccio" userId="86fd86f00952e091" providerId="LiveId" clId="{22D272E4-2158-41E7-8704-8F465140BCC8}" dt="2023-12-29T09:56:52.185" v="1925" actId="478"/>
          <ac:spMkLst>
            <pc:docMk/>
            <pc:sldMk cId="1699395719" sldId="263"/>
            <ac:spMk id="3" creationId="{F924246D-1598-CA05-4FE1-568EB47F5F92}"/>
          </ac:spMkLst>
        </pc:spChg>
        <pc:spChg chg="add del mod">
          <ac:chgData name="Tommaso Di Riccio" userId="86fd86f00952e091" providerId="LiveId" clId="{22D272E4-2158-41E7-8704-8F465140BCC8}" dt="2023-12-29T10:06:10.639" v="2024"/>
          <ac:spMkLst>
            <pc:docMk/>
            <pc:sldMk cId="1699395719" sldId="263"/>
            <ac:spMk id="11" creationId="{C632B155-099B-F9D6-BDE6-FD4F3BBD5CF6}"/>
          </ac:spMkLst>
        </pc:spChg>
        <pc:spChg chg="add mod">
          <ac:chgData name="Tommaso Di Riccio" userId="86fd86f00952e091" providerId="LiveId" clId="{22D272E4-2158-41E7-8704-8F465140BCC8}" dt="2023-12-29T10:25:35.652" v="2478" actId="20577"/>
          <ac:spMkLst>
            <pc:docMk/>
            <pc:sldMk cId="1699395719" sldId="263"/>
            <ac:spMk id="12" creationId="{AB1903AD-6EDE-48BB-5F37-3977933308EF}"/>
          </ac:spMkLst>
        </pc:spChg>
        <pc:graphicFrameChg chg="add del mod">
          <ac:chgData name="Tommaso Di Riccio" userId="86fd86f00952e091" providerId="LiveId" clId="{22D272E4-2158-41E7-8704-8F465140BCC8}" dt="2023-12-29T09:57:09.927" v="1937" actId="478"/>
          <ac:graphicFrameMkLst>
            <pc:docMk/>
            <pc:sldMk cId="1699395719" sldId="263"/>
            <ac:graphicFrameMk id="4" creationId="{249C5C8F-35F4-3B26-3B0C-5B704064B9F7}"/>
          </ac:graphicFrameMkLst>
        </pc:graphicFrameChg>
        <pc:picChg chg="add del mod">
          <ac:chgData name="Tommaso Di Riccio" userId="86fd86f00952e091" providerId="LiveId" clId="{22D272E4-2158-41E7-8704-8F465140BCC8}" dt="2023-12-29T09:57:39.369" v="1939" actId="478"/>
          <ac:picMkLst>
            <pc:docMk/>
            <pc:sldMk cId="1699395719" sldId="263"/>
            <ac:picMk id="6" creationId="{7CC101A7-6615-2F08-2E45-506E02456055}"/>
          </ac:picMkLst>
        </pc:picChg>
        <pc:picChg chg="add mod">
          <ac:chgData name="Tommaso Di Riccio" userId="86fd86f00952e091" providerId="LiveId" clId="{22D272E4-2158-41E7-8704-8F465140BCC8}" dt="2023-12-29T11:49:48.432" v="2615" actId="1037"/>
          <ac:picMkLst>
            <pc:docMk/>
            <pc:sldMk cId="1699395719" sldId="263"/>
            <ac:picMk id="8" creationId="{02CA3796-449F-FCA7-0DA7-7C39F998DEFD}"/>
          </ac:picMkLst>
        </pc:picChg>
        <pc:picChg chg="add mod">
          <ac:chgData name="Tommaso Di Riccio" userId="86fd86f00952e091" providerId="LiveId" clId="{22D272E4-2158-41E7-8704-8F465140BCC8}" dt="2023-12-29T11:48:44.248" v="2580" actId="1076"/>
          <ac:picMkLst>
            <pc:docMk/>
            <pc:sldMk cId="1699395719" sldId="263"/>
            <ac:picMk id="10" creationId="{2EF1DC71-F73A-A8B8-16E9-03E9184DB3D9}"/>
          </ac:picMkLst>
        </pc:picChg>
      </pc:sldChg>
      <pc:sldChg chg="addSp delSp modSp add del mod">
        <pc:chgData name="Tommaso Di Riccio" userId="86fd86f00952e091" providerId="LiveId" clId="{22D272E4-2158-41E7-8704-8F465140BCC8}" dt="2023-12-29T10:17:18.375" v="2474" actId="47"/>
        <pc:sldMkLst>
          <pc:docMk/>
          <pc:sldMk cId="1622600235" sldId="264"/>
        </pc:sldMkLst>
        <pc:spChg chg="mod">
          <ac:chgData name="Tommaso Di Riccio" userId="86fd86f00952e091" providerId="LiveId" clId="{22D272E4-2158-41E7-8704-8F465140BCC8}" dt="2023-12-29T10:00:11.813" v="1951" actId="20577"/>
          <ac:spMkLst>
            <pc:docMk/>
            <pc:sldMk cId="1622600235" sldId="264"/>
            <ac:spMk id="2" creationId="{07C9BD57-71B4-B263-393C-C0941AA8C406}"/>
          </ac:spMkLst>
        </pc:spChg>
        <pc:picChg chg="add mod">
          <ac:chgData name="Tommaso Di Riccio" userId="86fd86f00952e091" providerId="LiveId" clId="{22D272E4-2158-41E7-8704-8F465140BCC8}" dt="2023-12-29T10:01:26.531" v="1966" actId="1076"/>
          <ac:picMkLst>
            <pc:docMk/>
            <pc:sldMk cId="1622600235" sldId="264"/>
            <ac:picMk id="4" creationId="{8C9705FD-AF36-BB46-B796-8ED59840F411}"/>
          </ac:picMkLst>
        </pc:picChg>
        <pc:picChg chg="add mod">
          <ac:chgData name="Tommaso Di Riccio" userId="86fd86f00952e091" providerId="LiveId" clId="{22D272E4-2158-41E7-8704-8F465140BCC8}" dt="2023-12-29T10:01:19.187" v="1965" actId="1076"/>
          <ac:picMkLst>
            <pc:docMk/>
            <pc:sldMk cId="1622600235" sldId="264"/>
            <ac:picMk id="6" creationId="{21336E6E-FEFD-8A18-72EF-6867C9893916}"/>
          </ac:picMkLst>
        </pc:picChg>
        <pc:picChg chg="del">
          <ac:chgData name="Tommaso Di Riccio" userId="86fd86f00952e091" providerId="LiveId" clId="{22D272E4-2158-41E7-8704-8F465140BCC8}" dt="2023-12-29T10:00:14.977" v="1952" actId="478"/>
          <ac:picMkLst>
            <pc:docMk/>
            <pc:sldMk cId="1622600235" sldId="264"/>
            <ac:picMk id="8" creationId="{02CA3796-449F-FCA7-0DA7-7C39F998DEFD}"/>
          </ac:picMkLst>
        </pc:picChg>
        <pc:picChg chg="del">
          <ac:chgData name="Tommaso Di Riccio" userId="86fd86f00952e091" providerId="LiveId" clId="{22D272E4-2158-41E7-8704-8F465140BCC8}" dt="2023-12-29T10:00:14.977" v="1952" actId="478"/>
          <ac:picMkLst>
            <pc:docMk/>
            <pc:sldMk cId="1622600235" sldId="264"/>
            <ac:picMk id="10" creationId="{2EF1DC71-F73A-A8B8-16E9-03E9184DB3D9}"/>
          </ac:picMkLst>
        </pc:picChg>
      </pc:sldChg>
      <pc:sldChg chg="addSp delSp modSp add del mod">
        <pc:chgData name="Tommaso Di Riccio" userId="86fd86f00952e091" providerId="LiveId" clId="{22D272E4-2158-41E7-8704-8F465140BCC8}" dt="2023-12-29T11:46:29.771" v="2519" actId="47"/>
        <pc:sldMkLst>
          <pc:docMk/>
          <pc:sldMk cId="2466631371" sldId="265"/>
        </pc:sldMkLst>
        <pc:spChg chg="mod">
          <ac:chgData name="Tommaso Di Riccio" userId="86fd86f00952e091" providerId="LiveId" clId="{22D272E4-2158-41E7-8704-8F465140BCC8}" dt="2023-12-29T10:03:15.291" v="2011" actId="20577"/>
          <ac:spMkLst>
            <pc:docMk/>
            <pc:sldMk cId="2466631371" sldId="265"/>
            <ac:spMk id="2" creationId="{07C9BD57-71B4-B263-393C-C0941AA8C406}"/>
          </ac:spMkLst>
        </pc:spChg>
        <pc:picChg chg="del">
          <ac:chgData name="Tommaso Di Riccio" userId="86fd86f00952e091" providerId="LiveId" clId="{22D272E4-2158-41E7-8704-8F465140BCC8}" dt="2023-12-29T10:02:10.476" v="1994" actId="478"/>
          <ac:picMkLst>
            <pc:docMk/>
            <pc:sldMk cId="2466631371" sldId="265"/>
            <ac:picMk id="4" creationId="{8C9705FD-AF36-BB46-B796-8ED59840F411}"/>
          </ac:picMkLst>
        </pc:picChg>
        <pc:picChg chg="add mod">
          <ac:chgData name="Tommaso Di Riccio" userId="86fd86f00952e091" providerId="LiveId" clId="{22D272E4-2158-41E7-8704-8F465140BCC8}" dt="2023-12-29T10:03:08.057" v="2010" actId="1076"/>
          <ac:picMkLst>
            <pc:docMk/>
            <pc:sldMk cId="2466631371" sldId="265"/>
            <ac:picMk id="5" creationId="{1821BB95-BAD0-5E5D-B7C6-0794F2DC5130}"/>
          </ac:picMkLst>
        </pc:picChg>
        <pc:picChg chg="del">
          <ac:chgData name="Tommaso Di Riccio" userId="86fd86f00952e091" providerId="LiveId" clId="{22D272E4-2158-41E7-8704-8F465140BCC8}" dt="2023-12-29T10:02:10.476" v="1994" actId="478"/>
          <ac:picMkLst>
            <pc:docMk/>
            <pc:sldMk cId="2466631371" sldId="265"/>
            <ac:picMk id="6" creationId="{21336E6E-FEFD-8A18-72EF-6867C9893916}"/>
          </ac:picMkLst>
        </pc:picChg>
        <pc:picChg chg="add mod">
          <ac:chgData name="Tommaso Di Riccio" userId="86fd86f00952e091" providerId="LiveId" clId="{22D272E4-2158-41E7-8704-8F465140BCC8}" dt="2023-12-29T10:02:40.339" v="2005" actId="1076"/>
          <ac:picMkLst>
            <pc:docMk/>
            <pc:sldMk cId="2466631371" sldId="265"/>
            <ac:picMk id="8" creationId="{B94C4CEE-F3E9-7BF0-AA48-85E807FA48FC}"/>
          </ac:picMkLst>
        </pc:picChg>
      </pc:sldChg>
      <pc:sldChg chg="modSp add del mod">
        <pc:chgData name="Tommaso Di Riccio" userId="86fd86f00952e091" providerId="LiveId" clId="{22D272E4-2158-41E7-8704-8F465140BCC8}" dt="2023-12-29T11:46:53.802" v="2535" actId="47"/>
        <pc:sldMkLst>
          <pc:docMk/>
          <pc:sldMk cId="3016902985" sldId="266"/>
        </pc:sldMkLst>
        <pc:spChg chg="mod">
          <ac:chgData name="Tommaso Di Riccio" userId="86fd86f00952e091" providerId="LiveId" clId="{22D272E4-2158-41E7-8704-8F465140BCC8}" dt="2023-12-29T11:46:40.590" v="2531" actId="20577"/>
          <ac:spMkLst>
            <pc:docMk/>
            <pc:sldMk cId="3016902985" sldId="266"/>
            <ac:spMk id="2" creationId="{07C9BD57-71B4-B263-393C-C0941AA8C406}"/>
          </ac:spMkLst>
        </pc:spChg>
      </pc:sldChg>
      <pc:sldChg chg="addSp delSp modSp add mod">
        <pc:chgData name="Tommaso Di Riccio" userId="86fd86f00952e091" providerId="LiveId" clId="{22D272E4-2158-41E7-8704-8F465140BCC8}" dt="2023-12-29T11:49:44.941" v="2609" actId="1037"/>
        <pc:sldMkLst>
          <pc:docMk/>
          <pc:sldMk cId="2661476949" sldId="267"/>
        </pc:sldMkLst>
        <pc:spChg chg="mod">
          <ac:chgData name="Tommaso Di Riccio" userId="86fd86f00952e091" providerId="LiveId" clId="{22D272E4-2158-41E7-8704-8F465140BCC8}" dt="2023-12-29T10:16:32.947" v="2458" actId="20577"/>
          <ac:spMkLst>
            <pc:docMk/>
            <pc:sldMk cId="2661476949" sldId="267"/>
            <ac:spMk id="2" creationId="{07C9BD57-71B4-B263-393C-C0941AA8C406}"/>
          </ac:spMkLst>
        </pc:spChg>
        <pc:spChg chg="mod">
          <ac:chgData name="Tommaso Di Riccio" userId="86fd86f00952e091" providerId="LiveId" clId="{22D272E4-2158-41E7-8704-8F465140BCC8}" dt="2023-12-29T10:29:30.343" v="2480" actId="20577"/>
          <ac:spMkLst>
            <pc:docMk/>
            <pc:sldMk cId="2661476949" sldId="267"/>
            <ac:spMk id="12" creationId="{AB1903AD-6EDE-48BB-5F37-3977933308EF}"/>
          </ac:spMkLst>
        </pc:spChg>
        <pc:picChg chg="add mod">
          <ac:chgData name="Tommaso Di Riccio" userId="86fd86f00952e091" providerId="LiveId" clId="{22D272E4-2158-41E7-8704-8F465140BCC8}" dt="2023-12-29T11:48:41.380" v="2579" actId="1076"/>
          <ac:picMkLst>
            <pc:docMk/>
            <pc:sldMk cId="2661476949" sldId="267"/>
            <ac:picMk id="3" creationId="{E89A2174-E149-A4ED-5273-8D0F2CC32556}"/>
          </ac:picMkLst>
        </pc:picChg>
        <pc:picChg chg="add mod">
          <ac:chgData name="Tommaso Di Riccio" userId="86fd86f00952e091" providerId="LiveId" clId="{22D272E4-2158-41E7-8704-8F465140BCC8}" dt="2023-12-29T11:49:44.941" v="2609" actId="1037"/>
          <ac:picMkLst>
            <pc:docMk/>
            <pc:sldMk cId="2661476949" sldId="267"/>
            <ac:picMk id="4" creationId="{0A0F7563-BF71-146F-9FB8-594840678D1E}"/>
          </ac:picMkLst>
        </pc:picChg>
        <pc:picChg chg="del">
          <ac:chgData name="Tommaso Di Riccio" userId="86fd86f00952e091" providerId="LiveId" clId="{22D272E4-2158-41E7-8704-8F465140BCC8}" dt="2023-12-29T10:17:11.665" v="2471" actId="478"/>
          <ac:picMkLst>
            <pc:docMk/>
            <pc:sldMk cId="2661476949" sldId="267"/>
            <ac:picMk id="8" creationId="{02CA3796-449F-FCA7-0DA7-7C39F998DEFD}"/>
          </ac:picMkLst>
        </pc:picChg>
        <pc:picChg chg="del">
          <ac:chgData name="Tommaso Di Riccio" userId="86fd86f00952e091" providerId="LiveId" clId="{22D272E4-2158-41E7-8704-8F465140BCC8}" dt="2023-12-29T10:16:48.762" v="2463" actId="478"/>
          <ac:picMkLst>
            <pc:docMk/>
            <pc:sldMk cId="2661476949" sldId="267"/>
            <ac:picMk id="10" creationId="{2EF1DC71-F73A-A8B8-16E9-03E9184DB3D9}"/>
          </ac:picMkLst>
        </pc:picChg>
      </pc:sldChg>
      <pc:sldChg chg="addSp delSp modSp add mod">
        <pc:chgData name="Tommaso Di Riccio" userId="86fd86f00952e091" providerId="LiveId" clId="{22D272E4-2158-41E7-8704-8F465140BCC8}" dt="2023-12-29T11:49:41.890" v="2603" actId="1037"/>
        <pc:sldMkLst>
          <pc:docMk/>
          <pc:sldMk cId="2985542214" sldId="268"/>
        </pc:sldMkLst>
        <pc:spChg chg="mod">
          <ac:chgData name="Tommaso Di Riccio" userId="86fd86f00952e091" providerId="LiveId" clId="{22D272E4-2158-41E7-8704-8F465140BCC8}" dt="2023-12-29T11:46:44.652" v="2533" actId="20577"/>
          <ac:spMkLst>
            <pc:docMk/>
            <pc:sldMk cId="2985542214" sldId="268"/>
            <ac:spMk id="2" creationId="{07C9BD57-71B4-B263-393C-C0941AA8C406}"/>
          </ac:spMkLst>
        </pc:spChg>
        <pc:spChg chg="mod">
          <ac:chgData name="Tommaso Di Riccio" userId="86fd86f00952e091" providerId="LiveId" clId="{22D272E4-2158-41E7-8704-8F465140BCC8}" dt="2023-12-29T11:46:02.926" v="2518" actId="20577"/>
          <ac:spMkLst>
            <pc:docMk/>
            <pc:sldMk cId="2985542214" sldId="268"/>
            <ac:spMk id="12" creationId="{AB1903AD-6EDE-48BB-5F37-3977933308EF}"/>
          </ac:spMkLst>
        </pc:spChg>
        <pc:picChg chg="del">
          <ac:chgData name="Tommaso Di Riccio" userId="86fd86f00952e091" providerId="LiveId" clId="{22D272E4-2158-41E7-8704-8F465140BCC8}" dt="2023-12-29T11:45:19.886" v="2495" actId="478"/>
          <ac:picMkLst>
            <pc:docMk/>
            <pc:sldMk cId="2985542214" sldId="268"/>
            <ac:picMk id="3" creationId="{E89A2174-E149-A4ED-5273-8D0F2CC32556}"/>
          </ac:picMkLst>
        </pc:picChg>
        <pc:picChg chg="del">
          <ac:chgData name="Tommaso Di Riccio" userId="86fd86f00952e091" providerId="LiveId" clId="{22D272E4-2158-41E7-8704-8F465140BCC8}" dt="2023-12-29T11:45:32.352" v="2513" actId="478"/>
          <ac:picMkLst>
            <pc:docMk/>
            <pc:sldMk cId="2985542214" sldId="268"/>
            <ac:picMk id="4" creationId="{0A0F7563-BF71-146F-9FB8-594840678D1E}"/>
          </ac:picMkLst>
        </pc:picChg>
        <pc:picChg chg="add mod">
          <ac:chgData name="Tommaso Di Riccio" userId="86fd86f00952e091" providerId="LiveId" clId="{22D272E4-2158-41E7-8704-8F465140BCC8}" dt="2023-12-29T11:49:41.890" v="2603" actId="1037"/>
          <ac:picMkLst>
            <pc:docMk/>
            <pc:sldMk cId="2985542214" sldId="268"/>
            <ac:picMk id="6" creationId="{AEEE56E6-BCE2-CD42-8254-B091F8F6DBD8}"/>
          </ac:picMkLst>
        </pc:picChg>
        <pc:picChg chg="add mod">
          <ac:chgData name="Tommaso Di Riccio" userId="86fd86f00952e091" providerId="LiveId" clId="{22D272E4-2158-41E7-8704-8F465140BCC8}" dt="2023-12-29T11:49:05.122" v="2584" actId="14100"/>
          <ac:picMkLst>
            <pc:docMk/>
            <pc:sldMk cId="2985542214" sldId="268"/>
            <ac:picMk id="8" creationId="{49AB012D-A376-BBF4-6262-AABE7F9FFB39}"/>
          </ac:picMkLst>
        </pc:picChg>
      </pc:sldChg>
      <pc:sldChg chg="addSp delSp modSp add mod">
        <pc:chgData name="Tommaso Di Riccio" userId="86fd86f00952e091" providerId="LiveId" clId="{22D272E4-2158-41E7-8704-8F465140BCC8}" dt="2023-12-29T11:49:38.715" v="2597" actId="1037"/>
        <pc:sldMkLst>
          <pc:docMk/>
          <pc:sldMk cId="221542106" sldId="269"/>
        </pc:sldMkLst>
        <pc:spChg chg="mod">
          <ac:chgData name="Tommaso Di Riccio" userId="86fd86f00952e091" providerId="LiveId" clId="{22D272E4-2158-41E7-8704-8F465140BCC8}" dt="2023-12-29T11:46:56.877" v="2541" actId="20577"/>
          <ac:spMkLst>
            <pc:docMk/>
            <pc:sldMk cId="221542106" sldId="269"/>
            <ac:spMk id="2" creationId="{07C9BD57-71B4-B263-393C-C0941AA8C406}"/>
          </ac:spMkLst>
        </pc:spChg>
        <pc:spChg chg="mod">
          <ac:chgData name="Tommaso Di Riccio" userId="86fd86f00952e091" providerId="LiveId" clId="{22D272E4-2158-41E7-8704-8F465140BCC8}" dt="2023-12-29T11:47:26.506" v="2559" actId="20577"/>
          <ac:spMkLst>
            <pc:docMk/>
            <pc:sldMk cId="221542106" sldId="269"/>
            <ac:spMk id="12" creationId="{AB1903AD-6EDE-48BB-5F37-3977933308EF}"/>
          </ac:spMkLst>
        </pc:spChg>
        <pc:picChg chg="add mod">
          <ac:chgData name="Tommaso Di Riccio" userId="86fd86f00952e091" providerId="LiveId" clId="{22D272E4-2158-41E7-8704-8F465140BCC8}" dt="2023-12-29T11:49:38.715" v="2597" actId="1037"/>
          <ac:picMkLst>
            <pc:docMk/>
            <pc:sldMk cId="221542106" sldId="269"/>
            <ac:picMk id="4" creationId="{4AFF3A22-4B2F-3444-2A78-F0700228FDCB}"/>
          </ac:picMkLst>
        </pc:picChg>
        <pc:picChg chg="del">
          <ac:chgData name="Tommaso Di Riccio" userId="86fd86f00952e091" providerId="LiveId" clId="{22D272E4-2158-41E7-8704-8F465140BCC8}" dt="2023-12-29T11:48:18.173" v="2575" actId="478"/>
          <ac:picMkLst>
            <pc:docMk/>
            <pc:sldMk cId="221542106" sldId="269"/>
            <ac:picMk id="6" creationId="{AEEE56E6-BCE2-CD42-8254-B091F8F6DBD8}"/>
          </ac:picMkLst>
        </pc:picChg>
        <pc:picChg chg="add mod">
          <ac:chgData name="Tommaso Di Riccio" userId="86fd86f00952e091" providerId="LiveId" clId="{22D272E4-2158-41E7-8704-8F465140BCC8}" dt="2023-12-29T11:49:16.186" v="2586" actId="14100"/>
          <ac:picMkLst>
            <pc:docMk/>
            <pc:sldMk cId="221542106" sldId="269"/>
            <ac:picMk id="7" creationId="{0BE1CA90-2892-D750-52BC-31E9AFD416CF}"/>
          </ac:picMkLst>
        </pc:picChg>
        <pc:picChg chg="del">
          <ac:chgData name="Tommaso Di Riccio" userId="86fd86f00952e091" providerId="LiveId" clId="{22D272E4-2158-41E7-8704-8F465140BCC8}" dt="2023-12-29T11:48:06.384" v="2570" actId="478"/>
          <ac:picMkLst>
            <pc:docMk/>
            <pc:sldMk cId="221542106" sldId="269"/>
            <ac:picMk id="8" creationId="{49AB012D-A376-BBF4-6262-AABE7F9FFB39}"/>
          </ac:picMkLst>
        </pc:picChg>
      </pc:sldChg>
      <pc:sldChg chg="new del">
        <pc:chgData name="Tommaso Di Riccio" userId="86fd86f00952e091" providerId="LiveId" clId="{22D272E4-2158-41E7-8704-8F465140BCC8}" dt="2023-12-29T13:53:07.068" v="2619" actId="47"/>
        <pc:sldMkLst>
          <pc:docMk/>
          <pc:sldMk cId="3169278928" sldId="270"/>
        </pc:sldMkLst>
      </pc:sldChg>
      <pc:sldChg chg="addSp delSp modSp add mod">
        <pc:chgData name="Tommaso Di Riccio" userId="86fd86f00952e091" providerId="LiveId" clId="{22D272E4-2158-41E7-8704-8F465140BCC8}" dt="2023-12-29T14:03:37.429" v="2987" actId="1076"/>
        <pc:sldMkLst>
          <pc:docMk/>
          <pc:sldMk cId="2280227574" sldId="271"/>
        </pc:sldMkLst>
        <pc:spChg chg="mod">
          <ac:chgData name="Tommaso Di Riccio" userId="86fd86f00952e091" providerId="LiveId" clId="{22D272E4-2158-41E7-8704-8F465140BCC8}" dt="2023-12-29T13:53:14.853" v="2626" actId="20577"/>
          <ac:spMkLst>
            <pc:docMk/>
            <pc:sldMk cId="2280227574" sldId="271"/>
            <ac:spMk id="2" creationId="{07C9BD57-71B4-B263-393C-C0941AA8C406}"/>
          </ac:spMkLst>
        </pc:spChg>
        <pc:spChg chg="add del mod">
          <ac:chgData name="Tommaso Di Riccio" userId="86fd86f00952e091" providerId="LiveId" clId="{22D272E4-2158-41E7-8704-8F465140BCC8}" dt="2023-12-29T13:53:41.589" v="2631" actId="478"/>
          <ac:spMkLst>
            <pc:docMk/>
            <pc:sldMk cId="2280227574" sldId="271"/>
            <ac:spMk id="3" creationId="{D4C44B2A-0497-D6E1-8870-F79561B415C3}"/>
          </ac:spMkLst>
        </pc:spChg>
        <pc:spChg chg="del">
          <ac:chgData name="Tommaso Di Riccio" userId="86fd86f00952e091" providerId="LiveId" clId="{22D272E4-2158-41E7-8704-8F465140BCC8}" dt="2023-12-29T13:53:20.920" v="2629" actId="478"/>
          <ac:spMkLst>
            <pc:docMk/>
            <pc:sldMk cId="2280227574" sldId="271"/>
            <ac:spMk id="12" creationId="{AB1903AD-6EDE-48BB-5F37-3977933308EF}"/>
          </ac:spMkLst>
        </pc:spChg>
        <pc:graphicFrameChg chg="add mod modGraphic">
          <ac:chgData name="Tommaso Di Riccio" userId="86fd86f00952e091" providerId="LiveId" clId="{22D272E4-2158-41E7-8704-8F465140BCC8}" dt="2023-12-29T14:03:37.429" v="2987" actId="1076"/>
          <ac:graphicFrameMkLst>
            <pc:docMk/>
            <pc:sldMk cId="2280227574" sldId="271"/>
            <ac:graphicFrameMk id="5" creationId="{6F78BEA2-0FED-3FE1-64C8-9730D71E9BBF}"/>
          </ac:graphicFrameMkLst>
        </pc:graphicFrameChg>
        <pc:picChg chg="del">
          <ac:chgData name="Tommaso Di Riccio" userId="86fd86f00952e091" providerId="LiveId" clId="{22D272E4-2158-41E7-8704-8F465140BCC8}" dt="2023-12-29T13:53:19.108" v="2628" actId="478"/>
          <ac:picMkLst>
            <pc:docMk/>
            <pc:sldMk cId="2280227574" sldId="271"/>
            <ac:picMk id="4" creationId="{4AFF3A22-4B2F-3444-2A78-F0700228FDCB}"/>
          </ac:picMkLst>
        </pc:picChg>
        <pc:picChg chg="del">
          <ac:chgData name="Tommaso Di Riccio" userId="86fd86f00952e091" providerId="LiveId" clId="{22D272E4-2158-41E7-8704-8F465140BCC8}" dt="2023-12-29T13:53:18.633" v="2627" actId="478"/>
          <ac:picMkLst>
            <pc:docMk/>
            <pc:sldMk cId="2280227574" sldId="271"/>
            <ac:picMk id="7" creationId="{0BE1CA90-2892-D750-52BC-31E9AFD416CF}"/>
          </ac:picMkLst>
        </pc:picChg>
      </pc:sldChg>
      <pc:sldChg chg="new">
        <pc:chgData name="Tommaso Di Riccio" userId="86fd86f00952e091" providerId="LiveId" clId="{22D272E4-2158-41E7-8704-8F465140BCC8}" dt="2023-12-29T14:05:53.211" v="2988" actId="680"/>
        <pc:sldMkLst>
          <pc:docMk/>
          <pc:sldMk cId="151375479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4D571-C69F-42CE-19AB-64A8F7DB29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2DC4A91-7A73-ED27-EAC6-4CF4857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38489B5-630A-B2B9-78C4-5D05D64AE81A}"/>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5" name="Segnaposto piè di pagina 4">
            <a:extLst>
              <a:ext uri="{FF2B5EF4-FFF2-40B4-BE49-F238E27FC236}">
                <a16:creationId xmlns:a16="http://schemas.microsoft.com/office/drawing/2014/main" id="{C56DB45A-D82C-FA1C-7FDE-D11C982BA4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78F3DE-65B4-777D-E801-E7FC2D89B14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6438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25EDFE-EA2A-BD80-6EFA-67A8B9C215E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1E78BA-BF75-C050-886A-11B15A3B97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F611F3-B208-EFEC-2D47-D022FACE9564}"/>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5" name="Segnaposto piè di pagina 4">
            <a:extLst>
              <a:ext uri="{FF2B5EF4-FFF2-40B4-BE49-F238E27FC236}">
                <a16:creationId xmlns:a16="http://schemas.microsoft.com/office/drawing/2014/main" id="{4900E2D2-8F71-A306-00B9-C037951E45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B171D0-D7A5-9BF1-4BC2-743769977AB6}"/>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9965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9EB1926-F0D1-6816-F12D-D1A7A2F48A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11E8A2-06A2-CC8B-D217-2D80C340830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EBF1C72-6C03-95BD-B3B6-A0ED10335494}"/>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5" name="Segnaposto piè di pagina 4">
            <a:extLst>
              <a:ext uri="{FF2B5EF4-FFF2-40B4-BE49-F238E27FC236}">
                <a16:creationId xmlns:a16="http://schemas.microsoft.com/office/drawing/2014/main" id="{C56FC4B3-8930-6A81-2FF3-FD6475FC4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13647-DE6C-C8F8-4913-15106735C2F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201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83FAF-9EA1-B358-9B72-65086787D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C0A4E7-C310-0990-C648-DC4C1E8BD1A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FD586F-0CA7-95AD-1B85-A35E6DFA26AF}"/>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5" name="Segnaposto piè di pagina 4">
            <a:extLst>
              <a:ext uri="{FF2B5EF4-FFF2-40B4-BE49-F238E27FC236}">
                <a16:creationId xmlns:a16="http://schemas.microsoft.com/office/drawing/2014/main" id="{2304E5CA-F64B-3125-D44E-D518E5C2D5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0E461-B72F-5B59-1417-DF14862BCA1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42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8E604-27AA-90AC-8048-48575F87DB4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579D69-30CE-4B39-2A97-03201A9A9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F8A19D-53A7-7E95-F064-C6DFEFE70BC7}"/>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5" name="Segnaposto piè di pagina 4">
            <a:extLst>
              <a:ext uri="{FF2B5EF4-FFF2-40B4-BE49-F238E27FC236}">
                <a16:creationId xmlns:a16="http://schemas.microsoft.com/office/drawing/2014/main" id="{911AA593-FA99-074E-595F-B321A338A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30379-5F2C-68F6-0167-449FA347B27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786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7B6B0-6EA5-FFBE-260C-53A1737D14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96221E-6E0D-7BA7-E172-D4BADC6B7F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9C3A3B4-7C76-B970-1BFA-A76CBABCC5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742AB2F-20C3-4B93-E26E-8D63D0DD4635}"/>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6" name="Segnaposto piè di pagina 5">
            <a:extLst>
              <a:ext uri="{FF2B5EF4-FFF2-40B4-BE49-F238E27FC236}">
                <a16:creationId xmlns:a16="http://schemas.microsoft.com/office/drawing/2014/main" id="{04B1878D-2C82-C025-C1C5-F6983AC7DD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460E49-357D-ED42-9FF6-D304F33AC4BE}"/>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3701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8F2A9E-1806-20EF-83FD-594A7C269FC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FDC500C-C215-6412-927A-6CBCD2E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61F8D9-87C9-9983-4143-67DFF6B481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0295DD9-F4FF-B4AF-91B4-EA6DCB7C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ED8B662-3625-5CB5-C7BD-0F45D2BA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0C4043F-848A-49F1-573C-4A52C109F268}"/>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8" name="Segnaposto piè di pagina 7">
            <a:extLst>
              <a:ext uri="{FF2B5EF4-FFF2-40B4-BE49-F238E27FC236}">
                <a16:creationId xmlns:a16="http://schemas.microsoft.com/office/drawing/2014/main" id="{E9F1AD60-3BFF-CB5F-9BB2-573D0FF69F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79D5BF4-99DF-06AC-2BAB-C8E7F6960CD2}"/>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66656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A046-43A5-885A-E6C2-70E1EC7D4A5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035A54-F109-A6FF-FCC9-AB38138C3D6C}"/>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4" name="Segnaposto piè di pagina 3">
            <a:extLst>
              <a:ext uri="{FF2B5EF4-FFF2-40B4-BE49-F238E27FC236}">
                <a16:creationId xmlns:a16="http://schemas.microsoft.com/office/drawing/2014/main" id="{64B921CB-C994-79E6-F435-C52348C82AE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AF011-137C-D679-05FA-90AFD036C8B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24433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AFE8206-D90D-D16B-AB92-E628B8183F06}"/>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3" name="Segnaposto piè di pagina 2">
            <a:extLst>
              <a:ext uri="{FF2B5EF4-FFF2-40B4-BE49-F238E27FC236}">
                <a16:creationId xmlns:a16="http://schemas.microsoft.com/office/drawing/2014/main" id="{6EC78700-61AD-4B69-9307-45E0089EA86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B834652-9381-BEE9-20A5-F658902F65D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10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5EF28-2595-97E5-2D03-10F153CCB3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16F07D-CD11-0527-210A-0C4FB81C4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6CAC2D-F287-6430-5657-328C4C9A5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5B6139-159F-488A-593B-E85D306B49C5}"/>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6" name="Segnaposto piè di pagina 5">
            <a:extLst>
              <a:ext uri="{FF2B5EF4-FFF2-40B4-BE49-F238E27FC236}">
                <a16:creationId xmlns:a16="http://schemas.microsoft.com/office/drawing/2014/main" id="{AFFCBB45-2E56-6EBC-9A12-644A0DFA0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0BC2CA-EB84-468F-1D4B-E28C4785F44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815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264DC-6BE0-B368-308A-ACC5334672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ABF9C2-5847-C4B8-A067-FF496580F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85991F-3662-4BFC-9B7F-17C87579B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F97E04-0C3A-B0EE-B213-3F23646958CE}"/>
              </a:ext>
            </a:extLst>
          </p:cNvPr>
          <p:cNvSpPr>
            <a:spLocks noGrp="1"/>
          </p:cNvSpPr>
          <p:nvPr>
            <p:ph type="dt" sz="half" idx="10"/>
          </p:nvPr>
        </p:nvSpPr>
        <p:spPr/>
        <p:txBody>
          <a:bodyPr/>
          <a:lstStyle/>
          <a:p>
            <a:fld id="{8348449A-43B4-44D0-A46E-5B04EB3C4B48}" type="datetimeFigureOut">
              <a:rPr lang="it-IT" smtClean="0"/>
              <a:t>29/12/2023</a:t>
            </a:fld>
            <a:endParaRPr lang="it-IT"/>
          </a:p>
        </p:txBody>
      </p:sp>
      <p:sp>
        <p:nvSpPr>
          <p:cNvPr id="6" name="Segnaposto piè di pagina 5">
            <a:extLst>
              <a:ext uri="{FF2B5EF4-FFF2-40B4-BE49-F238E27FC236}">
                <a16:creationId xmlns:a16="http://schemas.microsoft.com/office/drawing/2014/main" id="{27C896E2-0CA7-16F5-D383-6CDF6CD1A4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E83F2C-A041-223F-EBF2-CEC820D4B6B7}"/>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9231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196CE2-A495-2AC5-634E-0092C830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593CD5-0D1F-AC63-B4D0-BCB40FF9A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32ED61-6E75-2704-D4B4-21E36150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8449A-43B4-44D0-A46E-5B04EB3C4B48}" type="datetimeFigureOut">
              <a:rPr lang="it-IT" smtClean="0"/>
              <a:t>29/12/2023</a:t>
            </a:fld>
            <a:endParaRPr lang="it-IT"/>
          </a:p>
        </p:txBody>
      </p:sp>
      <p:sp>
        <p:nvSpPr>
          <p:cNvPr id="5" name="Segnaposto piè di pagina 4">
            <a:extLst>
              <a:ext uri="{FF2B5EF4-FFF2-40B4-BE49-F238E27FC236}">
                <a16:creationId xmlns:a16="http://schemas.microsoft.com/office/drawing/2014/main" id="{07AEAA1F-1246-4137-61F2-45DD7CEB4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CA14CE1-0F65-023D-4099-CA558017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154B9-5AE1-4D93-9ACE-3DF3B522DF2F}" type="slidenum">
              <a:rPr lang="it-IT" smtClean="0"/>
              <a:t>‹N›</a:t>
            </a:fld>
            <a:endParaRPr lang="it-IT"/>
          </a:p>
        </p:txBody>
      </p:sp>
    </p:spTree>
    <p:extLst>
      <p:ext uri="{BB962C8B-B14F-4D97-AF65-F5344CB8AC3E}">
        <p14:creationId xmlns:p14="http://schemas.microsoft.com/office/powerpoint/2010/main" val="131654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07D97-9F02-1E35-76DA-129A9AA4D6A3}"/>
              </a:ext>
            </a:extLst>
          </p:cNvPr>
          <p:cNvSpPr>
            <a:spLocks noGrp="1"/>
          </p:cNvSpPr>
          <p:nvPr>
            <p:ph type="ctrTitle"/>
          </p:nvPr>
        </p:nvSpPr>
        <p:spPr>
          <a:xfrm>
            <a:off x="1524000" y="1293223"/>
            <a:ext cx="9144000" cy="1263152"/>
          </a:xfrm>
        </p:spPr>
        <p:txBody>
          <a:bodyPr>
            <a:normAutofit/>
          </a:bodyPr>
          <a:lstStyle/>
          <a:p>
            <a:r>
              <a:rPr lang="it-IT" sz="8000" dirty="0"/>
              <a:t>ML 2023 Project</a:t>
            </a:r>
          </a:p>
        </p:txBody>
      </p:sp>
      <p:sp>
        <p:nvSpPr>
          <p:cNvPr id="3" name="Sottotitolo 2">
            <a:extLst>
              <a:ext uri="{FF2B5EF4-FFF2-40B4-BE49-F238E27FC236}">
                <a16:creationId xmlns:a16="http://schemas.microsoft.com/office/drawing/2014/main" id="{E72EFCE1-6882-947D-D325-52468642DAFE}"/>
              </a:ext>
            </a:extLst>
          </p:cNvPr>
          <p:cNvSpPr>
            <a:spLocks noGrp="1"/>
          </p:cNvSpPr>
          <p:nvPr>
            <p:ph type="subTitle" idx="1"/>
          </p:nvPr>
        </p:nvSpPr>
        <p:spPr>
          <a:xfrm>
            <a:off x="1524000" y="3144837"/>
            <a:ext cx="9144000" cy="3020832"/>
          </a:xfrm>
        </p:spPr>
        <p:txBody>
          <a:bodyPr>
            <a:normAutofit/>
          </a:bodyPr>
          <a:lstStyle/>
          <a:p>
            <a:r>
              <a:rPr lang="it-IT" sz="2800" dirty="0"/>
              <a:t>Tommaso Di Riccio, Marco Minniti, Francesco Simonetti</a:t>
            </a:r>
          </a:p>
          <a:p>
            <a:r>
              <a:rPr lang="it-IT" sz="2800" dirty="0"/>
              <a:t>Mensa Martiri</a:t>
            </a:r>
          </a:p>
          <a:p>
            <a:r>
              <a:rPr lang="en-US" sz="2800" dirty="0"/>
              <a:t>Computer science - curriculum: Artificial Intelligence </a:t>
            </a:r>
          </a:p>
          <a:p>
            <a:r>
              <a:rPr lang="en-US" sz="2800" dirty="0"/>
              <a:t>Date: 24/01/2024</a:t>
            </a:r>
            <a:br>
              <a:rPr lang="en-US" sz="2800" dirty="0"/>
            </a:br>
            <a:br>
              <a:rPr lang="en-US" sz="2800" dirty="0"/>
            </a:br>
            <a:r>
              <a:rPr lang="en-US" sz="2800" dirty="0"/>
              <a:t>Project type: </a:t>
            </a:r>
            <a:r>
              <a:rPr lang="en-US" sz="2800" b="1" dirty="0"/>
              <a:t>A</a:t>
            </a:r>
          </a:p>
        </p:txBody>
      </p:sp>
    </p:spTree>
    <p:extLst>
      <p:ext uri="{BB962C8B-B14F-4D97-AF65-F5344CB8AC3E}">
        <p14:creationId xmlns:p14="http://schemas.microsoft.com/office/powerpoint/2010/main" val="39249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dirty="0"/>
              <a:t>Monk </a:t>
            </a:r>
            <a:r>
              <a:rPr lang="it-IT" dirty="0" err="1"/>
              <a:t>Results</a:t>
            </a:r>
            <a:r>
              <a:rPr lang="it-IT" dirty="0"/>
              <a:t> – Monk 3 (with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0.3,   Momentum: 0.5,   Lambda = 0.01</a:t>
            </a:r>
          </a:p>
        </p:txBody>
      </p:sp>
      <p:pic>
        <p:nvPicPr>
          <p:cNvPr id="4" name="Immagine 3" descr="Immagine che contiene testo, schermata, diagramma, linea&#10;&#10;Descrizione generata automaticamente">
            <a:extLst>
              <a:ext uri="{FF2B5EF4-FFF2-40B4-BE49-F238E27FC236}">
                <a16:creationId xmlns:a16="http://schemas.microsoft.com/office/drawing/2014/main" id="{4AFF3A22-4B2F-3444-2A78-F0700228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1" y="1565849"/>
            <a:ext cx="4569521" cy="3490828"/>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0BE1CA90-2892-D750-52BC-31E9AFD4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5849"/>
            <a:ext cx="4569521" cy="3534612"/>
          </a:xfrm>
          <a:prstGeom prst="rect">
            <a:avLst/>
          </a:prstGeom>
        </p:spPr>
      </p:pic>
    </p:spTree>
    <p:extLst>
      <p:ext uri="{BB962C8B-B14F-4D97-AF65-F5344CB8AC3E}">
        <p14:creationId xmlns:p14="http://schemas.microsoft.com/office/powerpoint/2010/main" val="2215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dirty="0"/>
              <a:t>Monk </a:t>
            </a:r>
            <a:r>
              <a:rPr lang="it-IT" dirty="0" err="1"/>
              <a:t>Results</a:t>
            </a:r>
            <a:r>
              <a:rPr lang="it-IT" dirty="0"/>
              <a:t> –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1805291597"/>
              </p:ext>
            </p:extLst>
          </p:nvPr>
        </p:nvGraphicFramePr>
        <p:xfrm>
          <a:off x="1052026" y="2735077"/>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ctr"/>
                      <a:r>
                        <a:rPr lang="it-IT" dirty="0"/>
                        <a:t>(4, 1),   0.5,    0</a:t>
                      </a:r>
                    </a:p>
                  </a:txBody>
                  <a:tcPr/>
                </a:tc>
                <a:tc>
                  <a:txBody>
                    <a:bodyPr/>
                    <a:lstStyle/>
                    <a:p>
                      <a:pPr algn="ctr"/>
                      <a:r>
                        <a:rPr lang="it-IT" dirty="0"/>
                        <a:t>0.0055  /  0.0110</a:t>
                      </a:r>
                    </a:p>
                  </a:txBody>
                  <a:tcPr/>
                </a:tc>
                <a:tc>
                  <a:txBody>
                    <a:bodyPr/>
                    <a:lstStyle/>
                    <a:p>
                      <a:pPr algn="ctr"/>
                      <a:r>
                        <a:rPr lang="it-IT" dirty="0"/>
                        <a:t>100%  /  100%</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ctr"/>
                      <a:r>
                        <a:rPr lang="it-IT" dirty="0"/>
                        <a:t>(3, 1),   0.2,    0</a:t>
                      </a:r>
                    </a:p>
                  </a:txBody>
                  <a:tcPr/>
                </a:tc>
                <a:tc>
                  <a:txBody>
                    <a:bodyPr/>
                    <a:lstStyle/>
                    <a:p>
                      <a:pPr algn="ctr"/>
                      <a:r>
                        <a:rPr lang="it-IT" dirty="0"/>
                        <a:t>0.0198  /  0.0231</a:t>
                      </a:r>
                    </a:p>
                  </a:txBody>
                  <a:tcPr/>
                </a:tc>
                <a:tc>
                  <a:txBody>
                    <a:bodyPr/>
                    <a:lstStyle/>
                    <a:p>
                      <a:pPr algn="ctr"/>
                      <a:r>
                        <a:rPr lang="it-IT" dirty="0"/>
                        <a:t>100%  /  100%</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ctr"/>
                      <a:r>
                        <a:rPr lang="it-IT" dirty="0"/>
                        <a:t>(4, 1),   0.3,    0</a:t>
                      </a:r>
                    </a:p>
                  </a:txBody>
                  <a:tcPr/>
                </a:tc>
                <a:tc>
                  <a:txBody>
                    <a:bodyPr/>
                    <a:lstStyle/>
                    <a:p>
                      <a:pPr algn="ctr"/>
                      <a:r>
                        <a:rPr lang="it-IT" dirty="0"/>
                        <a:t>0.0199  /  0.2117</a:t>
                      </a:r>
                    </a:p>
                  </a:txBody>
                  <a:tcPr/>
                </a:tc>
                <a:tc>
                  <a:txBody>
                    <a:bodyPr/>
                    <a:lstStyle/>
                    <a:p>
                      <a:pPr algn="ctr"/>
                      <a:r>
                        <a:rPr lang="it-IT" dirty="0"/>
                        <a:t>100%  /  92.36%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ctr"/>
                      <a:r>
                        <a:rPr lang="it-IT" dirty="0"/>
                        <a:t>(4, 1),   0.3,  0.01</a:t>
                      </a:r>
                    </a:p>
                  </a:txBody>
                  <a:tcPr/>
                </a:tc>
                <a:tc>
                  <a:txBody>
                    <a:bodyPr/>
                    <a:lstStyle/>
                    <a:p>
                      <a:pPr algn="ctr"/>
                      <a:r>
                        <a:rPr lang="it-IT" dirty="0"/>
                        <a:t>0.2249  /  0.1744</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Tree>
    <p:extLst>
      <p:ext uri="{BB962C8B-B14F-4D97-AF65-F5344CB8AC3E}">
        <p14:creationId xmlns:p14="http://schemas.microsoft.com/office/powerpoint/2010/main" val="22802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83E40E1-5092-D478-7646-6A3416157938}"/>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51375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8D9F-15EA-30D8-79AA-C02335F8D650}"/>
              </a:ext>
            </a:extLst>
          </p:cNvPr>
          <p:cNvSpPr>
            <a:spLocks noGrp="1"/>
          </p:cNvSpPr>
          <p:nvPr>
            <p:ph type="title"/>
          </p:nvPr>
        </p:nvSpPr>
        <p:spPr/>
        <p:txBody>
          <a:bodyPr/>
          <a:lstStyle/>
          <a:p>
            <a:r>
              <a:rPr lang="en-US" dirty="0"/>
              <a:t>Objectives</a:t>
            </a:r>
          </a:p>
        </p:txBody>
      </p:sp>
      <p:sp>
        <p:nvSpPr>
          <p:cNvPr id="3" name="Segnaposto contenuto 2">
            <a:extLst>
              <a:ext uri="{FF2B5EF4-FFF2-40B4-BE49-F238E27FC236}">
                <a16:creationId xmlns:a16="http://schemas.microsoft.com/office/drawing/2014/main" id="{44613253-3423-3031-784D-6A66531EC89A}"/>
              </a:ext>
            </a:extLst>
          </p:cNvPr>
          <p:cNvSpPr>
            <a:spLocks noGrp="1"/>
          </p:cNvSpPr>
          <p:nvPr>
            <p:ph idx="1"/>
          </p:nvPr>
        </p:nvSpPr>
        <p:spPr/>
        <p:txBody>
          <a:bodyPr/>
          <a:lstStyle/>
          <a:p>
            <a:r>
              <a:rPr lang="en-US" dirty="0"/>
              <a:t>Implement a Neural Network simulator with multiple functionalities to solve classification and regression problems </a:t>
            </a:r>
          </a:p>
          <a:p>
            <a:pPr marL="0" indent="0">
              <a:buNone/>
            </a:pPr>
            <a:endParaRPr lang="en-US" dirty="0"/>
          </a:p>
          <a:p>
            <a:r>
              <a:rPr lang="en-US" dirty="0"/>
              <a:t>With the help of grid search, k-fold and double k-fold find the best network architecture and hyperparameters configuration to obtain a model able to predict, with a low error, the CUP challenge targets</a:t>
            </a:r>
          </a:p>
          <a:p>
            <a:endParaRPr lang="en-US" dirty="0"/>
          </a:p>
          <a:p>
            <a:r>
              <a:rPr lang="en-US" dirty="0"/>
              <a:t>We used a Feedforward Neural Network trained with gradient descent algorithm, using backpropagation to calculate the gradients.</a:t>
            </a:r>
          </a:p>
          <a:p>
            <a:endParaRPr lang="en-US" dirty="0"/>
          </a:p>
        </p:txBody>
      </p:sp>
    </p:spTree>
    <p:extLst>
      <p:ext uri="{BB962C8B-B14F-4D97-AF65-F5344CB8AC3E}">
        <p14:creationId xmlns:p14="http://schemas.microsoft.com/office/powerpoint/2010/main" val="103538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A98E0-9341-8C17-AB14-45506C4279AD}"/>
              </a:ext>
            </a:extLst>
          </p:cNvPr>
          <p:cNvSpPr>
            <a:spLocks noGrp="1"/>
          </p:cNvSpPr>
          <p:nvPr>
            <p:ph type="title"/>
          </p:nvPr>
        </p:nvSpPr>
        <p:spPr/>
        <p:txBody>
          <a:bodyPr/>
          <a:lstStyle/>
          <a:p>
            <a:r>
              <a:rPr lang="it-IT" dirty="0"/>
              <a:t>Method</a:t>
            </a:r>
          </a:p>
        </p:txBody>
      </p:sp>
      <p:sp>
        <p:nvSpPr>
          <p:cNvPr id="3" name="Segnaposto contenuto 2">
            <a:extLst>
              <a:ext uri="{FF2B5EF4-FFF2-40B4-BE49-F238E27FC236}">
                <a16:creationId xmlns:a16="http://schemas.microsoft.com/office/drawing/2014/main" id="{53BF7ED8-D815-81A4-00F9-D4F294486FE8}"/>
              </a:ext>
            </a:extLst>
          </p:cNvPr>
          <p:cNvSpPr>
            <a:spLocks noGrp="1"/>
          </p:cNvSpPr>
          <p:nvPr>
            <p:ph idx="1"/>
          </p:nvPr>
        </p:nvSpPr>
        <p:spPr>
          <a:xfrm>
            <a:off x="838200" y="2024408"/>
            <a:ext cx="10515600" cy="3856718"/>
          </a:xfrm>
        </p:spPr>
        <p:txBody>
          <a:bodyPr>
            <a:normAutofit/>
          </a:bodyPr>
          <a:lstStyle/>
          <a:p>
            <a:r>
              <a:rPr lang="en-US" sz="3200" dirty="0"/>
              <a:t>Programming language: Python</a:t>
            </a:r>
          </a:p>
          <a:p>
            <a:endParaRPr lang="en-US" sz="3200" dirty="0"/>
          </a:p>
          <a:p>
            <a:r>
              <a:rPr lang="en-US" sz="3200" dirty="0"/>
              <a:t>Used libraries:</a:t>
            </a:r>
          </a:p>
          <a:p>
            <a:pPr lvl="1"/>
            <a:r>
              <a:rPr lang="en-US" sz="2800" dirty="0" err="1"/>
              <a:t>Numpy</a:t>
            </a:r>
            <a:r>
              <a:rPr lang="en-US" sz="2800" dirty="0"/>
              <a:t>: to perform linear algebra operations</a:t>
            </a:r>
          </a:p>
          <a:p>
            <a:pPr lvl="1"/>
            <a:r>
              <a:rPr lang="en-US" sz="2800" dirty="0" err="1"/>
              <a:t>Sklearn</a:t>
            </a:r>
            <a:r>
              <a:rPr lang="en-US" sz="2800" dirty="0"/>
              <a:t>: to performs the one-hot-encoding on the monk dataset</a:t>
            </a:r>
          </a:p>
          <a:p>
            <a:pPr lvl="1"/>
            <a:r>
              <a:rPr lang="en-US" sz="2800" dirty="0"/>
              <a:t>Pandas: to read the csv of the dataset</a:t>
            </a:r>
          </a:p>
          <a:p>
            <a:pPr lvl="1"/>
            <a:r>
              <a:rPr lang="en-US" sz="2800" dirty="0"/>
              <a:t>Seaborn: to plot the results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75264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104912"/>
          </a:xfrm>
        </p:spPr>
        <p:txBody>
          <a:bodyPr>
            <a:normAutofit/>
          </a:bodyPr>
          <a:lstStyle/>
          <a:p>
            <a:pPr marL="0" indent="0">
              <a:buNone/>
            </a:pPr>
            <a:r>
              <a:rPr lang="en-US" dirty="0"/>
              <a:t>Brief code description:</a:t>
            </a:r>
            <a:br>
              <a:rPr lang="en-US" dirty="0"/>
            </a:br>
            <a:endParaRPr lang="en-US" dirty="0"/>
          </a:p>
          <a:p>
            <a:r>
              <a:rPr lang="en-US" b="1" dirty="0"/>
              <a:t>Network</a:t>
            </a:r>
            <a:r>
              <a:rPr lang="en-US" dirty="0"/>
              <a:t>: a class representing the structure of the network with the methods for training, testing and predicting.</a:t>
            </a:r>
            <a:br>
              <a:rPr lang="en-US" dirty="0"/>
            </a:br>
            <a:endParaRPr lang="en-US" dirty="0"/>
          </a:p>
          <a:p>
            <a:r>
              <a:rPr lang="en-US" b="1" dirty="0"/>
              <a:t>Layer</a:t>
            </a:r>
            <a:r>
              <a:rPr lang="en-US" dirty="0"/>
              <a:t>: a class representing a layer of the Neural Network. It contains the number of units, with all the weights, and the activation function chosen by the user. During training, each layer compute its gradient and the error signal to propagate to the previous layer.</a:t>
            </a:r>
          </a:p>
        </p:txBody>
      </p:sp>
    </p:spTree>
    <p:extLst>
      <p:ext uri="{BB962C8B-B14F-4D97-AF65-F5344CB8AC3E}">
        <p14:creationId xmlns:p14="http://schemas.microsoft.com/office/powerpoint/2010/main" val="31224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575175"/>
          </a:xfrm>
        </p:spPr>
        <p:txBody>
          <a:bodyPr>
            <a:normAutofit/>
          </a:bodyPr>
          <a:lstStyle/>
          <a:p>
            <a:r>
              <a:rPr lang="en-US" b="1" dirty="0"/>
              <a:t>Training</a:t>
            </a:r>
            <a:r>
              <a:rPr lang="en-US" dirty="0"/>
              <a:t>: containing all the class representing learning methods (e.g. Gradient Descent).</a:t>
            </a:r>
            <a:br>
              <a:rPr lang="en-US" dirty="0"/>
            </a:br>
            <a:br>
              <a:rPr lang="en-US" dirty="0"/>
            </a:br>
            <a:r>
              <a:rPr lang="en-US" dirty="0"/>
              <a:t>Gradient Descent class implements the following features:</a:t>
            </a:r>
          </a:p>
          <a:p>
            <a:pPr lvl="1"/>
            <a:r>
              <a:rPr lang="en-US" dirty="0"/>
              <a:t>Online / Minibatch / Batch</a:t>
            </a:r>
          </a:p>
          <a:p>
            <a:pPr lvl="1"/>
            <a:r>
              <a:rPr lang="en-US" dirty="0"/>
              <a:t>Momentum</a:t>
            </a:r>
          </a:p>
          <a:p>
            <a:pPr lvl="1"/>
            <a:r>
              <a:rPr lang="en-US" dirty="0"/>
              <a:t>Nesterov momentum</a:t>
            </a:r>
          </a:p>
          <a:p>
            <a:pPr lvl="1"/>
            <a:r>
              <a:rPr lang="en-US" dirty="0"/>
              <a:t>Learning rate decay</a:t>
            </a:r>
          </a:p>
          <a:p>
            <a:pPr lvl="1"/>
            <a:r>
              <a:rPr lang="en-US" dirty="0"/>
              <a:t>Regularization</a:t>
            </a:r>
          </a:p>
          <a:p>
            <a:pPr lvl="1"/>
            <a:r>
              <a:rPr lang="en-US" dirty="0"/>
              <a:t>Early stopping</a:t>
            </a:r>
          </a:p>
        </p:txBody>
      </p:sp>
    </p:spTree>
    <p:extLst>
      <p:ext uri="{BB962C8B-B14F-4D97-AF65-F5344CB8AC3E}">
        <p14:creationId xmlns:p14="http://schemas.microsoft.com/office/powerpoint/2010/main" val="29239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50234-5458-7264-EA96-4C4F11AAB29C}"/>
              </a:ext>
            </a:extLst>
          </p:cNvPr>
          <p:cNvSpPr>
            <a:spLocks noGrp="1"/>
          </p:cNvSpPr>
          <p:nvPr>
            <p:ph type="title"/>
          </p:nvPr>
        </p:nvSpPr>
        <p:spPr/>
        <p:txBody>
          <a:bodyPr/>
          <a:lstStyle/>
          <a:p>
            <a:r>
              <a:rPr lang="it-IT" dirty="0"/>
              <a:t>Method</a:t>
            </a:r>
          </a:p>
        </p:txBody>
      </p:sp>
      <p:sp>
        <p:nvSpPr>
          <p:cNvPr id="3" name="Segnaposto contenuto 2">
            <a:extLst>
              <a:ext uri="{FF2B5EF4-FFF2-40B4-BE49-F238E27FC236}">
                <a16:creationId xmlns:a16="http://schemas.microsoft.com/office/drawing/2014/main" id="{E4E00E2D-6FDA-A561-A136-2FBC5B27DFD0}"/>
              </a:ext>
            </a:extLst>
          </p:cNvPr>
          <p:cNvSpPr>
            <a:spLocks noGrp="1"/>
          </p:cNvSpPr>
          <p:nvPr>
            <p:ph idx="1"/>
          </p:nvPr>
        </p:nvSpPr>
        <p:spPr>
          <a:xfrm>
            <a:off x="838199" y="1825625"/>
            <a:ext cx="10956236" cy="4351338"/>
          </a:xfrm>
        </p:spPr>
        <p:txBody>
          <a:bodyPr/>
          <a:lstStyle/>
          <a:p>
            <a:r>
              <a:rPr lang="en-US" b="1" dirty="0"/>
              <a:t>Functions</a:t>
            </a:r>
            <a:r>
              <a:rPr lang="en-US" dirty="0"/>
              <a:t>:</a:t>
            </a:r>
          </a:p>
          <a:p>
            <a:pPr lvl="1"/>
            <a:r>
              <a:rPr lang="en-US" sz="2800" dirty="0"/>
              <a:t>Activation functions: Identity, Sigmoid, Tanh, </a:t>
            </a:r>
            <a:r>
              <a:rPr lang="en-US" sz="2800" dirty="0" err="1"/>
              <a:t>ReLU</a:t>
            </a:r>
            <a:r>
              <a:rPr lang="en-US" sz="2800" dirty="0"/>
              <a:t>, Leaky </a:t>
            </a:r>
            <a:r>
              <a:rPr lang="en-US" sz="2800" dirty="0" err="1"/>
              <a:t>ReLU</a:t>
            </a:r>
            <a:r>
              <a:rPr lang="en-US" sz="2800" dirty="0"/>
              <a:t>, </a:t>
            </a:r>
            <a:r>
              <a:rPr lang="en-US" sz="2800" dirty="0" err="1"/>
              <a:t>SeLU</a:t>
            </a:r>
            <a:endParaRPr lang="en-US" sz="2800" dirty="0"/>
          </a:p>
          <a:p>
            <a:pPr lvl="1"/>
            <a:r>
              <a:rPr lang="en-US" sz="2800" dirty="0"/>
              <a:t>Loss functions: Mean Squared Error, Mean Euclidean Error, Binary Cross Entropy</a:t>
            </a:r>
          </a:p>
          <a:p>
            <a:pPr lvl="1"/>
            <a:r>
              <a:rPr lang="en-US" sz="2800" dirty="0"/>
              <a:t>Metric functions: Binary Accuracy</a:t>
            </a:r>
          </a:p>
          <a:p>
            <a:endParaRPr lang="en-US" dirty="0"/>
          </a:p>
          <a:p>
            <a:r>
              <a:rPr lang="en-US" b="1" dirty="0"/>
              <a:t>Model selection</a:t>
            </a:r>
            <a:r>
              <a:rPr lang="en-US" dirty="0"/>
              <a:t>: grid search, k-fold, double k-fold</a:t>
            </a:r>
          </a:p>
          <a:p>
            <a:endParaRPr lang="en-US" dirty="0"/>
          </a:p>
          <a:p>
            <a:r>
              <a:rPr lang="en-US" b="1" dirty="0"/>
              <a:t>Utils</a:t>
            </a:r>
            <a:r>
              <a:rPr lang="en-US" dirty="0"/>
              <a:t>: generic utility functions (e.g., dataset reading, weights init, …)</a:t>
            </a:r>
          </a:p>
        </p:txBody>
      </p:sp>
    </p:spTree>
    <p:extLst>
      <p:ext uri="{BB962C8B-B14F-4D97-AF65-F5344CB8AC3E}">
        <p14:creationId xmlns:p14="http://schemas.microsoft.com/office/powerpoint/2010/main" val="4544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dirty="0"/>
              <a:t>Monk </a:t>
            </a:r>
            <a:r>
              <a:rPr lang="it-IT" dirty="0" err="1"/>
              <a:t>Results</a:t>
            </a:r>
            <a:r>
              <a:rPr lang="it-IT" dirty="0"/>
              <a:t> – Monk 1</a:t>
            </a:r>
          </a:p>
        </p:txBody>
      </p:sp>
      <p:pic>
        <p:nvPicPr>
          <p:cNvPr id="8" name="Immagine 7" descr="Immagine che contiene testo, diagramma, schermata, linea&#10;&#10;Descrizione generata automaticamente">
            <a:extLst>
              <a:ext uri="{FF2B5EF4-FFF2-40B4-BE49-F238E27FC236}">
                <a16:creationId xmlns:a16="http://schemas.microsoft.com/office/drawing/2014/main" id="{02CA3796-449F-FCA7-0DA7-7C39F998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719" y="1634861"/>
            <a:ext cx="4569520" cy="3490827"/>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2EF1DC71-F73A-A8B8-16E9-03E9184D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84569"/>
            <a:ext cx="4577933" cy="3541119"/>
          </a:xfrm>
          <a:prstGeom prst="rect">
            <a:avLst/>
          </a:prstGeom>
        </p:spPr>
      </p:pic>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0.5,   Momentum: 0.5,   No regularization</a:t>
            </a:r>
          </a:p>
        </p:txBody>
      </p:sp>
    </p:spTree>
    <p:extLst>
      <p:ext uri="{BB962C8B-B14F-4D97-AF65-F5344CB8AC3E}">
        <p14:creationId xmlns:p14="http://schemas.microsoft.com/office/powerpoint/2010/main" val="169939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dirty="0"/>
              <a:t>Monk </a:t>
            </a:r>
            <a:r>
              <a:rPr lang="it-IT" dirty="0" err="1"/>
              <a:t>Results</a:t>
            </a:r>
            <a:r>
              <a:rPr lang="it-IT" dirty="0"/>
              <a:t> – Monk 2</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3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a:t>
            </a:r>
            <a:r>
              <a:rPr lang="en-US" sz="2400"/>
              <a:t>: 0.2,   </a:t>
            </a:r>
            <a:r>
              <a:rPr lang="en-US" sz="2400" dirty="0"/>
              <a:t>Momentum: 0.5,   No regularization</a:t>
            </a:r>
          </a:p>
        </p:txBody>
      </p:sp>
      <p:pic>
        <p:nvPicPr>
          <p:cNvPr id="3" name="Immagine 2" descr="Immagine che contiene testo, schermata, Diagramma, linea&#10;&#10;Descrizione generata automaticamente">
            <a:extLst>
              <a:ext uri="{FF2B5EF4-FFF2-40B4-BE49-F238E27FC236}">
                <a16:creationId xmlns:a16="http://schemas.microsoft.com/office/drawing/2014/main" id="{E89A2174-E149-A4ED-5273-8D0F2CC32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3844"/>
            <a:ext cx="4569520" cy="353461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0A0F7563-BF71-146F-9FB8-594840678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132" y="1637629"/>
            <a:ext cx="4569520" cy="3490827"/>
          </a:xfrm>
          <a:prstGeom prst="rect">
            <a:avLst/>
          </a:prstGeom>
        </p:spPr>
      </p:pic>
    </p:spTree>
    <p:extLst>
      <p:ext uri="{BB962C8B-B14F-4D97-AF65-F5344CB8AC3E}">
        <p14:creationId xmlns:p14="http://schemas.microsoft.com/office/powerpoint/2010/main" val="26614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dirty="0"/>
              <a:t>Monk </a:t>
            </a:r>
            <a:r>
              <a:rPr lang="it-IT" dirty="0" err="1"/>
              <a:t>Results</a:t>
            </a:r>
            <a:r>
              <a:rPr lang="it-IT" dirty="0"/>
              <a:t> – Monk 3 (no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0.3,   Momentum: 0.5,   No regularization</a:t>
            </a:r>
          </a:p>
        </p:txBody>
      </p:sp>
      <p:pic>
        <p:nvPicPr>
          <p:cNvPr id="6" name="Immagine 5" descr="Immagine che contiene testo, schermata, diagramma, linea&#10;&#10;Descrizione generata automaticamente">
            <a:extLst>
              <a:ext uri="{FF2B5EF4-FFF2-40B4-BE49-F238E27FC236}">
                <a16:creationId xmlns:a16="http://schemas.microsoft.com/office/drawing/2014/main" id="{AEEE56E6-BCE2-CD42-8254-B091F8F6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4" y="1609634"/>
            <a:ext cx="4569520" cy="3490827"/>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49AB012D-A376-BBF4-6262-AABE7F9F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5850"/>
            <a:ext cx="4569519" cy="3534611"/>
          </a:xfrm>
          <a:prstGeom prst="rect">
            <a:avLst/>
          </a:prstGeom>
        </p:spPr>
      </p:pic>
    </p:spTree>
    <p:extLst>
      <p:ext uri="{BB962C8B-B14F-4D97-AF65-F5344CB8AC3E}">
        <p14:creationId xmlns:p14="http://schemas.microsoft.com/office/powerpoint/2010/main" val="29855422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578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Tema di Office</vt:lpstr>
      <vt:lpstr>ML 2023 Project</vt:lpstr>
      <vt:lpstr>Objectives</vt:lpstr>
      <vt:lpstr>Method</vt:lpstr>
      <vt:lpstr>Method</vt:lpstr>
      <vt:lpstr>Method</vt:lpstr>
      <vt:lpstr>Method</vt:lpstr>
      <vt:lpstr>Monk Results – Monk 1</vt:lpstr>
      <vt:lpstr>Monk Results – Monk 2</vt:lpstr>
      <vt:lpstr>Monk Results – Monk 3 (no regularization)</vt:lpstr>
      <vt:lpstr>Monk Results – Monk 3 (with regularization)</vt:lpstr>
      <vt:lpstr>Monk Results – Recap</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Tommaso Di Riccio</dc:creator>
  <cp:lastModifiedBy>Tommaso Di Riccio</cp:lastModifiedBy>
  <cp:revision>1</cp:revision>
  <dcterms:created xsi:type="dcterms:W3CDTF">2023-12-28T09:48:43Z</dcterms:created>
  <dcterms:modified xsi:type="dcterms:W3CDTF">2023-12-29T14:06:03Z</dcterms:modified>
</cp:coreProperties>
</file>