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558"/>
  </p:normalViewPr>
  <p:slideViewPr>
    <p:cSldViewPr snapToGrid="0" snapToObjects="1">
      <p:cViewPr varScale="1">
        <p:scale>
          <a:sx n="96" d="100"/>
          <a:sy n="96" d="100"/>
        </p:scale>
        <p:origin x="1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06D0-F5F0-8E4F-9241-26B829857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E609B-D2E7-B84A-B6EF-61FEFE74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C62-367D-7B47-824E-E7C3EA82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05F7-2587-4046-9BBC-8B7C6694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43A-C9E7-5D40-8738-88870CED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58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AFF8-0FFA-B449-8FC6-F9723E63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FF4E-9BC4-EC47-8381-4A7561AF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52CE-6F7E-A846-9B53-2C5E2B6F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C04B-04CC-7241-9AB3-D3FB9135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85DC-030D-DC4A-882A-CE02B743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505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EDB13-01E4-1147-9DB2-FA845152D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04DC5-10CF-6C4D-9548-0FF00F72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7758-6879-3D48-B13C-15A3D71B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DEDD-95B1-7449-9BC3-E9014AEC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D287-6BFA-2C4D-8CA1-505B6D7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79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4FE-4E1E-A245-B0BD-E68DAB58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902D-45C0-9A42-BC77-D386A744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D715-F104-D24A-8C46-2FE4F0C6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CECA-FFF5-7C43-89F1-8D7CBFD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3694-EF83-7348-88B0-0D08ECAA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30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E66-5705-0249-89A5-3518627E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EE50-3A23-564C-9BB9-1AFEDF2F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E951-8AD7-7A49-BBDB-A43911AE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9826-25C7-564E-A8F0-4E1581DE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A72C-1764-6644-ABE7-8076BAA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3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9EF8-C9BE-8A47-A2C2-F5BAB3F6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640-BA5A-9B44-AE4D-80BFF104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3FAD-83D7-C642-9BD8-9530FDD9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9DBE0-FBD5-3E4F-9D55-927B729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317D9-764C-874B-8884-C4A8078B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BF66-0073-784E-8EBA-CE14F4E2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9279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70A-9036-2C43-B41E-FD0C3176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1F9B3-9121-7543-AECE-12EEF6FD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D8F1-7DA8-8341-900B-2528F772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4D0CB-0371-9846-9588-F60684D72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5D1D-9181-C048-8320-D00B1437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01214-0A29-8742-93B5-ACDA24A0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4CD00-DA59-944D-845F-9FFF1D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2E648-C7BB-4644-8B90-0A013B4E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96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A65A-28F3-6342-91AF-EDBF08A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43392-FD74-3543-8177-FEC879BA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5189-875C-0344-B003-C7DFBDDB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44E21-2923-2B4E-8568-CA115872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3031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84952-5352-9A4D-842C-006DD8FD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CEA0-3311-4F4C-9EC9-F6295EB3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3B7D-BC7F-9C47-9602-B3652292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19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CF2F-0F3F-6E48-8BC3-FC1F804C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47B0-0B74-5D4C-A304-1459AA875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F070-34C4-8E42-B2BA-897F8A27B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E608-A6DE-DD4A-9B5B-0A28A3CA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C298-F333-F54E-A155-74A60A6E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D3467-FA82-1F4A-B653-95F0C5B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43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99D3-45B0-4C43-ACA1-B6A23C89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E37A4-BD06-164C-A421-A62951C26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95E7D-8261-8E4A-B381-6F8DD5AD4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17478-B4F6-DF4D-9912-0007EC90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3507-055D-2846-967B-87744EC1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6DBB-2C71-F046-8848-0CE2F24B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78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E84A1-3F13-A94A-A8F1-CA95EF20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4E21A-1F49-8049-B225-E3AF66D7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E772-D1A8-C847-885A-534E97496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EF0-A997-E946-A416-2529DE1CB5FF}" type="datetimeFigureOut">
              <a:rPr lang="en-IT" smtClean="0"/>
              <a:t>22/12/2020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9FC3-61CD-E045-9F8C-57A0E88BF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75067-A6BF-B04D-9D69-6A2D54E51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5FCD-5735-3E4B-96C7-8E5AEE44423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925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CFEBB-F151-BE45-9381-33E3778D795E}"/>
              </a:ext>
            </a:extLst>
          </p:cNvPr>
          <p:cNvSpPr/>
          <p:nvPr/>
        </p:nvSpPr>
        <p:spPr>
          <a:xfrm>
            <a:off x="4947781" y="3093929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866926-DC2F-9D48-9D7F-B469A9DF0CB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582977"/>
            <a:ext cx="3582443" cy="1678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AB38F1-FD16-3B43-B3C3-8E03341F1E8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5984" y="3261465"/>
            <a:ext cx="2791216" cy="7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E9B14-8873-1047-A779-08F444D6F23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018518"/>
            <a:ext cx="3582443" cy="1242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9B9CF6-3033-5E40-8D1F-5E26B9D67EC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499464"/>
            <a:ext cx="3582443" cy="7620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486F7-0DA3-6E4D-B294-54BE54E6892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EC5D1-019E-B84F-A007-FC710572355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933962"/>
            <a:ext cx="3582443" cy="32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42C60-B911-DF44-B4B7-F92CA3D48ED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5944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89496A-9C37-AD49-808D-B2E2E3AC91D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65338" y="3261465"/>
            <a:ext cx="3582443" cy="984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DF4DB0-264E-6344-834E-7E6412A40D5A}"/>
              </a:ext>
            </a:extLst>
          </p:cNvPr>
          <p:cNvSpPr txBox="1"/>
          <p:nvPr/>
        </p:nvSpPr>
        <p:spPr>
          <a:xfrm>
            <a:off x="732278" y="164457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66EB21-07E5-0B46-83ED-9054FC0A9D38}"/>
              </a:ext>
            </a:extLst>
          </p:cNvPr>
          <p:cNvSpPr txBox="1"/>
          <p:nvPr/>
        </p:nvSpPr>
        <p:spPr>
          <a:xfrm>
            <a:off x="745626" y="3905366"/>
            <a:ext cx="6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7B7372-56C8-7142-A139-5533600FF7A7}"/>
              </a:ext>
            </a:extLst>
          </p:cNvPr>
          <p:cNvSpPr txBox="1"/>
          <p:nvPr/>
        </p:nvSpPr>
        <p:spPr>
          <a:xfrm>
            <a:off x="732278" y="3102226"/>
            <a:ext cx="45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…</a:t>
            </a:r>
            <a:endParaRPr lang="en-IT" sz="2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B4C59-757F-624C-A9BF-FD750A52613B}"/>
              </a:ext>
            </a:extLst>
          </p:cNvPr>
          <p:cNvSpPr txBox="1"/>
          <p:nvPr/>
        </p:nvSpPr>
        <p:spPr>
          <a:xfrm>
            <a:off x="732278" y="2094823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867230-0B89-F949-A558-7246BF597A7D}"/>
              </a:ext>
            </a:extLst>
          </p:cNvPr>
          <p:cNvSpPr txBox="1"/>
          <p:nvPr/>
        </p:nvSpPr>
        <p:spPr>
          <a:xfrm>
            <a:off x="732278" y="2536448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AF7120-4D83-D649-8CCB-AFA3EEF7C236}"/>
              </a:ext>
            </a:extLst>
          </p:cNvPr>
          <p:cNvSpPr txBox="1"/>
          <p:nvPr/>
        </p:nvSpPr>
        <p:spPr>
          <a:xfrm>
            <a:off x="732278" y="126686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A6293D-954D-CC4B-B61A-DBA24D07817F}"/>
              </a:ext>
            </a:extLst>
          </p:cNvPr>
          <p:cNvSpPr txBox="1"/>
          <p:nvPr/>
        </p:nvSpPr>
        <p:spPr>
          <a:xfrm>
            <a:off x="745626" y="3503796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B866D1-C6D7-0E46-8880-48CC7ED6D69A}"/>
              </a:ext>
            </a:extLst>
          </p:cNvPr>
          <p:cNvSpPr txBox="1"/>
          <p:nvPr/>
        </p:nvSpPr>
        <p:spPr>
          <a:xfrm>
            <a:off x="8183654" y="299985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y</a:t>
            </a:r>
            <a:endParaRPr lang="en-IT" sz="28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716243-869E-3A44-8847-6CEC955A5BAC}"/>
              </a:ext>
            </a:extLst>
          </p:cNvPr>
          <p:cNvSpPr txBox="1"/>
          <p:nvPr/>
        </p:nvSpPr>
        <p:spPr>
          <a:xfrm>
            <a:off x="4977085" y="2553578"/>
            <a:ext cx="25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67F72C-B33D-7740-B51F-C7C0483EFEA1}"/>
              </a:ext>
            </a:extLst>
          </p:cNvPr>
          <p:cNvSpPr txBox="1"/>
          <p:nvPr/>
        </p:nvSpPr>
        <p:spPr>
          <a:xfrm>
            <a:off x="2530713" y="179578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B01400-45C6-2E48-9A80-79C49C4B82D3}"/>
              </a:ext>
            </a:extLst>
          </p:cNvPr>
          <p:cNvSpPr txBox="1"/>
          <p:nvPr/>
        </p:nvSpPr>
        <p:spPr>
          <a:xfrm flipH="1">
            <a:off x="2530714" y="2167795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0C4596-353D-674A-9B7F-5D57BEA4069B}"/>
              </a:ext>
            </a:extLst>
          </p:cNvPr>
          <p:cNvSpPr txBox="1"/>
          <p:nvPr/>
        </p:nvSpPr>
        <p:spPr>
          <a:xfrm flipH="1">
            <a:off x="2533497" y="3575657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307B12-E920-3240-B123-A18BB7AEC98E}"/>
              </a:ext>
            </a:extLst>
          </p:cNvPr>
          <p:cNvSpPr txBox="1"/>
          <p:nvPr/>
        </p:nvSpPr>
        <p:spPr>
          <a:xfrm flipH="1">
            <a:off x="2501410" y="2495298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AB9EBC-8714-8047-9038-ADBDE681C53D}"/>
              </a:ext>
            </a:extLst>
          </p:cNvPr>
          <p:cNvSpPr txBox="1"/>
          <p:nvPr/>
        </p:nvSpPr>
        <p:spPr>
          <a:xfrm flipH="1">
            <a:off x="2530714" y="2798058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21902A-F248-6849-98AE-68275B66EDA9}"/>
              </a:ext>
            </a:extLst>
          </p:cNvPr>
          <p:cNvSpPr txBox="1"/>
          <p:nvPr/>
        </p:nvSpPr>
        <p:spPr>
          <a:xfrm flipH="1">
            <a:off x="2533497" y="3176144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w</a:t>
            </a:r>
            <a:r>
              <a:rPr lang="en-IT" sz="2800" baseline="-25000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3038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D99FE0-AC57-9340-86C0-BE697C546769}"/>
              </a:ext>
            </a:extLst>
          </p:cNvPr>
          <p:cNvSpPr/>
          <p:nvPr/>
        </p:nvSpPr>
        <p:spPr>
          <a:xfrm>
            <a:off x="4947781" y="238885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3B219A-1257-DA4B-B1FE-4E7854AC079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877898"/>
            <a:ext cx="3582443" cy="1678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86F658-1157-EA47-8024-3BC443845E7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5984" y="2556386"/>
            <a:ext cx="2791216" cy="7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B18F75-3E18-A34A-9C31-A3CF20C94A4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313439"/>
            <a:ext cx="3582443" cy="1242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DAF08B-CDC2-F14D-B78C-B041973BEA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1794385"/>
            <a:ext cx="3582443" cy="7620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32C02D-9929-BF49-878D-A6FA13CFB8B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76714" y="2556386"/>
            <a:ext cx="3571067" cy="1737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DCFD2A-FF8E-1E41-AF68-EB1C3A28B4D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5338" y="2228883"/>
            <a:ext cx="3582443" cy="32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E36F2-AB2D-6D4D-A1E7-AC131792C6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35237" y="2556386"/>
            <a:ext cx="3512544" cy="6271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F1B114-50E3-1840-BD62-59022E5030CA}"/>
              </a:ext>
            </a:extLst>
          </p:cNvPr>
          <p:cNvCxnSpPr>
            <a:cxnSpLocks/>
            <a:stCxn id="14" idx="3"/>
            <a:endCxn id="4" idx="2"/>
          </p:cNvCxnSpPr>
          <p:nvPr/>
        </p:nvCxnSpPr>
        <p:spPr>
          <a:xfrm flipV="1">
            <a:off x="1435237" y="2556386"/>
            <a:ext cx="3512544" cy="905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5F249F-FC7F-3242-990D-75487521103A}"/>
              </a:ext>
            </a:extLst>
          </p:cNvPr>
          <p:cNvSpPr txBox="1"/>
          <p:nvPr/>
        </p:nvSpPr>
        <p:spPr>
          <a:xfrm>
            <a:off x="732278" y="939497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E0E66-0460-0E43-83F0-FCD268B3ACDF}"/>
              </a:ext>
            </a:extLst>
          </p:cNvPr>
          <p:cNvSpPr txBox="1"/>
          <p:nvPr/>
        </p:nvSpPr>
        <p:spPr>
          <a:xfrm>
            <a:off x="745626" y="3200287"/>
            <a:ext cx="6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55AB7-1D85-2B43-A977-989A3984E583}"/>
              </a:ext>
            </a:extLst>
          </p:cNvPr>
          <p:cNvSpPr txBox="1"/>
          <p:nvPr/>
        </p:nvSpPr>
        <p:spPr>
          <a:xfrm>
            <a:off x="732278" y="2397147"/>
            <a:ext cx="45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…</a:t>
            </a:r>
            <a:endParaRPr lang="en-IT" sz="2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2288C-ADEB-2848-873B-7E4A72EDCCF4}"/>
              </a:ext>
            </a:extLst>
          </p:cNvPr>
          <p:cNvSpPr txBox="1"/>
          <p:nvPr/>
        </p:nvSpPr>
        <p:spPr>
          <a:xfrm>
            <a:off x="732278" y="138974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2101D-8E51-9549-95D6-C69EE1BFD14B}"/>
              </a:ext>
            </a:extLst>
          </p:cNvPr>
          <p:cNvSpPr txBox="1"/>
          <p:nvPr/>
        </p:nvSpPr>
        <p:spPr>
          <a:xfrm>
            <a:off x="732278" y="1831369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4C939-013F-6644-A187-417749E957CA}"/>
              </a:ext>
            </a:extLst>
          </p:cNvPr>
          <p:cNvSpPr txBox="1"/>
          <p:nvPr/>
        </p:nvSpPr>
        <p:spPr>
          <a:xfrm>
            <a:off x="732278" y="561785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58EFA-7C61-EF4B-AA63-0916662E203F}"/>
              </a:ext>
            </a:extLst>
          </p:cNvPr>
          <p:cNvSpPr txBox="1"/>
          <p:nvPr/>
        </p:nvSpPr>
        <p:spPr>
          <a:xfrm>
            <a:off x="745626" y="2798717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x</a:t>
            </a:r>
            <a:r>
              <a:rPr lang="en-IT" sz="2800" baseline="-25000" dirty="0"/>
              <a:t>N-1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AAB63-BBD7-0C46-A750-28C707F0B73B}"/>
              </a:ext>
            </a:extLst>
          </p:cNvPr>
          <p:cNvSpPr txBox="1"/>
          <p:nvPr/>
        </p:nvSpPr>
        <p:spPr>
          <a:xfrm>
            <a:off x="8183654" y="229477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y</a:t>
            </a:r>
            <a:endParaRPr lang="en-IT" sz="2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B4E05-0B81-E943-97A6-34139FD1E3C5}"/>
              </a:ext>
            </a:extLst>
          </p:cNvPr>
          <p:cNvSpPr txBox="1"/>
          <p:nvPr/>
        </p:nvSpPr>
        <p:spPr>
          <a:xfrm>
            <a:off x="4977085" y="1848499"/>
            <a:ext cx="25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499CB-939A-4545-8E3C-3AE803CD86E2}"/>
              </a:ext>
            </a:extLst>
          </p:cNvPr>
          <p:cNvSpPr txBox="1"/>
          <p:nvPr/>
        </p:nvSpPr>
        <p:spPr>
          <a:xfrm>
            <a:off x="2530713" y="109071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7E989-A6E8-F847-8395-B89C118DD8EF}"/>
              </a:ext>
            </a:extLst>
          </p:cNvPr>
          <p:cNvSpPr txBox="1"/>
          <p:nvPr/>
        </p:nvSpPr>
        <p:spPr>
          <a:xfrm flipH="1">
            <a:off x="2530714" y="1462716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67F35-88B4-7E4F-8C8A-DE2583A57FAB}"/>
              </a:ext>
            </a:extLst>
          </p:cNvPr>
          <p:cNvSpPr txBox="1"/>
          <p:nvPr/>
        </p:nvSpPr>
        <p:spPr>
          <a:xfrm flipH="1">
            <a:off x="2533497" y="2870578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0BE47D-3F58-4740-B790-52C7348AE8F5}"/>
              </a:ext>
            </a:extLst>
          </p:cNvPr>
          <p:cNvSpPr txBox="1"/>
          <p:nvPr/>
        </p:nvSpPr>
        <p:spPr>
          <a:xfrm flipH="1">
            <a:off x="2501410" y="1790219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E0ACFD-DE95-4349-911A-01BA7A932CF6}"/>
              </a:ext>
            </a:extLst>
          </p:cNvPr>
          <p:cNvSpPr txBox="1"/>
          <p:nvPr/>
        </p:nvSpPr>
        <p:spPr>
          <a:xfrm flipH="1">
            <a:off x="2530714" y="2092979"/>
            <a:ext cx="56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C7D5F-64E6-FE48-86FD-B3A56F8B479B}"/>
              </a:ext>
            </a:extLst>
          </p:cNvPr>
          <p:cNvSpPr txBox="1"/>
          <p:nvPr/>
        </p:nvSpPr>
        <p:spPr>
          <a:xfrm flipH="1">
            <a:off x="2533497" y="2471065"/>
            <a:ext cx="84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70C0"/>
                </a:solidFill>
              </a:rPr>
              <a:t>w</a:t>
            </a:r>
            <a:r>
              <a:rPr lang="en-IT" sz="2800" baseline="-25000" dirty="0">
                <a:solidFill>
                  <a:srgbClr val="0070C0"/>
                </a:solidFill>
              </a:rPr>
              <a:t>N-1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CF184E-72EA-5241-90F1-16A20D504CFC}"/>
              </a:ext>
            </a:extLst>
          </p:cNvPr>
          <p:cNvSpPr/>
          <p:nvPr/>
        </p:nvSpPr>
        <p:spPr>
          <a:xfrm>
            <a:off x="4947780" y="4134080"/>
            <a:ext cx="338203" cy="335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8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2E39F8-D3FD-E14F-B33B-33D77E68D47F}"/>
              </a:ext>
            </a:extLst>
          </p:cNvPr>
          <p:cNvCxnSpPr>
            <a:endCxn id="28" idx="2"/>
          </p:cNvCxnSpPr>
          <p:nvPr/>
        </p:nvCxnSpPr>
        <p:spPr>
          <a:xfrm>
            <a:off x="1365338" y="8778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AA7EED-3A26-BD46-BCCB-18D769C670FE}"/>
              </a:ext>
            </a:extLst>
          </p:cNvPr>
          <p:cNvCxnSpPr/>
          <p:nvPr/>
        </p:nvCxnSpPr>
        <p:spPr>
          <a:xfrm>
            <a:off x="1517738" y="10302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62B948-B7FC-4640-9F72-0E66A59C3AD7}"/>
              </a:ext>
            </a:extLst>
          </p:cNvPr>
          <p:cNvCxnSpPr>
            <a:cxnSpLocks/>
          </p:cNvCxnSpPr>
          <p:nvPr/>
        </p:nvCxnSpPr>
        <p:spPr>
          <a:xfrm>
            <a:off x="1376714" y="2730093"/>
            <a:ext cx="3875866" cy="187632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5A88BC-D260-4C4C-9CF4-7F40422CC785}"/>
              </a:ext>
            </a:extLst>
          </p:cNvPr>
          <p:cNvCxnSpPr/>
          <p:nvPr/>
        </p:nvCxnSpPr>
        <p:spPr>
          <a:xfrm>
            <a:off x="1822538" y="13350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AA98A-2846-7146-A03C-EC54663225E0}"/>
              </a:ext>
            </a:extLst>
          </p:cNvPr>
          <p:cNvCxnSpPr/>
          <p:nvPr/>
        </p:nvCxnSpPr>
        <p:spPr>
          <a:xfrm>
            <a:off x="1974938" y="14874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5C2A70-74E5-C54B-893F-9290D700EA1A}"/>
              </a:ext>
            </a:extLst>
          </p:cNvPr>
          <p:cNvCxnSpPr/>
          <p:nvPr/>
        </p:nvCxnSpPr>
        <p:spPr>
          <a:xfrm>
            <a:off x="2127338" y="16398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FF6EBC-EFC8-C649-9A24-64BA89A091C6}"/>
              </a:ext>
            </a:extLst>
          </p:cNvPr>
          <p:cNvCxnSpPr/>
          <p:nvPr/>
        </p:nvCxnSpPr>
        <p:spPr>
          <a:xfrm>
            <a:off x="2279738" y="1792298"/>
            <a:ext cx="3582442" cy="34237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F7B012-39EE-6E4F-9E57-D9E4E777AF8D}"/>
              </a:ext>
            </a:extLst>
          </p:cNvPr>
          <p:cNvCxnSpPr>
            <a:cxnSpLocks/>
          </p:cNvCxnSpPr>
          <p:nvPr/>
        </p:nvCxnSpPr>
        <p:spPr>
          <a:xfrm>
            <a:off x="1448585" y="3199192"/>
            <a:ext cx="4565995" cy="216922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3827AC-77E7-DF48-9EA0-3341158A4CAF}"/>
              </a:ext>
            </a:extLst>
          </p:cNvPr>
          <p:cNvCxnSpPr>
            <a:cxnSpLocks/>
            <a:stCxn id="14" idx="3"/>
            <a:endCxn id="28" idx="2"/>
          </p:cNvCxnSpPr>
          <p:nvPr/>
        </p:nvCxnSpPr>
        <p:spPr>
          <a:xfrm>
            <a:off x="1435237" y="3461897"/>
            <a:ext cx="3512543" cy="83971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Boccali</dc:creator>
  <cp:lastModifiedBy>Tommaso Boccali</cp:lastModifiedBy>
  <cp:revision>3</cp:revision>
  <dcterms:created xsi:type="dcterms:W3CDTF">2020-12-21T09:43:12Z</dcterms:created>
  <dcterms:modified xsi:type="dcterms:W3CDTF">2020-12-22T08:46:15Z</dcterms:modified>
</cp:coreProperties>
</file>