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FB68-6199-7C40-BD6C-2F2EE1887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FC7FE-AAF0-6942-AEF3-B98F1F12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3C78-D37F-FA42-87A4-677A9D87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9244-8651-084A-AEDD-86AEC348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75EB-CDEB-0B49-935B-F677ED01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20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9C87-E578-AC4D-8721-03247A52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7B896-FF1E-EB4F-82A3-5F72DC25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65BA-0E68-144A-B224-FDE73845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6E9C7-9E74-5747-8983-6E5F0919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3F50-4281-3C47-AB15-03FC44D5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8464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BAF30-E6A8-2041-95F2-49DA801E0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D71F-61D6-5A43-92B9-D25486A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AE8B-E4F9-DE45-A77F-7D926BAB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792E-EE0B-A343-93BC-7FC36A79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F295-CF5C-7C4F-83CC-50ACB3F7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725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8CFC-CB46-DC43-B2F2-C14AEA90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CE11-B1CD-8047-A795-23511D7B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7449-7D57-F14E-8B96-D1348EAB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B94E-2651-2048-A03E-1B09B2F8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9168-8DE5-1644-A89E-6F9DBF17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501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2F3-7E5F-D245-89C7-5E2EB2F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60BD-4FC4-EC46-BC22-6EABADEB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2D81-8156-A944-9294-604B505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915A-3A2B-4446-8648-51D54CDB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1299-E1DD-B24E-921C-C0C21EB1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662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CC29-3E60-934C-8854-C122EAF1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53AA-E3B5-CD43-B21F-C4062FDE2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F73EA-50BD-2846-999F-FDBBFC4B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AEF3-70E9-804E-AA4A-9BFE9556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0794-430B-CE44-B116-B4394E84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F7CC-2D50-0743-82B5-D482B621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65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0C80-B6E9-3140-8BD0-2D9D840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A918-F2B2-AF4F-91A5-2DEB1EBD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79206-BA9D-2F4A-80D0-1A20ED6F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3A29-DC41-E947-A776-3CF1882CB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CF717-A6EE-CB4C-86BF-4950BCA21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E0361-47DA-2248-BC50-34428F56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D2F5B-6750-4D49-8758-C30F468F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F1A8D-DF95-A249-94BE-B47701CD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5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F87-9027-3942-84C2-9495FBCB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1C34D-B996-4B4E-B268-F7FD5689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40BAF-950C-D747-AC5F-F7461739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4ABCA-1BA6-DE4D-9712-C9F66559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05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E1746-5B0B-D948-B922-516AAE10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17E10-371D-3D48-9D35-2FD8B8E2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2A299-0D15-C242-8677-D925C9C1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4838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DE9B-0DAE-A748-A90C-1218B07E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880C-2015-2749-8136-F56A6866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05A6-FFA2-5042-A16A-800B935A1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F3D08-EDE1-2748-8857-505FEEE5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2D314-A926-9C4A-9BD2-820FD1A1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BF31-2174-A247-AD4B-6844C7AD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438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4BA7-2D4C-8D4B-84B5-8F690EB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11FA-315D-6A41-95FC-6F75339C3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5CADE-4764-D946-8745-E56CC7D6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EEF93-27D1-2640-BB26-B88C4BB3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068D6-1FB5-D646-93C3-D13040BA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9F33-D0C6-3440-8061-DA0AB64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594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4392F-E3A5-FD4C-BDCF-1772DA76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466E-1F62-C248-AC73-6741E2CE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2D70-71FE-C04F-A647-2B03C16DC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B10F-153F-DD48-9B9B-87EB937D4E7B}" type="datetimeFigureOut">
              <a:rPr lang="en-IT" smtClean="0"/>
              <a:t>20/04/2021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F994-321E-C445-8E9B-D4E1B8BD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9F57-BD37-5A4F-99C4-20CBC636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2016-1F74-BD4B-BE83-DE923BF2FE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334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9A1FB2-82E1-0648-8EB6-C15428D5351E}"/>
              </a:ext>
            </a:extLst>
          </p:cNvPr>
          <p:cNvSpPr/>
          <p:nvPr/>
        </p:nvSpPr>
        <p:spPr>
          <a:xfrm>
            <a:off x="1475535" y="2243585"/>
            <a:ext cx="1340285" cy="1077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IT" dirty="0"/>
              <a:t>rimary particles / radiation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F0AC94-1C6A-9F47-829F-4FC73A9B2A36}"/>
              </a:ext>
            </a:extLst>
          </p:cNvPr>
          <p:cNvSpPr/>
          <p:nvPr/>
        </p:nvSpPr>
        <p:spPr>
          <a:xfrm>
            <a:off x="3271539" y="2243585"/>
            <a:ext cx="1340285" cy="1077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active material</a:t>
            </a:r>
            <a:endParaRPr lang="en-IT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B19F92-DDB5-024F-A94F-28B82FA3399E}"/>
              </a:ext>
            </a:extLst>
          </p:cNvPr>
          <p:cNvSpPr/>
          <p:nvPr/>
        </p:nvSpPr>
        <p:spPr>
          <a:xfrm>
            <a:off x="6456506" y="2243585"/>
            <a:ext cx="1340285" cy="1077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Readout electronics</a:t>
            </a:r>
            <a:endParaRPr lang="en-IT" dirty="0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C3CECB0B-AF2B-2543-9A21-E8BD3858A285}"/>
              </a:ext>
            </a:extLst>
          </p:cNvPr>
          <p:cNvSpPr/>
          <p:nvPr/>
        </p:nvSpPr>
        <p:spPr>
          <a:xfrm>
            <a:off x="8252510" y="2371303"/>
            <a:ext cx="1458410" cy="82180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…010001101001001…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7F150402-06A5-154F-AD9B-0BE30A7B480C}"/>
              </a:ext>
            </a:extLst>
          </p:cNvPr>
          <p:cNvSpPr/>
          <p:nvPr/>
        </p:nvSpPr>
        <p:spPr>
          <a:xfrm>
            <a:off x="5127318" y="2307444"/>
            <a:ext cx="900253" cy="949520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…1 keV…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D712B71-F56E-874E-B3F4-3C604283F7DD}"/>
              </a:ext>
            </a:extLst>
          </p:cNvPr>
          <p:cNvSpPr/>
          <p:nvPr/>
        </p:nvSpPr>
        <p:spPr>
          <a:xfrm>
            <a:off x="2983075" y="2527561"/>
            <a:ext cx="159315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798F4-A6A4-204A-B8F5-660E509EDC54}"/>
              </a:ext>
            </a:extLst>
          </p:cNvPr>
          <p:cNvSpPr/>
          <p:nvPr/>
        </p:nvSpPr>
        <p:spPr>
          <a:xfrm>
            <a:off x="4813015" y="2527561"/>
            <a:ext cx="159315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A615DBB-FAF1-C840-9B7A-2741D08924A4}"/>
              </a:ext>
            </a:extLst>
          </p:cNvPr>
          <p:cNvSpPr/>
          <p:nvPr/>
        </p:nvSpPr>
        <p:spPr>
          <a:xfrm>
            <a:off x="6199977" y="2527561"/>
            <a:ext cx="159315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614BB73-A85E-DF4E-A388-E673A586AFB3}"/>
              </a:ext>
            </a:extLst>
          </p:cNvPr>
          <p:cNvSpPr/>
          <p:nvPr/>
        </p:nvSpPr>
        <p:spPr>
          <a:xfrm>
            <a:off x="7940682" y="2527561"/>
            <a:ext cx="159315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E4696860-45D0-4042-8565-B778DE3D5684}"/>
              </a:ext>
            </a:extLst>
          </p:cNvPr>
          <p:cNvSpPr/>
          <p:nvPr/>
        </p:nvSpPr>
        <p:spPr>
          <a:xfrm>
            <a:off x="2060294" y="1863524"/>
            <a:ext cx="3517150" cy="2662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FD3C-CFFC-CB41-A35C-11AC79BF6BB7}"/>
              </a:ext>
            </a:extLst>
          </p:cNvPr>
          <p:cNvSpPr txBox="1"/>
          <p:nvPr/>
        </p:nvSpPr>
        <p:spPr>
          <a:xfrm>
            <a:off x="3383750" y="1437271"/>
            <a:ext cx="87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Geant4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4FBF20B-732F-1A40-88B9-192640B3302C}"/>
              </a:ext>
            </a:extLst>
          </p:cNvPr>
          <p:cNvSpPr/>
          <p:nvPr/>
        </p:nvSpPr>
        <p:spPr>
          <a:xfrm>
            <a:off x="5673524" y="1863524"/>
            <a:ext cx="3517150" cy="2662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7B145-F52B-2C46-87F3-C693AD9F778A}"/>
              </a:ext>
            </a:extLst>
          </p:cNvPr>
          <p:cNvSpPr txBox="1"/>
          <p:nvPr/>
        </p:nvSpPr>
        <p:spPr>
          <a:xfrm>
            <a:off x="6552086" y="1437271"/>
            <a:ext cx="14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Custom code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E055BAB4-C297-A348-A436-CFC188DF52B3}"/>
              </a:ext>
            </a:extLst>
          </p:cNvPr>
          <p:cNvSpPr/>
          <p:nvPr/>
        </p:nvSpPr>
        <p:spPr>
          <a:xfrm rot="10800000" flipH="1">
            <a:off x="2060294" y="3418096"/>
            <a:ext cx="7130380" cy="28802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49B99-58BE-A047-A91B-F77BBA7601F4}"/>
              </a:ext>
            </a:extLst>
          </p:cNvPr>
          <p:cNvSpPr txBox="1"/>
          <p:nvPr/>
        </p:nvSpPr>
        <p:spPr>
          <a:xfrm>
            <a:off x="5082721" y="3874551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ML system</a:t>
            </a:r>
          </a:p>
        </p:txBody>
      </p:sp>
    </p:spTree>
    <p:extLst>
      <p:ext uri="{BB962C8B-B14F-4D97-AF65-F5344CB8AC3E}">
        <p14:creationId xmlns:p14="http://schemas.microsoft.com/office/powerpoint/2010/main" val="73739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Boccali</dc:creator>
  <cp:lastModifiedBy>Tommaso Boccali</cp:lastModifiedBy>
  <cp:revision>2</cp:revision>
  <dcterms:created xsi:type="dcterms:W3CDTF">2021-04-20T12:13:38Z</dcterms:created>
  <dcterms:modified xsi:type="dcterms:W3CDTF">2021-04-20T12:25:22Z</dcterms:modified>
</cp:coreProperties>
</file>