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558"/>
  </p:normalViewPr>
  <p:slideViewPr>
    <p:cSldViewPr snapToGrid="0" snapToObjects="1">
      <p:cViewPr>
        <p:scale>
          <a:sx n="97" d="100"/>
          <a:sy n="97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6D0-F5F0-8E4F-9241-26B82985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E609B-D2E7-B84A-B6EF-61FEFE74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C62-367D-7B47-824E-E7C3EA82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05F7-2587-4046-9BBC-8B7C6694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43A-C9E7-5D40-8738-88870CED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58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AFF8-0FFA-B449-8FC6-F9723E63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FF4E-9BC4-EC47-8381-4A7561AF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52CE-6F7E-A846-9B53-2C5E2B6F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C04B-04CC-7241-9AB3-D3FB9135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85DC-030D-DC4A-882A-CE02B74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505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EDB13-01E4-1147-9DB2-FA845152D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04DC5-10CF-6C4D-9548-0FF00F72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7758-6879-3D48-B13C-15A3D71B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EDD-95B1-7449-9BC3-E9014AEC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D287-6BFA-2C4D-8CA1-505B6D7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79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4FE-4E1E-A245-B0BD-E68DAB58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02D-45C0-9A42-BC77-D386A74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D715-F104-D24A-8C46-2FE4F0C6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CECA-FFF5-7C43-89F1-8D7CBFD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3694-EF83-7348-88B0-0D08ECAA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30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E66-5705-0249-89A5-3518627E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EE50-3A23-564C-9BB9-1AFEDF2F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E951-8AD7-7A49-BBDB-A43911AE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9826-25C7-564E-A8F0-4E1581D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A72C-1764-6644-ABE7-8076BAA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3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9EF8-C9BE-8A47-A2C2-F5BAB3F6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640-BA5A-9B44-AE4D-80BFF104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3FAD-83D7-C642-9BD8-9530FDD9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DBE0-FBD5-3E4F-9D55-927B729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17D9-764C-874B-8884-C4A8078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BF66-0073-784E-8EBA-CE14F4E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9279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70A-9036-2C43-B41E-FD0C3176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F9B3-9121-7543-AECE-12EEF6FD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D8F1-7DA8-8341-900B-2528F772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4D0CB-0371-9846-9588-F60684D72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5D1D-9181-C048-8320-D00B1437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01214-0A29-8742-93B5-ACDA24A0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4CD00-DA59-944D-845F-9FFF1D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2E648-C7BB-4644-8B90-0A013B4E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96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A65A-28F3-6342-91AF-EDBF08A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43392-FD74-3543-8177-FEC879BA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5189-875C-0344-B003-C7DFBDDB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4E21-2923-2B4E-8568-CA115872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303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84952-5352-9A4D-842C-006DD8FD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CEA0-3311-4F4C-9EC9-F6295EB3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3B7D-BC7F-9C47-9602-B365229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19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CF2F-0F3F-6E48-8BC3-FC1F804C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47B0-0B74-5D4C-A304-1459AA87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F070-34C4-8E42-B2BA-897F8A27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E608-A6DE-DD4A-9B5B-0A28A3CA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C298-F333-F54E-A155-74A60A6E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3467-FA82-1F4A-B653-95F0C5B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43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99D3-45B0-4C43-ACA1-B6A23C89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37A4-BD06-164C-A421-A62951C26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95E7D-8261-8E4A-B381-6F8DD5AD4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17478-B4F6-DF4D-9912-0007EC9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3507-055D-2846-967B-87744EC1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6DBB-2C71-F046-8848-0CE2F24B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7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E84A1-3F13-A94A-A8F1-CA95EF20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4E21A-1F49-8049-B225-E3AF66D7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E772-D1A8-C847-885A-534E9749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EF0-A997-E946-A416-2529DE1CB5FF}" type="datetimeFigureOut">
              <a:rPr lang="en-IT" smtClean="0"/>
              <a:t>01/05/2021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9FC3-61CD-E045-9F8C-57A0E88BF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5067-A6BF-B04D-9D69-6A2D54E51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25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FEBB-F151-BE45-9381-33E3778D795E}"/>
              </a:ext>
            </a:extLst>
          </p:cNvPr>
          <p:cNvSpPr/>
          <p:nvPr/>
        </p:nvSpPr>
        <p:spPr>
          <a:xfrm>
            <a:off x="4947781" y="3093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866926-DC2F-9D48-9D7F-B469A9DF0CB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582977"/>
            <a:ext cx="3582443" cy="1678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AB38F1-FD16-3B43-B3C3-8E03341F1E8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5984" y="3261465"/>
            <a:ext cx="2791216" cy="7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E9B14-8873-1047-A779-08F444D6F23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018518"/>
            <a:ext cx="3582443" cy="1242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9B9CF6-3033-5E40-8D1F-5E26B9D67EC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499464"/>
            <a:ext cx="3582443" cy="762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486F7-0DA3-6E4D-B294-54BE54E6892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EC5D1-019E-B84F-A007-FC710572355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933962"/>
            <a:ext cx="3582443" cy="32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42C60-B911-DF44-B4B7-F92CA3D48ED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594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89496A-9C37-AD49-808D-B2E2E3AC91D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984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DF4DB0-264E-6344-834E-7E6412A40D5A}"/>
              </a:ext>
            </a:extLst>
          </p:cNvPr>
          <p:cNvSpPr txBox="1"/>
          <p:nvPr/>
        </p:nvSpPr>
        <p:spPr>
          <a:xfrm>
            <a:off x="732278" y="164457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6EB21-07E5-0B46-83ED-9054FC0A9D38}"/>
              </a:ext>
            </a:extLst>
          </p:cNvPr>
          <p:cNvSpPr txBox="1"/>
          <p:nvPr/>
        </p:nvSpPr>
        <p:spPr>
          <a:xfrm>
            <a:off x="745626" y="3905366"/>
            <a:ext cx="6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7B7372-56C8-7142-A139-5533600FF7A7}"/>
              </a:ext>
            </a:extLst>
          </p:cNvPr>
          <p:cNvSpPr txBox="1"/>
          <p:nvPr/>
        </p:nvSpPr>
        <p:spPr>
          <a:xfrm>
            <a:off x="732278" y="3102226"/>
            <a:ext cx="4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…</a:t>
            </a:r>
            <a:endParaRPr lang="en-IT" sz="2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B4C59-757F-624C-A9BF-FD750A52613B}"/>
              </a:ext>
            </a:extLst>
          </p:cNvPr>
          <p:cNvSpPr txBox="1"/>
          <p:nvPr/>
        </p:nvSpPr>
        <p:spPr>
          <a:xfrm>
            <a:off x="732278" y="209482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867230-0B89-F949-A558-7246BF597A7D}"/>
              </a:ext>
            </a:extLst>
          </p:cNvPr>
          <p:cNvSpPr txBox="1"/>
          <p:nvPr/>
        </p:nvSpPr>
        <p:spPr>
          <a:xfrm>
            <a:off x="732278" y="253644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F7120-4D83-D649-8CCB-AFA3EEF7C236}"/>
              </a:ext>
            </a:extLst>
          </p:cNvPr>
          <p:cNvSpPr txBox="1"/>
          <p:nvPr/>
        </p:nvSpPr>
        <p:spPr>
          <a:xfrm>
            <a:off x="732278" y="126686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6293D-954D-CC4B-B61A-DBA24D07817F}"/>
              </a:ext>
            </a:extLst>
          </p:cNvPr>
          <p:cNvSpPr txBox="1"/>
          <p:nvPr/>
        </p:nvSpPr>
        <p:spPr>
          <a:xfrm>
            <a:off x="745626" y="3503796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B866D1-C6D7-0E46-8880-48CC7ED6D69A}"/>
              </a:ext>
            </a:extLst>
          </p:cNvPr>
          <p:cNvSpPr txBox="1"/>
          <p:nvPr/>
        </p:nvSpPr>
        <p:spPr>
          <a:xfrm>
            <a:off x="8183654" y="299985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y</a:t>
            </a:r>
            <a:endParaRPr lang="en-IT" sz="28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716243-869E-3A44-8847-6CEC955A5BAC}"/>
              </a:ext>
            </a:extLst>
          </p:cNvPr>
          <p:cNvSpPr txBox="1"/>
          <p:nvPr/>
        </p:nvSpPr>
        <p:spPr>
          <a:xfrm>
            <a:off x="4977085" y="2553578"/>
            <a:ext cx="25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67F72C-B33D-7740-B51F-C7C0483EFEA1}"/>
              </a:ext>
            </a:extLst>
          </p:cNvPr>
          <p:cNvSpPr txBox="1"/>
          <p:nvPr/>
        </p:nvSpPr>
        <p:spPr>
          <a:xfrm>
            <a:off x="2530713" y="179578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B01400-45C6-2E48-9A80-79C49C4B82D3}"/>
              </a:ext>
            </a:extLst>
          </p:cNvPr>
          <p:cNvSpPr txBox="1"/>
          <p:nvPr/>
        </p:nvSpPr>
        <p:spPr>
          <a:xfrm flipH="1">
            <a:off x="2530714" y="2167795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0C4596-353D-674A-9B7F-5D57BEA4069B}"/>
              </a:ext>
            </a:extLst>
          </p:cNvPr>
          <p:cNvSpPr txBox="1"/>
          <p:nvPr/>
        </p:nvSpPr>
        <p:spPr>
          <a:xfrm flipH="1">
            <a:off x="2533497" y="3575657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307B12-E920-3240-B123-A18BB7AEC98E}"/>
              </a:ext>
            </a:extLst>
          </p:cNvPr>
          <p:cNvSpPr txBox="1"/>
          <p:nvPr/>
        </p:nvSpPr>
        <p:spPr>
          <a:xfrm flipH="1">
            <a:off x="2501410" y="249529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AB9EBC-8714-8047-9038-ADBDE681C53D}"/>
              </a:ext>
            </a:extLst>
          </p:cNvPr>
          <p:cNvSpPr txBox="1"/>
          <p:nvPr/>
        </p:nvSpPr>
        <p:spPr>
          <a:xfrm flipH="1">
            <a:off x="2530714" y="279805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21902A-F248-6849-98AE-68275B66EDA9}"/>
              </a:ext>
            </a:extLst>
          </p:cNvPr>
          <p:cNvSpPr txBox="1"/>
          <p:nvPr/>
        </p:nvSpPr>
        <p:spPr>
          <a:xfrm flipH="1">
            <a:off x="2533497" y="3176144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3038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DDBE5E7-2776-3A45-8F1D-8CA5E081B373}"/>
              </a:ext>
            </a:extLst>
          </p:cNvPr>
          <p:cNvSpPr/>
          <p:nvPr/>
        </p:nvSpPr>
        <p:spPr>
          <a:xfrm>
            <a:off x="10053646" y="1399141"/>
            <a:ext cx="716096" cy="4406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B7F4A-971A-394E-BE28-8182E76A63E9}"/>
              </a:ext>
            </a:extLst>
          </p:cNvPr>
          <p:cNvSpPr/>
          <p:nvPr/>
        </p:nvSpPr>
        <p:spPr>
          <a:xfrm>
            <a:off x="1454228" y="1399142"/>
            <a:ext cx="716096" cy="4406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C075E-658E-0E4F-AF99-83B9B0AD00E3}"/>
              </a:ext>
            </a:extLst>
          </p:cNvPr>
          <p:cNvSpPr/>
          <p:nvPr/>
        </p:nvSpPr>
        <p:spPr>
          <a:xfrm>
            <a:off x="6020742" y="2758857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E9EBD9-0910-C440-821A-EBFC4FE00548}"/>
              </a:ext>
            </a:extLst>
          </p:cNvPr>
          <p:cNvSpPr/>
          <p:nvPr/>
        </p:nvSpPr>
        <p:spPr>
          <a:xfrm>
            <a:off x="6020742" y="3285372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1F0327-424A-714A-B413-0BCFAB100296}"/>
              </a:ext>
            </a:extLst>
          </p:cNvPr>
          <p:cNvSpPr/>
          <p:nvPr/>
        </p:nvSpPr>
        <p:spPr>
          <a:xfrm>
            <a:off x="6025145" y="3811887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080BA6-5229-2647-8A66-BA3B08136414}"/>
              </a:ext>
            </a:extLst>
          </p:cNvPr>
          <p:cNvSpPr/>
          <p:nvPr/>
        </p:nvSpPr>
        <p:spPr>
          <a:xfrm>
            <a:off x="6025146" y="4311293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FF87DE-9AEF-304E-A4D0-67F7E5EFCA42}"/>
              </a:ext>
            </a:extLst>
          </p:cNvPr>
          <p:cNvSpPr/>
          <p:nvPr/>
        </p:nvSpPr>
        <p:spPr>
          <a:xfrm>
            <a:off x="1634192" y="160389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2AE24F-A5D5-234A-B035-C0B7DE5B7026}"/>
              </a:ext>
            </a:extLst>
          </p:cNvPr>
          <p:cNvSpPr/>
          <p:nvPr/>
        </p:nvSpPr>
        <p:spPr>
          <a:xfrm>
            <a:off x="1634192" y="2130414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37C590-DEF4-DE47-806C-CCBC8B97E662}"/>
              </a:ext>
            </a:extLst>
          </p:cNvPr>
          <p:cNvSpPr/>
          <p:nvPr/>
        </p:nvSpPr>
        <p:spPr>
          <a:xfrm>
            <a:off x="1638595" y="2656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C5D8B2-785A-F94E-BD66-40B324981153}"/>
              </a:ext>
            </a:extLst>
          </p:cNvPr>
          <p:cNvSpPr/>
          <p:nvPr/>
        </p:nvSpPr>
        <p:spPr>
          <a:xfrm>
            <a:off x="1638596" y="31563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37F132-0536-564E-8771-5C43E3A4F652}"/>
              </a:ext>
            </a:extLst>
          </p:cNvPr>
          <p:cNvSpPr/>
          <p:nvPr/>
        </p:nvSpPr>
        <p:spPr>
          <a:xfrm>
            <a:off x="1634192" y="37200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C6280-6820-3B4A-A047-0CCF49F5E9CD}"/>
              </a:ext>
            </a:extLst>
          </p:cNvPr>
          <p:cNvSpPr/>
          <p:nvPr/>
        </p:nvSpPr>
        <p:spPr>
          <a:xfrm>
            <a:off x="1634192" y="424655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0E75CA-1991-FC4B-AD37-B9066FC15DCB}"/>
              </a:ext>
            </a:extLst>
          </p:cNvPr>
          <p:cNvSpPr/>
          <p:nvPr/>
        </p:nvSpPr>
        <p:spPr>
          <a:xfrm>
            <a:off x="1638595" y="477306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1A3397-A78E-5C48-A3B9-4F14C48C16C1}"/>
              </a:ext>
            </a:extLst>
          </p:cNvPr>
          <p:cNvSpPr/>
          <p:nvPr/>
        </p:nvSpPr>
        <p:spPr>
          <a:xfrm>
            <a:off x="1638596" y="5272471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4CC639-A0E2-384E-90A8-E4F024846832}"/>
              </a:ext>
            </a:extLst>
          </p:cNvPr>
          <p:cNvSpPr/>
          <p:nvPr/>
        </p:nvSpPr>
        <p:spPr>
          <a:xfrm>
            <a:off x="10242593" y="160389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49B8C-CCF5-3942-B4F4-F3D0270598D1}"/>
              </a:ext>
            </a:extLst>
          </p:cNvPr>
          <p:cNvSpPr/>
          <p:nvPr/>
        </p:nvSpPr>
        <p:spPr>
          <a:xfrm>
            <a:off x="10242593" y="2130414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FF14AC-5060-5E41-B677-FED2B0AE9B29}"/>
              </a:ext>
            </a:extLst>
          </p:cNvPr>
          <p:cNvSpPr/>
          <p:nvPr/>
        </p:nvSpPr>
        <p:spPr>
          <a:xfrm>
            <a:off x="10246996" y="2656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B70D9B-750F-B243-96CB-7FD786CDB643}"/>
              </a:ext>
            </a:extLst>
          </p:cNvPr>
          <p:cNvSpPr/>
          <p:nvPr/>
        </p:nvSpPr>
        <p:spPr>
          <a:xfrm>
            <a:off x="10246997" y="31563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29A593-4ABA-0344-B4B7-60B0143EA017}"/>
              </a:ext>
            </a:extLst>
          </p:cNvPr>
          <p:cNvSpPr/>
          <p:nvPr/>
        </p:nvSpPr>
        <p:spPr>
          <a:xfrm>
            <a:off x="10242593" y="372003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B5C91F-242F-CD41-BBD9-FBACD7C62837}"/>
              </a:ext>
            </a:extLst>
          </p:cNvPr>
          <p:cNvSpPr/>
          <p:nvPr/>
        </p:nvSpPr>
        <p:spPr>
          <a:xfrm>
            <a:off x="10242593" y="424655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7BF8F9-8DA4-C343-89B8-8A68E09182D4}"/>
              </a:ext>
            </a:extLst>
          </p:cNvPr>
          <p:cNvSpPr/>
          <p:nvPr/>
        </p:nvSpPr>
        <p:spPr>
          <a:xfrm>
            <a:off x="10246996" y="4773065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667BB6-7AFD-E743-9D2E-54D26E0A71E1}"/>
              </a:ext>
            </a:extLst>
          </p:cNvPr>
          <p:cNvSpPr/>
          <p:nvPr/>
        </p:nvSpPr>
        <p:spPr>
          <a:xfrm>
            <a:off x="10246997" y="5272471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E8BE98-9AE0-DE4E-B42A-BC02210B46AF}"/>
              </a:ext>
            </a:extLst>
          </p:cNvPr>
          <p:cNvSpPr/>
          <p:nvPr/>
        </p:nvSpPr>
        <p:spPr>
          <a:xfrm>
            <a:off x="2434729" y="2130414"/>
            <a:ext cx="3194891" cy="323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dirty="0">
                <a:solidFill>
                  <a:schemeClr val="accent1"/>
                </a:solidFill>
              </a:rPr>
              <a:t>Additional </a:t>
            </a:r>
            <a:br>
              <a:rPr lang="en-IT" sz="3200" dirty="0">
                <a:solidFill>
                  <a:schemeClr val="accent1"/>
                </a:solidFill>
              </a:rPr>
            </a:br>
            <a:r>
              <a:rPr lang="en-IT" sz="3200" dirty="0">
                <a:solidFill>
                  <a:schemeClr val="accent1"/>
                </a:solidFill>
              </a:rPr>
              <a:t>Hidden Layers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7F676B-2BD5-8541-A6AC-08D815674A72}"/>
              </a:ext>
            </a:extLst>
          </p:cNvPr>
          <p:cNvSpPr/>
          <p:nvPr/>
        </p:nvSpPr>
        <p:spPr>
          <a:xfrm>
            <a:off x="6701121" y="2130414"/>
            <a:ext cx="3194891" cy="323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dirty="0">
                <a:solidFill>
                  <a:schemeClr val="accent1"/>
                </a:solidFill>
              </a:rPr>
              <a:t>Additional </a:t>
            </a:r>
            <a:br>
              <a:rPr lang="en-IT" sz="3200" dirty="0">
                <a:solidFill>
                  <a:schemeClr val="accent1"/>
                </a:solidFill>
              </a:rPr>
            </a:br>
            <a:r>
              <a:rPr lang="en-IT" sz="3200" dirty="0">
                <a:solidFill>
                  <a:schemeClr val="accent1"/>
                </a:solidFill>
              </a:rPr>
              <a:t>Hidden Layers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BBE740-0510-2A4E-880E-61FFC88483FC}"/>
              </a:ext>
            </a:extLst>
          </p:cNvPr>
          <p:cNvSpPr txBox="1"/>
          <p:nvPr/>
        </p:nvSpPr>
        <p:spPr>
          <a:xfrm rot="16200000">
            <a:off x="-251988" y="328957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Inputs, M-dimensional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5FF01-978C-6D45-95E0-E77DA5DABFE2}"/>
              </a:ext>
            </a:extLst>
          </p:cNvPr>
          <p:cNvSpPr txBox="1"/>
          <p:nvPr/>
        </p:nvSpPr>
        <p:spPr>
          <a:xfrm>
            <a:off x="1055227" y="1569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4DD06-644F-4D4F-8EEA-7AE95D9A642A}"/>
              </a:ext>
            </a:extLst>
          </p:cNvPr>
          <p:cNvSpPr txBox="1"/>
          <p:nvPr/>
        </p:nvSpPr>
        <p:spPr>
          <a:xfrm>
            <a:off x="1015152" y="523816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604933-29BC-7544-AC0F-FE30A16C93A4}"/>
              </a:ext>
            </a:extLst>
          </p:cNvPr>
          <p:cNvSpPr txBox="1"/>
          <p:nvPr/>
        </p:nvSpPr>
        <p:spPr>
          <a:xfrm rot="16200000">
            <a:off x="9974546" y="337533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Outputs, M-dimensional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E8506-0D62-C049-B92B-FC5AD2E69091}"/>
              </a:ext>
            </a:extLst>
          </p:cNvPr>
          <p:cNvSpPr txBox="1"/>
          <p:nvPr/>
        </p:nvSpPr>
        <p:spPr>
          <a:xfrm>
            <a:off x="10868059" y="1642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39D398-CD52-A149-97BD-2B7FED16EA98}"/>
              </a:ext>
            </a:extLst>
          </p:cNvPr>
          <p:cNvSpPr txBox="1"/>
          <p:nvPr/>
        </p:nvSpPr>
        <p:spPr>
          <a:xfrm>
            <a:off x="10827984" y="53109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4F2D27-6A09-F742-B22C-2AB161103D33}"/>
              </a:ext>
            </a:extLst>
          </p:cNvPr>
          <p:cNvSpPr txBox="1"/>
          <p:nvPr/>
        </p:nvSpPr>
        <p:spPr>
          <a:xfrm>
            <a:off x="5414631" y="1365462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Latent Space</a:t>
            </a:r>
            <a:br>
              <a:rPr lang="en-IT" dirty="0"/>
            </a:br>
            <a:r>
              <a:rPr lang="en-IT" dirty="0"/>
              <a:t>N-dimensional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CC5163-E0E0-2743-847E-EA9CC603BE4C}"/>
              </a:ext>
            </a:extLst>
          </p:cNvPr>
          <p:cNvSpPr txBox="1"/>
          <p:nvPr/>
        </p:nvSpPr>
        <p:spPr>
          <a:xfrm>
            <a:off x="5670110" y="274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730C0-EF8B-294A-8543-4DCDD8A97781}"/>
              </a:ext>
            </a:extLst>
          </p:cNvPr>
          <p:cNvSpPr txBox="1"/>
          <p:nvPr/>
        </p:nvSpPr>
        <p:spPr>
          <a:xfrm>
            <a:off x="5669079" y="43112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6040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324F68-22D4-A644-8B61-F8B39852B5C5}"/>
              </a:ext>
            </a:extLst>
          </p:cNvPr>
          <p:cNvGrpSpPr/>
          <p:nvPr/>
        </p:nvGrpSpPr>
        <p:grpSpPr>
          <a:xfrm>
            <a:off x="712860" y="1365462"/>
            <a:ext cx="10681626" cy="4440427"/>
            <a:chOff x="712860" y="1365462"/>
            <a:chExt cx="10681626" cy="44404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DBE5E7-2776-3A45-8F1D-8CA5E081B373}"/>
                </a:ext>
              </a:extLst>
            </p:cNvPr>
            <p:cNvSpPr/>
            <p:nvPr/>
          </p:nvSpPr>
          <p:spPr>
            <a:xfrm>
              <a:off x="10053646" y="1399141"/>
              <a:ext cx="716096" cy="44067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8B7F4A-971A-394E-BE28-8182E76A63E9}"/>
                </a:ext>
              </a:extLst>
            </p:cNvPr>
            <p:cNvSpPr/>
            <p:nvPr/>
          </p:nvSpPr>
          <p:spPr>
            <a:xfrm>
              <a:off x="1454228" y="1399142"/>
              <a:ext cx="716096" cy="44067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EC075E-658E-0E4F-AF99-83B9B0AD00E3}"/>
                </a:ext>
              </a:extLst>
            </p:cNvPr>
            <p:cNvSpPr/>
            <p:nvPr/>
          </p:nvSpPr>
          <p:spPr>
            <a:xfrm>
              <a:off x="5954640" y="2648687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E9EBD9-0910-C440-821A-EBFC4FE00548}"/>
                </a:ext>
              </a:extLst>
            </p:cNvPr>
            <p:cNvSpPr/>
            <p:nvPr/>
          </p:nvSpPr>
          <p:spPr>
            <a:xfrm>
              <a:off x="5954640" y="3175202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F0327-424A-714A-B413-0BCFAB100296}"/>
                </a:ext>
              </a:extLst>
            </p:cNvPr>
            <p:cNvSpPr/>
            <p:nvPr/>
          </p:nvSpPr>
          <p:spPr>
            <a:xfrm>
              <a:off x="5959043" y="3701717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080BA6-5229-2647-8A66-BA3B08136414}"/>
                </a:ext>
              </a:extLst>
            </p:cNvPr>
            <p:cNvSpPr/>
            <p:nvPr/>
          </p:nvSpPr>
          <p:spPr>
            <a:xfrm>
              <a:off x="5959044" y="4201123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FF87DE-9AEF-304E-A4D0-67F7E5EFCA42}"/>
                </a:ext>
              </a:extLst>
            </p:cNvPr>
            <p:cNvSpPr/>
            <p:nvPr/>
          </p:nvSpPr>
          <p:spPr>
            <a:xfrm>
              <a:off x="1634192" y="1603899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2AE24F-A5D5-234A-B035-C0B7DE5B7026}"/>
                </a:ext>
              </a:extLst>
            </p:cNvPr>
            <p:cNvSpPr/>
            <p:nvPr/>
          </p:nvSpPr>
          <p:spPr>
            <a:xfrm>
              <a:off x="1634192" y="2130414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37C590-DEF4-DE47-806C-CCBC8B97E662}"/>
                </a:ext>
              </a:extLst>
            </p:cNvPr>
            <p:cNvSpPr/>
            <p:nvPr/>
          </p:nvSpPr>
          <p:spPr>
            <a:xfrm>
              <a:off x="1638595" y="2656929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C5D8B2-785A-F94E-BD66-40B324981153}"/>
                </a:ext>
              </a:extLst>
            </p:cNvPr>
            <p:cNvSpPr/>
            <p:nvPr/>
          </p:nvSpPr>
          <p:spPr>
            <a:xfrm>
              <a:off x="1638596" y="315633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37F132-0536-564E-8771-5C43E3A4F652}"/>
                </a:ext>
              </a:extLst>
            </p:cNvPr>
            <p:cNvSpPr/>
            <p:nvPr/>
          </p:nvSpPr>
          <p:spPr>
            <a:xfrm>
              <a:off x="1634192" y="372003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DC6280-6820-3B4A-A047-0CCF49F5E9CD}"/>
                </a:ext>
              </a:extLst>
            </p:cNvPr>
            <p:cNvSpPr/>
            <p:nvPr/>
          </p:nvSpPr>
          <p:spPr>
            <a:xfrm>
              <a:off x="1634192" y="4246550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0E75CA-1991-FC4B-AD37-B9066FC15DCB}"/>
                </a:ext>
              </a:extLst>
            </p:cNvPr>
            <p:cNvSpPr/>
            <p:nvPr/>
          </p:nvSpPr>
          <p:spPr>
            <a:xfrm>
              <a:off x="1638595" y="477306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1A3397-A78E-5C48-A3B9-4F14C48C16C1}"/>
                </a:ext>
              </a:extLst>
            </p:cNvPr>
            <p:cNvSpPr/>
            <p:nvPr/>
          </p:nvSpPr>
          <p:spPr>
            <a:xfrm>
              <a:off x="1638596" y="5272471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4CC639-A0E2-384E-90A8-E4F024846832}"/>
                </a:ext>
              </a:extLst>
            </p:cNvPr>
            <p:cNvSpPr/>
            <p:nvPr/>
          </p:nvSpPr>
          <p:spPr>
            <a:xfrm>
              <a:off x="10242593" y="1603899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849B8C-CCF5-3942-B4F4-F3D0270598D1}"/>
                </a:ext>
              </a:extLst>
            </p:cNvPr>
            <p:cNvSpPr/>
            <p:nvPr/>
          </p:nvSpPr>
          <p:spPr>
            <a:xfrm>
              <a:off x="10242593" y="2130414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FF14AC-5060-5E41-B677-FED2B0AE9B29}"/>
                </a:ext>
              </a:extLst>
            </p:cNvPr>
            <p:cNvSpPr/>
            <p:nvPr/>
          </p:nvSpPr>
          <p:spPr>
            <a:xfrm>
              <a:off x="10246996" y="2656929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B70D9B-750F-B243-96CB-7FD786CDB643}"/>
                </a:ext>
              </a:extLst>
            </p:cNvPr>
            <p:cNvSpPr/>
            <p:nvPr/>
          </p:nvSpPr>
          <p:spPr>
            <a:xfrm>
              <a:off x="10246997" y="315633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29A593-4ABA-0344-B4B7-60B0143EA017}"/>
                </a:ext>
              </a:extLst>
            </p:cNvPr>
            <p:cNvSpPr/>
            <p:nvPr/>
          </p:nvSpPr>
          <p:spPr>
            <a:xfrm>
              <a:off x="10242593" y="372003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B5C91F-242F-CD41-BBD9-FBACD7C62837}"/>
                </a:ext>
              </a:extLst>
            </p:cNvPr>
            <p:cNvSpPr/>
            <p:nvPr/>
          </p:nvSpPr>
          <p:spPr>
            <a:xfrm>
              <a:off x="10242593" y="4246550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7BF8F9-8DA4-C343-89B8-8A68E09182D4}"/>
                </a:ext>
              </a:extLst>
            </p:cNvPr>
            <p:cNvSpPr/>
            <p:nvPr/>
          </p:nvSpPr>
          <p:spPr>
            <a:xfrm>
              <a:off x="10246996" y="477306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667BB6-7AFD-E743-9D2E-54D26E0A71E1}"/>
                </a:ext>
              </a:extLst>
            </p:cNvPr>
            <p:cNvSpPr/>
            <p:nvPr/>
          </p:nvSpPr>
          <p:spPr>
            <a:xfrm>
              <a:off x="10246997" y="5272471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BBE740-0510-2A4E-880E-61FFC88483FC}"/>
                </a:ext>
              </a:extLst>
            </p:cNvPr>
            <p:cNvSpPr txBox="1"/>
            <p:nvPr/>
          </p:nvSpPr>
          <p:spPr>
            <a:xfrm rot="16200000">
              <a:off x="-251988" y="3289570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Inputs, M-dimensional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35FF01-978C-6D45-95E0-E77DA5DABFE2}"/>
                </a:ext>
              </a:extLst>
            </p:cNvPr>
            <p:cNvSpPr txBox="1"/>
            <p:nvPr/>
          </p:nvSpPr>
          <p:spPr>
            <a:xfrm>
              <a:off x="1055227" y="1569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64DD06-644F-4D4F-8EEA-7AE95D9A642A}"/>
                </a:ext>
              </a:extLst>
            </p:cNvPr>
            <p:cNvSpPr txBox="1"/>
            <p:nvPr/>
          </p:nvSpPr>
          <p:spPr>
            <a:xfrm>
              <a:off x="1015152" y="523816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604933-29BC-7544-AC0F-FE30A16C93A4}"/>
                </a:ext>
              </a:extLst>
            </p:cNvPr>
            <p:cNvSpPr txBox="1"/>
            <p:nvPr/>
          </p:nvSpPr>
          <p:spPr>
            <a:xfrm rot="16200000">
              <a:off x="9974546" y="3375330"/>
              <a:ext cx="247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Outputs, M-dimensional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E8506-0D62-C049-B92B-FC5AD2E69091}"/>
                </a:ext>
              </a:extLst>
            </p:cNvPr>
            <p:cNvSpPr txBox="1"/>
            <p:nvPr/>
          </p:nvSpPr>
          <p:spPr>
            <a:xfrm>
              <a:off x="10868059" y="16424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39D398-CD52-A149-97BD-2B7FED16EA98}"/>
                </a:ext>
              </a:extLst>
            </p:cNvPr>
            <p:cNvSpPr txBox="1"/>
            <p:nvPr/>
          </p:nvSpPr>
          <p:spPr>
            <a:xfrm>
              <a:off x="10827984" y="53109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F2D27-6A09-F742-B22C-2AB161103D33}"/>
                </a:ext>
              </a:extLst>
            </p:cNvPr>
            <p:cNvSpPr txBox="1"/>
            <p:nvPr/>
          </p:nvSpPr>
          <p:spPr>
            <a:xfrm>
              <a:off x="5414631" y="1365462"/>
              <a:ext cx="155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Latent Space</a:t>
              </a:r>
              <a:br>
                <a:rPr lang="en-IT" dirty="0"/>
              </a:br>
              <a:r>
                <a:rPr lang="en-IT" dirty="0"/>
                <a:t>N-dimensional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CC5163-E0E0-2743-847E-EA9CC603BE4C}"/>
                </a:ext>
              </a:extLst>
            </p:cNvPr>
            <p:cNvSpPr txBox="1"/>
            <p:nvPr/>
          </p:nvSpPr>
          <p:spPr>
            <a:xfrm>
              <a:off x="5670110" y="26373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1730C0-EF8B-294A-8543-4DCDD8A97781}"/>
                </a:ext>
              </a:extLst>
            </p:cNvPr>
            <p:cNvSpPr txBox="1"/>
            <p:nvPr/>
          </p:nvSpPr>
          <p:spPr>
            <a:xfrm>
              <a:off x="5669079" y="42011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N</a:t>
              </a:r>
            </a:p>
          </p:txBody>
        </p:sp>
        <p:sp>
          <p:nvSpPr>
            <p:cNvPr id="2" name="Trapezium 1">
              <a:extLst>
                <a:ext uri="{FF2B5EF4-FFF2-40B4-BE49-F238E27FC236}">
                  <a16:creationId xmlns:a16="http://schemas.microsoft.com/office/drawing/2014/main" id="{3675056C-5159-1B4B-A5DC-B0A3F9A44D56}"/>
                </a:ext>
              </a:extLst>
            </p:cNvPr>
            <p:cNvSpPr/>
            <p:nvPr/>
          </p:nvSpPr>
          <p:spPr>
            <a:xfrm rot="5400000">
              <a:off x="1828800" y="2005068"/>
              <a:ext cx="4406748" cy="3194891"/>
            </a:xfrm>
            <a:prstGeom prst="trapezoid">
              <a:avLst>
                <a:gd name="adj" fmla="val 3637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E3CA8F-E6F7-AF40-99D9-D5D9D703FEA8}"/>
                </a:ext>
              </a:extLst>
            </p:cNvPr>
            <p:cNvSpPr txBox="1"/>
            <p:nvPr/>
          </p:nvSpPr>
          <p:spPr>
            <a:xfrm>
              <a:off x="3043896" y="3409720"/>
              <a:ext cx="1707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1"/>
                  </a:solidFill>
                </a:rPr>
                <a:t>Encoder</a:t>
              </a:r>
            </a:p>
          </p:txBody>
        </p:sp>
        <p:sp>
          <p:nvSpPr>
            <p:cNvPr id="39" name="Trapezium 38">
              <a:extLst>
                <a:ext uri="{FF2B5EF4-FFF2-40B4-BE49-F238E27FC236}">
                  <a16:creationId xmlns:a16="http://schemas.microsoft.com/office/drawing/2014/main" id="{30576890-451F-0342-9F36-876A48B01EDF}"/>
                </a:ext>
              </a:extLst>
            </p:cNvPr>
            <p:cNvSpPr/>
            <p:nvPr/>
          </p:nvSpPr>
          <p:spPr>
            <a:xfrm rot="16200000">
              <a:off x="6021473" y="2005067"/>
              <a:ext cx="4406748" cy="3194891"/>
            </a:xfrm>
            <a:prstGeom prst="trapezoid">
              <a:avLst>
                <a:gd name="adj" fmla="val 3637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0AEB44-5DB3-6547-BC69-FA385BF937C4}"/>
                </a:ext>
              </a:extLst>
            </p:cNvPr>
            <p:cNvSpPr txBox="1"/>
            <p:nvPr/>
          </p:nvSpPr>
          <p:spPr>
            <a:xfrm>
              <a:off x="7217452" y="3373804"/>
              <a:ext cx="1707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1"/>
                  </a:solidFill>
                </a:rPr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8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7441116-097B-4C46-AF2B-305634EFFEEE}"/>
              </a:ext>
            </a:extLst>
          </p:cNvPr>
          <p:cNvGrpSpPr/>
          <p:nvPr/>
        </p:nvGrpSpPr>
        <p:grpSpPr>
          <a:xfrm>
            <a:off x="712860" y="1399140"/>
            <a:ext cx="10681626" cy="4753416"/>
            <a:chOff x="712860" y="1399140"/>
            <a:chExt cx="10681626" cy="475341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2073BCA-5531-3E4D-A9EC-53FEBDE1FBE3}"/>
                </a:ext>
              </a:extLst>
            </p:cNvPr>
            <p:cNvCxnSpPr>
              <a:cxnSpLocks/>
            </p:cNvCxnSpPr>
            <p:nvPr/>
          </p:nvCxnSpPr>
          <p:spPr>
            <a:xfrm>
              <a:off x="9004113" y="3361902"/>
              <a:ext cx="1088941" cy="1056278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B873FE0-B114-4045-82F1-A41AFDB463FD}"/>
                </a:ext>
              </a:extLst>
            </p:cNvPr>
            <p:cNvCxnSpPr>
              <a:cxnSpLocks/>
            </p:cNvCxnSpPr>
            <p:nvPr/>
          </p:nvCxnSpPr>
          <p:spPr>
            <a:xfrm>
              <a:off x="8993880" y="3872033"/>
              <a:ext cx="1055095" cy="499807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5E75A74-EED4-9541-89E6-A734EEEAA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6983" y="4378400"/>
              <a:ext cx="1048399" cy="30793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BC1E916-DA21-F046-8B5E-B9DBC2F78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3880" y="4365545"/>
              <a:ext cx="1048687" cy="542484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5AAAE67-F144-4F4D-9F96-AD9DB5419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925" y="4390031"/>
              <a:ext cx="1053674" cy="1064538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D8F0800-EA1C-E744-A478-A5549DF2DDC0}"/>
                </a:ext>
              </a:extLst>
            </p:cNvPr>
            <p:cNvCxnSpPr>
              <a:cxnSpLocks/>
            </p:cNvCxnSpPr>
            <p:nvPr/>
          </p:nvCxnSpPr>
          <p:spPr>
            <a:xfrm>
              <a:off x="9001718" y="2841412"/>
              <a:ext cx="1058955" cy="1555180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2256572-04B5-8648-B322-A9C904829109}"/>
                </a:ext>
              </a:extLst>
            </p:cNvPr>
            <p:cNvCxnSpPr>
              <a:cxnSpLocks/>
            </p:cNvCxnSpPr>
            <p:nvPr/>
          </p:nvCxnSpPr>
          <p:spPr>
            <a:xfrm>
              <a:off x="8999704" y="2313314"/>
              <a:ext cx="1072043" cy="2065726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1EB77AB-B214-2D46-BB78-BD652F1BD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04113" y="1790789"/>
              <a:ext cx="1078708" cy="2597115"/>
            </a:xfrm>
            <a:prstGeom prst="straightConnector1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16CD61E-CFA7-D749-863C-A19927A29EFD}"/>
                </a:ext>
              </a:extLst>
            </p:cNvPr>
            <p:cNvCxnSpPr>
              <a:cxnSpLocks/>
            </p:cNvCxnSpPr>
            <p:nvPr/>
          </p:nvCxnSpPr>
          <p:spPr>
            <a:xfrm>
              <a:off x="8986819" y="2852433"/>
              <a:ext cx="1110248" cy="1010288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D681828-8B63-7046-A8A7-8CB7B954E86B}"/>
                </a:ext>
              </a:extLst>
            </p:cNvPr>
            <p:cNvCxnSpPr>
              <a:cxnSpLocks/>
            </p:cNvCxnSpPr>
            <p:nvPr/>
          </p:nvCxnSpPr>
          <p:spPr>
            <a:xfrm>
              <a:off x="8997893" y="3316574"/>
              <a:ext cx="1048687" cy="523471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E3E2CEF-B36A-FA4E-AEFB-02F0BCE10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0868" y="3841132"/>
              <a:ext cx="1055712" cy="4038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5CEDEE5-43EF-1A49-A25D-9F7FCA56D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7893" y="3834572"/>
              <a:ext cx="1048687" cy="517998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9A99C6-B80F-2F4E-B46E-0D94169A9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9938" y="3834572"/>
              <a:ext cx="1053674" cy="1064538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6A39352-4B0A-9B41-8FC5-D03ECD1B9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333" y="3841132"/>
              <a:ext cx="1076353" cy="1589621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16CAEC3-4FFF-B44B-BA5E-DFCAC10F21A1}"/>
                </a:ext>
              </a:extLst>
            </p:cNvPr>
            <p:cNvCxnSpPr>
              <a:cxnSpLocks/>
            </p:cNvCxnSpPr>
            <p:nvPr/>
          </p:nvCxnSpPr>
          <p:spPr>
            <a:xfrm>
              <a:off x="8999709" y="2304712"/>
              <a:ext cx="1076051" cy="1518869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DCE3A37-9A83-A044-8F02-C631FDC3CE0E}"/>
                </a:ext>
              </a:extLst>
            </p:cNvPr>
            <p:cNvCxnSpPr>
              <a:cxnSpLocks/>
            </p:cNvCxnSpPr>
            <p:nvPr/>
          </p:nvCxnSpPr>
          <p:spPr>
            <a:xfrm>
              <a:off x="8995889" y="1829655"/>
              <a:ext cx="1090945" cy="200279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017AFB3-DECC-7B46-8C45-AA297685389E}"/>
                </a:ext>
              </a:extLst>
            </p:cNvPr>
            <p:cNvCxnSpPr>
              <a:cxnSpLocks/>
            </p:cNvCxnSpPr>
            <p:nvPr/>
          </p:nvCxnSpPr>
          <p:spPr>
            <a:xfrm>
              <a:off x="9004118" y="2308750"/>
              <a:ext cx="1090945" cy="1070703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4553D1C-4F97-FE4C-95D0-106BEA92C191}"/>
                </a:ext>
              </a:extLst>
            </p:cNvPr>
            <p:cNvCxnSpPr>
              <a:cxnSpLocks/>
            </p:cNvCxnSpPr>
            <p:nvPr/>
          </p:nvCxnSpPr>
          <p:spPr>
            <a:xfrm>
              <a:off x="8995889" y="2833306"/>
              <a:ext cx="1048687" cy="523471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71FBBC8-B2ED-174A-9A16-F7FAFCED654A}"/>
                </a:ext>
              </a:extLst>
            </p:cNvPr>
            <p:cNvCxnSpPr>
              <a:cxnSpLocks/>
            </p:cNvCxnSpPr>
            <p:nvPr/>
          </p:nvCxnSpPr>
          <p:spPr>
            <a:xfrm>
              <a:off x="8995889" y="3344745"/>
              <a:ext cx="1048687" cy="13119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C3AF142-D194-CC4F-B27E-9C2CD2491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889" y="3351304"/>
              <a:ext cx="1048687" cy="517998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EF9CF37-1BAA-D043-94E0-13674232A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7934" y="3351304"/>
              <a:ext cx="1053674" cy="1064538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CA2D79B-4D5C-9148-B36B-DBBB7D79D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6329" y="3357864"/>
              <a:ext cx="1076353" cy="1589621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6A87741-F01D-9B42-8AC1-AAC4016DE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2056" y="3340313"/>
              <a:ext cx="1091700" cy="2131730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E3853B2-FF56-844D-8864-6B93D2406965}"/>
                </a:ext>
              </a:extLst>
            </p:cNvPr>
            <p:cNvCxnSpPr>
              <a:cxnSpLocks/>
            </p:cNvCxnSpPr>
            <p:nvPr/>
          </p:nvCxnSpPr>
          <p:spPr>
            <a:xfrm>
              <a:off x="9006983" y="1804508"/>
              <a:ext cx="1077847" cy="1544669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DBE5E7-2776-3A45-8F1D-8CA5E081B373}"/>
                </a:ext>
              </a:extLst>
            </p:cNvPr>
            <p:cNvSpPr/>
            <p:nvPr/>
          </p:nvSpPr>
          <p:spPr>
            <a:xfrm>
              <a:off x="10077712" y="2544897"/>
              <a:ext cx="692030" cy="20788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8B7F4A-971A-394E-BE28-8182E76A63E9}"/>
                </a:ext>
              </a:extLst>
            </p:cNvPr>
            <p:cNvSpPr/>
            <p:nvPr/>
          </p:nvSpPr>
          <p:spPr>
            <a:xfrm>
              <a:off x="1454228" y="1399142"/>
              <a:ext cx="716096" cy="44067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FF87DE-9AEF-304E-A4D0-67F7E5EFCA42}"/>
                </a:ext>
              </a:extLst>
            </p:cNvPr>
            <p:cNvSpPr/>
            <p:nvPr/>
          </p:nvSpPr>
          <p:spPr>
            <a:xfrm>
              <a:off x="1634192" y="1603899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2AE24F-A5D5-234A-B035-C0B7DE5B7026}"/>
                </a:ext>
              </a:extLst>
            </p:cNvPr>
            <p:cNvSpPr/>
            <p:nvPr/>
          </p:nvSpPr>
          <p:spPr>
            <a:xfrm>
              <a:off x="1634192" y="2130414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37C590-DEF4-DE47-806C-CCBC8B97E662}"/>
                </a:ext>
              </a:extLst>
            </p:cNvPr>
            <p:cNvSpPr/>
            <p:nvPr/>
          </p:nvSpPr>
          <p:spPr>
            <a:xfrm>
              <a:off x="1638595" y="2656929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C5D8B2-785A-F94E-BD66-40B324981153}"/>
                </a:ext>
              </a:extLst>
            </p:cNvPr>
            <p:cNvSpPr/>
            <p:nvPr/>
          </p:nvSpPr>
          <p:spPr>
            <a:xfrm>
              <a:off x="1638596" y="3168367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37F132-0536-564E-8771-5C43E3A4F652}"/>
                </a:ext>
              </a:extLst>
            </p:cNvPr>
            <p:cNvSpPr/>
            <p:nvPr/>
          </p:nvSpPr>
          <p:spPr>
            <a:xfrm>
              <a:off x="1634192" y="372003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DC6280-6820-3B4A-A047-0CCF49F5E9CD}"/>
                </a:ext>
              </a:extLst>
            </p:cNvPr>
            <p:cNvSpPr/>
            <p:nvPr/>
          </p:nvSpPr>
          <p:spPr>
            <a:xfrm>
              <a:off x="1634192" y="4246550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0E75CA-1991-FC4B-AD37-B9066FC15DCB}"/>
                </a:ext>
              </a:extLst>
            </p:cNvPr>
            <p:cNvSpPr/>
            <p:nvPr/>
          </p:nvSpPr>
          <p:spPr>
            <a:xfrm>
              <a:off x="1638595" y="4773065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1A3397-A78E-5C48-A3B9-4F14C48C16C1}"/>
                </a:ext>
              </a:extLst>
            </p:cNvPr>
            <p:cNvSpPr/>
            <p:nvPr/>
          </p:nvSpPr>
          <p:spPr>
            <a:xfrm>
              <a:off x="1638596" y="5272471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BBE740-0510-2A4E-880E-61FFC88483FC}"/>
                </a:ext>
              </a:extLst>
            </p:cNvPr>
            <p:cNvSpPr txBox="1"/>
            <p:nvPr/>
          </p:nvSpPr>
          <p:spPr>
            <a:xfrm rot="16200000">
              <a:off x="-251988" y="3289570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Inputs, M-dimensional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35FF01-978C-6D45-95E0-E77DA5DABFE2}"/>
                </a:ext>
              </a:extLst>
            </p:cNvPr>
            <p:cNvSpPr txBox="1"/>
            <p:nvPr/>
          </p:nvSpPr>
          <p:spPr>
            <a:xfrm>
              <a:off x="1055227" y="1569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64DD06-644F-4D4F-8EEA-7AE95D9A642A}"/>
                </a:ext>
              </a:extLst>
            </p:cNvPr>
            <p:cNvSpPr txBox="1"/>
            <p:nvPr/>
          </p:nvSpPr>
          <p:spPr>
            <a:xfrm>
              <a:off x="1015152" y="523816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604933-29BC-7544-AC0F-FE30A16C93A4}"/>
                </a:ext>
              </a:extLst>
            </p:cNvPr>
            <p:cNvSpPr txBox="1"/>
            <p:nvPr/>
          </p:nvSpPr>
          <p:spPr>
            <a:xfrm rot="16200000">
              <a:off x="9974546" y="3375330"/>
              <a:ext cx="247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Outputs, N-dimensional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E8506-0D62-C049-B92B-FC5AD2E69091}"/>
                </a:ext>
              </a:extLst>
            </p:cNvPr>
            <p:cNvSpPr txBox="1"/>
            <p:nvPr/>
          </p:nvSpPr>
          <p:spPr>
            <a:xfrm>
              <a:off x="10746605" y="2622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39D398-CD52-A149-97BD-2B7FED16EA98}"/>
                </a:ext>
              </a:extLst>
            </p:cNvPr>
            <p:cNvSpPr txBox="1"/>
            <p:nvPr/>
          </p:nvSpPr>
          <p:spPr>
            <a:xfrm>
              <a:off x="10780816" y="424655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N</a:t>
              </a:r>
            </a:p>
          </p:txBody>
        </p:sp>
        <p:sp>
          <p:nvSpPr>
            <p:cNvPr id="2" name="Trapezium 1">
              <a:extLst>
                <a:ext uri="{FF2B5EF4-FFF2-40B4-BE49-F238E27FC236}">
                  <a16:creationId xmlns:a16="http://schemas.microsoft.com/office/drawing/2014/main" id="{3675056C-5159-1B4B-A5DC-B0A3F9A44D56}"/>
                </a:ext>
              </a:extLst>
            </p:cNvPr>
            <p:cNvSpPr/>
            <p:nvPr/>
          </p:nvSpPr>
          <p:spPr>
            <a:xfrm rot="5400000">
              <a:off x="358021" y="3475848"/>
              <a:ext cx="4406748" cy="253332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E3E46F-099C-1E42-B282-1DEE95802652}"/>
                </a:ext>
              </a:extLst>
            </p:cNvPr>
            <p:cNvSpPr/>
            <p:nvPr/>
          </p:nvSpPr>
          <p:spPr>
            <a:xfrm>
              <a:off x="10238370" y="2657866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1BFB65-0F31-6340-B847-740B12DAF2B8}"/>
                </a:ext>
              </a:extLst>
            </p:cNvPr>
            <p:cNvSpPr/>
            <p:nvPr/>
          </p:nvSpPr>
          <p:spPr>
            <a:xfrm>
              <a:off x="10238370" y="3184381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1C4505A-A860-AE44-9A4E-477AB3D92BD1}"/>
                </a:ext>
              </a:extLst>
            </p:cNvPr>
            <p:cNvSpPr/>
            <p:nvPr/>
          </p:nvSpPr>
          <p:spPr>
            <a:xfrm>
              <a:off x="10242773" y="3710896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1E8DE5-A736-8244-A6F8-FADF4D1B9AA7}"/>
                </a:ext>
              </a:extLst>
            </p:cNvPr>
            <p:cNvSpPr/>
            <p:nvPr/>
          </p:nvSpPr>
          <p:spPr>
            <a:xfrm>
              <a:off x="10242774" y="4210302"/>
              <a:ext cx="338203" cy="335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2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F42834D-835C-3545-9E74-31483F9DA0D0}"/>
                </a:ext>
              </a:extLst>
            </p:cNvPr>
            <p:cNvSpPr txBox="1"/>
            <p:nvPr/>
          </p:nvSpPr>
          <p:spPr>
            <a:xfrm>
              <a:off x="8649358" y="5844779"/>
              <a:ext cx="1927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sz="1400" dirty="0"/>
                <a:t>Fully-connected layer</a:t>
              </a:r>
            </a:p>
          </p:txBody>
        </p:sp>
        <p:sp>
          <p:nvSpPr>
            <p:cNvPr id="48" name="Trapezium 47">
              <a:extLst>
                <a:ext uri="{FF2B5EF4-FFF2-40B4-BE49-F238E27FC236}">
                  <a16:creationId xmlns:a16="http://schemas.microsoft.com/office/drawing/2014/main" id="{A46F57F9-71D1-8048-B953-EE1678BD8203}"/>
                </a:ext>
              </a:extLst>
            </p:cNvPr>
            <p:cNvSpPr/>
            <p:nvPr/>
          </p:nvSpPr>
          <p:spPr>
            <a:xfrm rot="5400000">
              <a:off x="703449" y="3475847"/>
              <a:ext cx="4406748" cy="253334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rapezium 48">
              <a:extLst>
                <a:ext uri="{FF2B5EF4-FFF2-40B4-BE49-F238E27FC236}">
                  <a16:creationId xmlns:a16="http://schemas.microsoft.com/office/drawing/2014/main" id="{565BE4C3-8E59-8A46-9729-71308343B504}"/>
                </a:ext>
              </a:extLst>
            </p:cNvPr>
            <p:cNvSpPr/>
            <p:nvPr/>
          </p:nvSpPr>
          <p:spPr>
            <a:xfrm rot="5400000">
              <a:off x="1048878" y="3475846"/>
              <a:ext cx="4406748" cy="253335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57" name="Trapezium 56">
              <a:extLst>
                <a:ext uri="{FF2B5EF4-FFF2-40B4-BE49-F238E27FC236}">
                  <a16:creationId xmlns:a16="http://schemas.microsoft.com/office/drawing/2014/main" id="{EEAEB7CE-235F-BB4A-A5F7-50342FA4DB83}"/>
                </a:ext>
              </a:extLst>
            </p:cNvPr>
            <p:cNvSpPr/>
            <p:nvPr/>
          </p:nvSpPr>
          <p:spPr>
            <a:xfrm rot="5400000">
              <a:off x="6148591" y="3475846"/>
              <a:ext cx="4406748" cy="253336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58" name="Trapezium 57">
              <a:extLst>
                <a:ext uri="{FF2B5EF4-FFF2-40B4-BE49-F238E27FC236}">
                  <a16:creationId xmlns:a16="http://schemas.microsoft.com/office/drawing/2014/main" id="{B9AF1DCD-9EB6-B24B-80D2-92C63136E2D1}"/>
                </a:ext>
              </a:extLst>
            </p:cNvPr>
            <p:cNvSpPr/>
            <p:nvPr/>
          </p:nvSpPr>
          <p:spPr>
            <a:xfrm rot="5400000">
              <a:off x="6652769" y="3475846"/>
              <a:ext cx="4406748" cy="253336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EA85B24-9BFB-E74D-987F-EDBFCC60ACBF}"/>
                </a:ext>
              </a:extLst>
            </p:cNvPr>
            <p:cNvCxnSpPr>
              <a:cxnSpLocks/>
            </p:cNvCxnSpPr>
            <p:nvPr/>
          </p:nvCxnSpPr>
          <p:spPr>
            <a:xfrm>
              <a:off x="2170221" y="1847591"/>
              <a:ext cx="264508" cy="453202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FB1077C-58DF-2E42-B902-BE2B34C99BE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880" y="1795221"/>
              <a:ext cx="1099179" cy="1046821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1DEC21E-3243-E34A-BA33-C719D9550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323" y="2332140"/>
              <a:ext cx="264406" cy="467790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30BFA6C-65D5-B341-A985-E9176DD01972}"/>
                </a:ext>
              </a:extLst>
            </p:cNvPr>
            <p:cNvCxnSpPr>
              <a:cxnSpLocks/>
            </p:cNvCxnSpPr>
            <p:nvPr/>
          </p:nvCxnSpPr>
          <p:spPr>
            <a:xfrm>
              <a:off x="2170221" y="2313314"/>
              <a:ext cx="253332" cy="0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ACB7194-122F-2A45-98CC-BBC8672AE7B7}"/>
                </a:ext>
              </a:extLst>
            </p:cNvPr>
            <p:cNvCxnSpPr>
              <a:cxnSpLocks/>
            </p:cNvCxnSpPr>
            <p:nvPr/>
          </p:nvCxnSpPr>
          <p:spPr>
            <a:xfrm>
              <a:off x="2174667" y="3431711"/>
              <a:ext cx="264508" cy="453202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36455B5-9D80-F146-B2D9-ED3DE283D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4769" y="3916260"/>
              <a:ext cx="264406" cy="467790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13F703C-E0CF-454A-82C1-C98601A098EB}"/>
                </a:ext>
              </a:extLst>
            </p:cNvPr>
            <p:cNvCxnSpPr>
              <a:cxnSpLocks/>
            </p:cNvCxnSpPr>
            <p:nvPr/>
          </p:nvCxnSpPr>
          <p:spPr>
            <a:xfrm>
              <a:off x="2174667" y="3897434"/>
              <a:ext cx="253332" cy="0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1FB29E1-27E1-9242-9A5A-8ED804D7ADAB}"/>
                </a:ext>
              </a:extLst>
            </p:cNvPr>
            <p:cNvCxnSpPr>
              <a:cxnSpLocks/>
            </p:cNvCxnSpPr>
            <p:nvPr/>
          </p:nvCxnSpPr>
          <p:spPr>
            <a:xfrm>
              <a:off x="8993885" y="2295895"/>
              <a:ext cx="1048687" cy="523471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C8FCE6A-F083-5A4A-8DF5-FB08E52164C3}"/>
                </a:ext>
              </a:extLst>
            </p:cNvPr>
            <p:cNvCxnSpPr>
              <a:cxnSpLocks/>
            </p:cNvCxnSpPr>
            <p:nvPr/>
          </p:nvCxnSpPr>
          <p:spPr>
            <a:xfrm>
              <a:off x="8993885" y="2807334"/>
              <a:ext cx="1048687" cy="13119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E91E89B-5240-8B49-9472-8C8EFAC18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3885" y="2813893"/>
              <a:ext cx="1048687" cy="517998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80D8C5-6723-0B4F-9246-AFE7B435C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930" y="2813893"/>
              <a:ext cx="1053674" cy="1064538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1E80032-E2C7-8E40-8784-4DF7C0B13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4325" y="2820453"/>
              <a:ext cx="1076353" cy="1589621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63AF15F-38F3-AB42-86EC-66B788DBA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0052" y="2802902"/>
              <a:ext cx="1091700" cy="2131730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96EB618-CD15-DC46-B600-AF98C2439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873" y="2811766"/>
              <a:ext cx="1093953" cy="2631936"/>
            </a:xfrm>
            <a:prstGeom prst="straightConnector1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F2D27-6A09-F742-B22C-2AB161103D33}"/>
                </a:ext>
              </a:extLst>
            </p:cNvPr>
            <p:cNvSpPr txBox="1"/>
            <p:nvPr/>
          </p:nvSpPr>
          <p:spPr>
            <a:xfrm>
              <a:off x="2348004" y="5844779"/>
              <a:ext cx="165645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T" sz="1200" dirty="0"/>
                <a:t>Convolutional layer 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3E54297-0F80-6F42-822B-8E587675309A}"/>
                </a:ext>
              </a:extLst>
            </p:cNvPr>
            <p:cNvSpPr txBox="1"/>
            <p:nvPr/>
          </p:nvSpPr>
          <p:spPr>
            <a:xfrm>
              <a:off x="3662951" y="5292253"/>
              <a:ext cx="13776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T" sz="1200" dirty="0"/>
                <a:t>Pooling layer 1</a:t>
              </a:r>
            </a:p>
          </p:txBody>
        </p:sp>
        <p:sp>
          <p:nvSpPr>
            <p:cNvPr id="148" name="Trapezium 147">
              <a:extLst>
                <a:ext uri="{FF2B5EF4-FFF2-40B4-BE49-F238E27FC236}">
                  <a16:creationId xmlns:a16="http://schemas.microsoft.com/office/drawing/2014/main" id="{E2DCFFF1-20BD-3340-9F3D-E6DFF9B24416}"/>
                </a:ext>
              </a:extLst>
            </p:cNvPr>
            <p:cNvSpPr/>
            <p:nvPr/>
          </p:nvSpPr>
          <p:spPr>
            <a:xfrm rot="5400000">
              <a:off x="2188381" y="3492139"/>
              <a:ext cx="3333500" cy="219140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49" name="Trapezium 148">
              <a:extLst>
                <a:ext uri="{FF2B5EF4-FFF2-40B4-BE49-F238E27FC236}">
                  <a16:creationId xmlns:a16="http://schemas.microsoft.com/office/drawing/2014/main" id="{9D5C6867-BA06-7A46-B5FA-660CA9ABE4A8}"/>
                </a:ext>
              </a:extLst>
            </p:cNvPr>
            <p:cNvSpPr/>
            <p:nvPr/>
          </p:nvSpPr>
          <p:spPr>
            <a:xfrm rot="5400000">
              <a:off x="2533809" y="3492138"/>
              <a:ext cx="3333500" cy="219142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0" name="Trapezium 149">
              <a:extLst>
                <a:ext uri="{FF2B5EF4-FFF2-40B4-BE49-F238E27FC236}">
                  <a16:creationId xmlns:a16="http://schemas.microsoft.com/office/drawing/2014/main" id="{1446E1EF-3F37-644D-B03A-A0EEB1A14E75}"/>
                </a:ext>
              </a:extLst>
            </p:cNvPr>
            <p:cNvSpPr/>
            <p:nvPr/>
          </p:nvSpPr>
          <p:spPr>
            <a:xfrm rot="5400000">
              <a:off x="2879237" y="3492139"/>
              <a:ext cx="3333502" cy="219143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5AF4043-F9EB-F749-8C18-F02297A5BC43}"/>
                </a:ext>
              </a:extLst>
            </p:cNvPr>
            <p:cNvSpPr txBox="1"/>
            <p:nvPr/>
          </p:nvSpPr>
          <p:spPr>
            <a:xfrm>
              <a:off x="6605242" y="4275585"/>
              <a:ext cx="13776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T" sz="1200" dirty="0"/>
                <a:t>Pooling layer 2</a:t>
              </a:r>
            </a:p>
          </p:txBody>
        </p:sp>
        <p:sp>
          <p:nvSpPr>
            <p:cNvPr id="152" name="Trapezium 151">
              <a:extLst>
                <a:ext uri="{FF2B5EF4-FFF2-40B4-BE49-F238E27FC236}">
                  <a16:creationId xmlns:a16="http://schemas.microsoft.com/office/drawing/2014/main" id="{8A8889FD-3BBB-BD40-A712-44F5A5EC7EC8}"/>
                </a:ext>
              </a:extLst>
            </p:cNvPr>
            <p:cNvSpPr/>
            <p:nvPr/>
          </p:nvSpPr>
          <p:spPr>
            <a:xfrm rot="5400000">
              <a:off x="3595309" y="3492139"/>
              <a:ext cx="3333500" cy="219140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Trapezium 152">
              <a:extLst>
                <a:ext uri="{FF2B5EF4-FFF2-40B4-BE49-F238E27FC236}">
                  <a16:creationId xmlns:a16="http://schemas.microsoft.com/office/drawing/2014/main" id="{18355326-6206-6C4D-A816-4E54C2F047FB}"/>
                </a:ext>
              </a:extLst>
            </p:cNvPr>
            <p:cNvSpPr/>
            <p:nvPr/>
          </p:nvSpPr>
          <p:spPr>
            <a:xfrm rot="5400000">
              <a:off x="3940737" y="3492138"/>
              <a:ext cx="3333500" cy="219142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Trapezium 153">
              <a:extLst>
                <a:ext uri="{FF2B5EF4-FFF2-40B4-BE49-F238E27FC236}">
                  <a16:creationId xmlns:a16="http://schemas.microsoft.com/office/drawing/2014/main" id="{2E1A0DF8-A738-B546-9ECD-07F1CB9835F2}"/>
                </a:ext>
              </a:extLst>
            </p:cNvPr>
            <p:cNvSpPr/>
            <p:nvPr/>
          </p:nvSpPr>
          <p:spPr>
            <a:xfrm rot="5400000">
              <a:off x="4286165" y="3492139"/>
              <a:ext cx="3333502" cy="219143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Trapezium 154">
              <a:extLst>
                <a:ext uri="{FF2B5EF4-FFF2-40B4-BE49-F238E27FC236}">
                  <a16:creationId xmlns:a16="http://schemas.microsoft.com/office/drawing/2014/main" id="{6399E370-0B17-7F4F-9D85-EEC53F711E63}"/>
                </a:ext>
              </a:extLst>
            </p:cNvPr>
            <p:cNvSpPr/>
            <p:nvPr/>
          </p:nvSpPr>
          <p:spPr>
            <a:xfrm rot="5400000">
              <a:off x="4616365" y="3492139"/>
              <a:ext cx="3333502" cy="219143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865176C-2875-DB4D-8D0A-92B877794A7D}"/>
                </a:ext>
              </a:extLst>
            </p:cNvPr>
            <p:cNvSpPr txBox="1"/>
            <p:nvPr/>
          </p:nvSpPr>
          <p:spPr>
            <a:xfrm>
              <a:off x="5046516" y="5291128"/>
              <a:ext cx="154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T" sz="1200" dirty="0"/>
                <a:t>Convolutional layer 2</a:t>
              </a:r>
            </a:p>
          </p:txBody>
        </p:sp>
        <p:sp>
          <p:nvSpPr>
            <p:cNvPr id="164" name="Trapezium 163">
              <a:extLst>
                <a:ext uri="{FF2B5EF4-FFF2-40B4-BE49-F238E27FC236}">
                  <a16:creationId xmlns:a16="http://schemas.microsoft.com/office/drawing/2014/main" id="{1DB3CC08-C44A-3148-8933-22F89D8FF893}"/>
                </a:ext>
              </a:extLst>
            </p:cNvPr>
            <p:cNvSpPr/>
            <p:nvPr/>
          </p:nvSpPr>
          <p:spPr>
            <a:xfrm rot="5400000">
              <a:off x="6251944" y="3570998"/>
              <a:ext cx="1131959" cy="219142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Trapezium 164">
              <a:extLst>
                <a:ext uri="{FF2B5EF4-FFF2-40B4-BE49-F238E27FC236}">
                  <a16:creationId xmlns:a16="http://schemas.microsoft.com/office/drawing/2014/main" id="{4FEE4E70-1A29-BB48-B55B-E31DDF0708CC}"/>
                </a:ext>
              </a:extLst>
            </p:cNvPr>
            <p:cNvSpPr/>
            <p:nvPr/>
          </p:nvSpPr>
          <p:spPr>
            <a:xfrm rot="5400000">
              <a:off x="6597372" y="3570997"/>
              <a:ext cx="1131959" cy="219144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66" name="Trapezium 165">
              <a:extLst>
                <a:ext uri="{FF2B5EF4-FFF2-40B4-BE49-F238E27FC236}">
                  <a16:creationId xmlns:a16="http://schemas.microsoft.com/office/drawing/2014/main" id="{9AF32A57-9227-E744-9AE4-0DDB569F4157}"/>
                </a:ext>
              </a:extLst>
            </p:cNvPr>
            <p:cNvSpPr/>
            <p:nvPr/>
          </p:nvSpPr>
          <p:spPr>
            <a:xfrm rot="5400000">
              <a:off x="6942799" y="3570999"/>
              <a:ext cx="1131962" cy="219145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Trapezium 166">
              <a:extLst>
                <a:ext uri="{FF2B5EF4-FFF2-40B4-BE49-F238E27FC236}">
                  <a16:creationId xmlns:a16="http://schemas.microsoft.com/office/drawing/2014/main" id="{98C43059-F2C6-CC4F-9E31-2B37D2B9D87B}"/>
                </a:ext>
              </a:extLst>
            </p:cNvPr>
            <p:cNvSpPr/>
            <p:nvPr/>
          </p:nvSpPr>
          <p:spPr>
            <a:xfrm rot="5400000">
              <a:off x="7273000" y="3570998"/>
              <a:ext cx="1131962" cy="219145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200" dirty="0">
                <a:solidFill>
                  <a:schemeClr val="accent1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23690D-59FE-7743-A13A-E7DC705AE312}"/>
                </a:ext>
              </a:extLst>
            </p:cNvPr>
            <p:cNvCxnSpPr>
              <a:stCxn id="57" idx="2"/>
              <a:endCxn id="57" idx="0"/>
            </p:cNvCxnSpPr>
            <p:nvPr/>
          </p:nvCxnSpPr>
          <p:spPr>
            <a:xfrm>
              <a:off x="8225297" y="3602514"/>
              <a:ext cx="25333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4DC3FA5-B3CF-9749-BBC3-BC0F5A64C7AF}"/>
                </a:ext>
              </a:extLst>
            </p:cNvPr>
            <p:cNvCxnSpPr/>
            <p:nvPr/>
          </p:nvCxnSpPr>
          <p:spPr>
            <a:xfrm>
              <a:off x="8216830" y="2451047"/>
              <a:ext cx="25333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38CBCED-7541-9349-9856-5EC2E7CDBA2C}"/>
                </a:ext>
              </a:extLst>
            </p:cNvPr>
            <p:cNvCxnSpPr/>
            <p:nvPr/>
          </p:nvCxnSpPr>
          <p:spPr>
            <a:xfrm>
              <a:off x="8225294" y="4694718"/>
              <a:ext cx="25333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42F5B6-EF42-D445-8245-1A36272E03D4}"/>
                </a:ext>
              </a:extLst>
            </p:cNvPr>
            <p:cNvSpPr txBox="1"/>
            <p:nvPr/>
          </p:nvSpPr>
          <p:spPr>
            <a:xfrm>
              <a:off x="7298599" y="5837868"/>
              <a:ext cx="1927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sz="1400" dirty="0"/>
                <a:t>Flattening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80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dical Image Analysis using Convolutional Neural Networks: A Review |  SpringerLink">
            <a:extLst>
              <a:ext uri="{FF2B5EF4-FFF2-40B4-BE49-F238E27FC236}">
                <a16:creationId xmlns:a16="http://schemas.microsoft.com/office/drawing/2014/main" id="{49476A62-DD77-0247-BBC8-5E399D7A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6" y="749300"/>
            <a:ext cx="11353524" cy="429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D99FE0-AC57-9340-86C0-BE697C546769}"/>
              </a:ext>
            </a:extLst>
          </p:cNvPr>
          <p:cNvSpPr/>
          <p:nvPr/>
        </p:nvSpPr>
        <p:spPr>
          <a:xfrm>
            <a:off x="4947781" y="238885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3B219A-1257-DA4B-B1FE-4E7854AC07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877898"/>
            <a:ext cx="3582443" cy="1678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86F658-1157-EA47-8024-3BC443845E7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5984" y="2556386"/>
            <a:ext cx="2791216" cy="7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B18F75-3E18-A34A-9C31-A3CF20C94A4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313439"/>
            <a:ext cx="3582443" cy="1242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DAF08B-CDC2-F14D-B78C-B041973BEA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794385"/>
            <a:ext cx="3582443" cy="762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32C02D-9929-BF49-878D-A6FA13CFB8B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76714" y="2556386"/>
            <a:ext cx="3571067" cy="1737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DCFD2A-FF8E-1E41-AF68-EB1C3A28B4D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228883"/>
            <a:ext cx="3582443" cy="32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E36F2-AB2D-6D4D-A1E7-AC131792C6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35237" y="2556386"/>
            <a:ext cx="3512544" cy="627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F1B114-50E3-1840-BD62-59022E5030CA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 flipV="1">
            <a:off x="1435237" y="2556386"/>
            <a:ext cx="3512544" cy="905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5F249F-FC7F-3242-990D-75487521103A}"/>
              </a:ext>
            </a:extLst>
          </p:cNvPr>
          <p:cNvSpPr txBox="1"/>
          <p:nvPr/>
        </p:nvSpPr>
        <p:spPr>
          <a:xfrm>
            <a:off x="732278" y="939497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E0E66-0460-0E43-83F0-FCD268B3ACDF}"/>
              </a:ext>
            </a:extLst>
          </p:cNvPr>
          <p:cNvSpPr txBox="1"/>
          <p:nvPr/>
        </p:nvSpPr>
        <p:spPr>
          <a:xfrm>
            <a:off x="745626" y="3200287"/>
            <a:ext cx="6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55AB7-1D85-2B43-A977-989A3984E583}"/>
              </a:ext>
            </a:extLst>
          </p:cNvPr>
          <p:cNvSpPr txBox="1"/>
          <p:nvPr/>
        </p:nvSpPr>
        <p:spPr>
          <a:xfrm>
            <a:off x="732278" y="2397147"/>
            <a:ext cx="4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…</a:t>
            </a:r>
            <a:endParaRPr lang="en-IT" sz="2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2288C-ADEB-2848-873B-7E4A72EDCCF4}"/>
              </a:ext>
            </a:extLst>
          </p:cNvPr>
          <p:cNvSpPr txBox="1"/>
          <p:nvPr/>
        </p:nvSpPr>
        <p:spPr>
          <a:xfrm>
            <a:off x="732278" y="138974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2101D-8E51-9549-95D6-C69EE1BFD14B}"/>
              </a:ext>
            </a:extLst>
          </p:cNvPr>
          <p:cNvSpPr txBox="1"/>
          <p:nvPr/>
        </p:nvSpPr>
        <p:spPr>
          <a:xfrm>
            <a:off x="732278" y="1831369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4C939-013F-6644-A187-417749E957CA}"/>
              </a:ext>
            </a:extLst>
          </p:cNvPr>
          <p:cNvSpPr txBox="1"/>
          <p:nvPr/>
        </p:nvSpPr>
        <p:spPr>
          <a:xfrm>
            <a:off x="732278" y="56178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58EFA-7C61-EF4B-AA63-0916662E203F}"/>
              </a:ext>
            </a:extLst>
          </p:cNvPr>
          <p:cNvSpPr txBox="1"/>
          <p:nvPr/>
        </p:nvSpPr>
        <p:spPr>
          <a:xfrm>
            <a:off x="745626" y="2798717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AAB63-BBD7-0C46-A750-28C707F0B73B}"/>
              </a:ext>
            </a:extLst>
          </p:cNvPr>
          <p:cNvSpPr txBox="1"/>
          <p:nvPr/>
        </p:nvSpPr>
        <p:spPr>
          <a:xfrm>
            <a:off x="8183654" y="229477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y</a:t>
            </a:r>
            <a:endParaRPr lang="en-IT" sz="2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B4E05-0B81-E943-97A6-34139FD1E3C5}"/>
              </a:ext>
            </a:extLst>
          </p:cNvPr>
          <p:cNvSpPr txBox="1"/>
          <p:nvPr/>
        </p:nvSpPr>
        <p:spPr>
          <a:xfrm>
            <a:off x="4977085" y="1848499"/>
            <a:ext cx="25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499CB-939A-4545-8E3C-3AE803CD86E2}"/>
              </a:ext>
            </a:extLst>
          </p:cNvPr>
          <p:cNvSpPr txBox="1"/>
          <p:nvPr/>
        </p:nvSpPr>
        <p:spPr>
          <a:xfrm>
            <a:off x="2530713" y="109071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7E989-A6E8-F847-8395-B89C118DD8EF}"/>
              </a:ext>
            </a:extLst>
          </p:cNvPr>
          <p:cNvSpPr txBox="1"/>
          <p:nvPr/>
        </p:nvSpPr>
        <p:spPr>
          <a:xfrm flipH="1">
            <a:off x="2530714" y="1462716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67F35-88B4-7E4F-8C8A-DE2583A57FAB}"/>
              </a:ext>
            </a:extLst>
          </p:cNvPr>
          <p:cNvSpPr txBox="1"/>
          <p:nvPr/>
        </p:nvSpPr>
        <p:spPr>
          <a:xfrm flipH="1">
            <a:off x="2533497" y="2870578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0BE47D-3F58-4740-B790-52C7348AE8F5}"/>
              </a:ext>
            </a:extLst>
          </p:cNvPr>
          <p:cNvSpPr txBox="1"/>
          <p:nvPr/>
        </p:nvSpPr>
        <p:spPr>
          <a:xfrm flipH="1">
            <a:off x="2501410" y="1790219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0ACFD-DE95-4349-911A-01BA7A932CF6}"/>
              </a:ext>
            </a:extLst>
          </p:cNvPr>
          <p:cNvSpPr txBox="1"/>
          <p:nvPr/>
        </p:nvSpPr>
        <p:spPr>
          <a:xfrm flipH="1">
            <a:off x="2530714" y="2092979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C7D5F-64E6-FE48-86FD-B3A56F8B479B}"/>
              </a:ext>
            </a:extLst>
          </p:cNvPr>
          <p:cNvSpPr txBox="1"/>
          <p:nvPr/>
        </p:nvSpPr>
        <p:spPr>
          <a:xfrm flipH="1">
            <a:off x="2533497" y="2471065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N-1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CF184E-72EA-5241-90F1-16A20D504CFC}"/>
              </a:ext>
            </a:extLst>
          </p:cNvPr>
          <p:cNvSpPr/>
          <p:nvPr/>
        </p:nvSpPr>
        <p:spPr>
          <a:xfrm>
            <a:off x="4947780" y="413408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2E39F8-D3FD-E14F-B33B-33D77E68D47F}"/>
              </a:ext>
            </a:extLst>
          </p:cNvPr>
          <p:cNvCxnSpPr>
            <a:endCxn id="28" idx="2"/>
          </p:cNvCxnSpPr>
          <p:nvPr/>
        </p:nvCxnSpPr>
        <p:spPr>
          <a:xfrm>
            <a:off x="1365338" y="8778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AA7EED-3A26-BD46-BCCB-18D769C670FE}"/>
              </a:ext>
            </a:extLst>
          </p:cNvPr>
          <p:cNvCxnSpPr/>
          <p:nvPr/>
        </p:nvCxnSpPr>
        <p:spPr>
          <a:xfrm>
            <a:off x="1517738" y="10302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62B948-B7FC-4640-9F72-0E66A59C3AD7}"/>
              </a:ext>
            </a:extLst>
          </p:cNvPr>
          <p:cNvCxnSpPr>
            <a:cxnSpLocks/>
          </p:cNvCxnSpPr>
          <p:nvPr/>
        </p:nvCxnSpPr>
        <p:spPr>
          <a:xfrm>
            <a:off x="1376714" y="2730093"/>
            <a:ext cx="3875866" cy="18763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5A88BC-D260-4C4C-9CF4-7F40422CC785}"/>
              </a:ext>
            </a:extLst>
          </p:cNvPr>
          <p:cNvCxnSpPr/>
          <p:nvPr/>
        </p:nvCxnSpPr>
        <p:spPr>
          <a:xfrm>
            <a:off x="1822538" y="13350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AA98A-2846-7146-A03C-EC54663225E0}"/>
              </a:ext>
            </a:extLst>
          </p:cNvPr>
          <p:cNvCxnSpPr/>
          <p:nvPr/>
        </p:nvCxnSpPr>
        <p:spPr>
          <a:xfrm>
            <a:off x="1974938" y="14874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5C2A70-74E5-C54B-893F-9290D700EA1A}"/>
              </a:ext>
            </a:extLst>
          </p:cNvPr>
          <p:cNvCxnSpPr/>
          <p:nvPr/>
        </p:nvCxnSpPr>
        <p:spPr>
          <a:xfrm>
            <a:off x="2127338" y="16398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FF6EBC-EFC8-C649-9A24-64BA89A091C6}"/>
              </a:ext>
            </a:extLst>
          </p:cNvPr>
          <p:cNvCxnSpPr/>
          <p:nvPr/>
        </p:nvCxnSpPr>
        <p:spPr>
          <a:xfrm>
            <a:off x="2279738" y="17922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F7B012-39EE-6E4F-9E57-D9E4E777AF8D}"/>
              </a:ext>
            </a:extLst>
          </p:cNvPr>
          <p:cNvCxnSpPr>
            <a:cxnSpLocks/>
          </p:cNvCxnSpPr>
          <p:nvPr/>
        </p:nvCxnSpPr>
        <p:spPr>
          <a:xfrm>
            <a:off x="1448585" y="3199192"/>
            <a:ext cx="4565995" cy="216922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3827AC-77E7-DF48-9EA0-3341158A4CAF}"/>
              </a:ext>
            </a:extLst>
          </p:cNvPr>
          <p:cNvCxnSpPr>
            <a:cxnSpLocks/>
            <a:stCxn id="14" idx="3"/>
            <a:endCxn id="28" idx="2"/>
          </p:cNvCxnSpPr>
          <p:nvPr/>
        </p:nvCxnSpPr>
        <p:spPr>
          <a:xfrm>
            <a:off x="1435237" y="3461897"/>
            <a:ext cx="3512543" cy="83971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35E449-3CF9-E240-BBDD-321BEEB2AFB2}"/>
              </a:ext>
            </a:extLst>
          </p:cNvPr>
          <p:cNvSpPr/>
          <p:nvPr/>
        </p:nvSpPr>
        <p:spPr>
          <a:xfrm>
            <a:off x="1972019" y="616945"/>
            <a:ext cx="2104222" cy="1994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Algorithm / data</a:t>
            </a:r>
          </a:p>
          <a:p>
            <a:pPr algn="ctr"/>
            <a:r>
              <a:rPr lang="en-IT" sz="2800" b="1" dirty="0">
                <a:solidFill>
                  <a:schemeClr val="tx1"/>
                </a:solidFill>
              </a:rPr>
              <a:t>(A)</a:t>
            </a:r>
            <a:endParaRPr lang="en-IT" b="1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6D34ADD-5285-544F-9989-027FC9FC065A}"/>
              </a:ext>
            </a:extLst>
          </p:cNvPr>
          <p:cNvSpPr/>
          <p:nvPr/>
        </p:nvSpPr>
        <p:spPr>
          <a:xfrm rot="19478260">
            <a:off x="852917" y="2044195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4F033-EA8F-F948-A9C0-2D32DCF7DC37}"/>
              </a:ext>
            </a:extLst>
          </p:cNvPr>
          <p:cNvSpPr txBox="1"/>
          <p:nvPr/>
        </p:nvSpPr>
        <p:spPr>
          <a:xfrm rot="16200000">
            <a:off x="-279768" y="2505735"/>
            <a:ext cx="14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IT" dirty="0"/>
              <a:t>nputs (if any)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4AE66F-BE09-2143-BC4A-D33DDB27D188}"/>
              </a:ext>
            </a:extLst>
          </p:cNvPr>
          <p:cNvSpPr/>
          <p:nvPr/>
        </p:nvSpPr>
        <p:spPr>
          <a:xfrm>
            <a:off x="1972019" y="3038820"/>
            <a:ext cx="2104222" cy="19940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Generative network</a:t>
            </a:r>
          </a:p>
          <a:p>
            <a:pPr algn="ctr"/>
            <a:r>
              <a:rPr lang="en-IT" sz="2800" b="1" dirty="0">
                <a:solidFill>
                  <a:schemeClr val="tx1"/>
                </a:solidFill>
              </a:rPr>
              <a:t>(B)</a:t>
            </a:r>
            <a:endParaRPr lang="en-IT" b="1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6D9302-682A-2D49-978B-1FCA028824D5}"/>
              </a:ext>
            </a:extLst>
          </p:cNvPr>
          <p:cNvSpPr/>
          <p:nvPr/>
        </p:nvSpPr>
        <p:spPr>
          <a:xfrm rot="1874259">
            <a:off x="852916" y="3054768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D09942-AA18-0742-B7C1-F6143A7E7B3C}"/>
              </a:ext>
            </a:extLst>
          </p:cNvPr>
          <p:cNvSpPr/>
          <p:nvPr/>
        </p:nvSpPr>
        <p:spPr>
          <a:xfrm>
            <a:off x="4957589" y="1244905"/>
            <a:ext cx="958467" cy="738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B2C881-61D0-B947-B5A4-2118EF0B627F}"/>
              </a:ext>
            </a:extLst>
          </p:cNvPr>
          <p:cNvSpPr/>
          <p:nvPr/>
        </p:nvSpPr>
        <p:spPr>
          <a:xfrm>
            <a:off x="4957588" y="3666780"/>
            <a:ext cx="958467" cy="738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469D53-D7B1-3244-9D20-065CC7F1173F}"/>
              </a:ext>
            </a:extLst>
          </p:cNvPr>
          <p:cNvSpPr/>
          <p:nvPr/>
        </p:nvSpPr>
        <p:spPr>
          <a:xfrm>
            <a:off x="7063650" y="1831061"/>
            <a:ext cx="2104222" cy="1994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Algorithm / data</a:t>
            </a:r>
          </a:p>
          <a:p>
            <a:pPr algn="ctr"/>
            <a:r>
              <a:rPr lang="en-IT" sz="2800" b="1" dirty="0">
                <a:solidFill>
                  <a:schemeClr val="tx1"/>
                </a:solidFill>
              </a:rPr>
              <a:t>(C)</a:t>
            </a:r>
            <a:endParaRPr lang="en-IT" b="1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804F328-3C58-5B40-81F7-F0CB1D89CA20}"/>
              </a:ext>
            </a:extLst>
          </p:cNvPr>
          <p:cNvSpPr/>
          <p:nvPr/>
        </p:nvSpPr>
        <p:spPr>
          <a:xfrm>
            <a:off x="4302086" y="1431626"/>
            <a:ext cx="429658" cy="3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D34DE0D-0D02-2141-A9C7-72314D63D604}"/>
              </a:ext>
            </a:extLst>
          </p:cNvPr>
          <p:cNvSpPr/>
          <p:nvPr/>
        </p:nvSpPr>
        <p:spPr>
          <a:xfrm>
            <a:off x="4302086" y="3853501"/>
            <a:ext cx="429658" cy="36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BAAA11-1B19-3349-AD84-702990A95833}"/>
              </a:ext>
            </a:extLst>
          </p:cNvPr>
          <p:cNvSpPr/>
          <p:nvPr/>
        </p:nvSpPr>
        <p:spPr>
          <a:xfrm>
            <a:off x="10167723" y="1613969"/>
            <a:ext cx="1443210" cy="908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“A” is the algorithm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1DBE063-6393-0048-9A98-3D2D5E9E86CD}"/>
              </a:ext>
            </a:extLst>
          </p:cNvPr>
          <p:cNvSpPr/>
          <p:nvPr/>
        </p:nvSpPr>
        <p:spPr>
          <a:xfrm>
            <a:off x="10167723" y="3073686"/>
            <a:ext cx="1443210" cy="908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tx1"/>
                </a:solidFill>
              </a:rPr>
              <a:t>“B” is the algorithm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89F09AF-DB40-EF40-A33B-1F179695D84E}"/>
              </a:ext>
            </a:extLst>
          </p:cNvPr>
          <p:cNvSpPr/>
          <p:nvPr/>
        </p:nvSpPr>
        <p:spPr>
          <a:xfrm rot="19478260">
            <a:off x="6141579" y="3258311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622D98C-86CC-D243-B4F7-238E3206BB74}"/>
              </a:ext>
            </a:extLst>
          </p:cNvPr>
          <p:cNvSpPr/>
          <p:nvPr/>
        </p:nvSpPr>
        <p:spPr>
          <a:xfrm rot="2160630">
            <a:off x="6101180" y="1953890"/>
            <a:ext cx="749146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4F60E-E874-AE47-B807-C0F54A9D5A98}"/>
              </a:ext>
            </a:extLst>
          </p:cNvPr>
          <p:cNvSpPr txBox="1"/>
          <p:nvPr/>
        </p:nvSpPr>
        <p:spPr>
          <a:xfrm>
            <a:off x="6885542" y="1255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69C3CCF6-276A-3A4B-BB9E-A095D5DB45C5}"/>
              </a:ext>
            </a:extLst>
          </p:cNvPr>
          <p:cNvSpPr/>
          <p:nvPr/>
        </p:nvSpPr>
        <p:spPr>
          <a:xfrm rot="20453572">
            <a:off x="9340913" y="2002952"/>
            <a:ext cx="653666" cy="3525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C9B550A1-4191-7841-94D8-3206F7E54D07}"/>
              </a:ext>
            </a:extLst>
          </p:cNvPr>
          <p:cNvSpPr/>
          <p:nvPr/>
        </p:nvSpPr>
        <p:spPr>
          <a:xfrm rot="1196581">
            <a:off x="9340912" y="3174594"/>
            <a:ext cx="653666" cy="35253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D4A0-EE07-3141-9647-B2999CCC808D}"/>
              </a:ext>
            </a:extLst>
          </p:cNvPr>
          <p:cNvSpPr/>
          <p:nvPr/>
        </p:nvSpPr>
        <p:spPr>
          <a:xfrm>
            <a:off x="1227489" y="5460695"/>
            <a:ext cx="1344058" cy="59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Noise source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7B40929-FA33-644E-AD7B-48E648B73227}"/>
              </a:ext>
            </a:extLst>
          </p:cNvPr>
          <p:cNvSpPr/>
          <p:nvPr/>
        </p:nvSpPr>
        <p:spPr>
          <a:xfrm rot="19478260">
            <a:off x="2202922" y="5053990"/>
            <a:ext cx="283167" cy="385590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49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137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Boccali</dc:creator>
  <cp:lastModifiedBy>Alessandra Retico</cp:lastModifiedBy>
  <cp:revision>14</cp:revision>
  <dcterms:created xsi:type="dcterms:W3CDTF">2020-12-21T09:43:12Z</dcterms:created>
  <dcterms:modified xsi:type="dcterms:W3CDTF">2021-05-01T08:52:39Z</dcterms:modified>
</cp:coreProperties>
</file>