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1e0f56c12e65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06905-8F51-4A83-A149-2D4287F35D31}" type="doc">
      <dgm:prSet loTypeId="urn:microsoft.com/office/officeart/2009/3/layout/RandomtoResult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1AB406D-91B3-4E07-B900-7DA8A1724932}">
      <dgm:prSet phldrT="[Testo]" custT="1"/>
      <dgm:spPr/>
      <dgm:t>
        <a:bodyPr/>
        <a:lstStyle/>
        <a:p>
          <a:r>
            <a:rPr lang="it-IT" sz="1400" b="1" dirty="0">
              <a:solidFill>
                <a:srgbClr val="050607"/>
              </a:solidFill>
            </a:rPr>
            <a:t>Dataset originario</a:t>
          </a:r>
        </a:p>
      </dgm:t>
    </dgm:pt>
    <dgm:pt modelId="{5A98EA35-ED55-4A3E-9040-9BF7B02AEC16}" type="parTrans" cxnId="{D44EBC5F-8A18-4407-85A8-E1215C33C06B}">
      <dgm:prSet/>
      <dgm:spPr/>
      <dgm:t>
        <a:bodyPr/>
        <a:lstStyle/>
        <a:p>
          <a:endParaRPr lang="it-IT"/>
        </a:p>
      </dgm:t>
    </dgm:pt>
    <dgm:pt modelId="{474E2A9A-C701-4EAF-BAD7-01ED9DA5BB4B}" type="sibTrans" cxnId="{D44EBC5F-8A18-4407-85A8-E1215C33C06B}">
      <dgm:prSet/>
      <dgm:spPr/>
      <dgm:t>
        <a:bodyPr/>
        <a:lstStyle/>
        <a:p>
          <a:endParaRPr lang="it-IT"/>
        </a:p>
      </dgm:t>
    </dgm:pt>
    <dgm:pt modelId="{F668277A-AADB-4F56-B6B1-2A7759AB185E}">
      <dgm:prSet phldrT="[Testo]" custT="1"/>
      <dgm:spPr>
        <a:noFill/>
        <a:effectLst>
          <a:outerShdw blurRad="50800" dist="50800" dir="5400000" algn="ctr" rotWithShape="0">
            <a:schemeClr val="bg1"/>
          </a:outerShdw>
        </a:effectLst>
      </dgm:spPr>
      <dgm:t>
        <a:bodyPr/>
        <a:lstStyle/>
        <a:p>
          <a:r>
            <a:rPr lang="it-IT" sz="1400" b="1" dirty="0">
              <a:solidFill>
                <a:srgbClr val="050607"/>
              </a:solidFill>
            </a:rPr>
            <a:t>Rimozione campioni </a:t>
          </a:r>
          <a:r>
            <a:rPr lang="it-IT" sz="1400" b="1" dirty="0" err="1">
              <a:solidFill>
                <a:srgbClr val="050607"/>
              </a:solidFill>
            </a:rPr>
            <a:t>NaN</a:t>
          </a:r>
          <a:r>
            <a:rPr lang="it-IT" sz="1400" b="1" dirty="0">
              <a:solidFill>
                <a:srgbClr val="050607"/>
              </a:solidFill>
            </a:rPr>
            <a:t>, inf e duplicati.</a:t>
          </a:r>
        </a:p>
      </dgm:t>
    </dgm:pt>
    <dgm:pt modelId="{FDA8C658-44D3-4087-A095-1ECE87C35C39}" type="parTrans" cxnId="{1E766E0D-AB18-4552-887E-051BF5AABCCE}">
      <dgm:prSet/>
      <dgm:spPr/>
      <dgm:t>
        <a:bodyPr/>
        <a:lstStyle/>
        <a:p>
          <a:endParaRPr lang="it-IT"/>
        </a:p>
      </dgm:t>
    </dgm:pt>
    <dgm:pt modelId="{F4B6CF64-E9A3-4538-88AE-3CF3273688FA}" type="sibTrans" cxnId="{1E766E0D-AB18-4552-887E-051BF5AABCCE}">
      <dgm:prSet/>
      <dgm:spPr>
        <a:solidFill>
          <a:srgbClr val="002060"/>
        </a:solidFill>
      </dgm:spPr>
      <dgm:t>
        <a:bodyPr/>
        <a:lstStyle/>
        <a:p>
          <a:endParaRPr lang="it-IT"/>
        </a:p>
      </dgm:t>
    </dgm:pt>
    <dgm:pt modelId="{61EFB360-0912-4AF0-BCCC-94CEAB6BACCB}">
      <dgm:prSet phldrT="[Testo]" custT="1"/>
      <dgm:spPr/>
      <dgm:t>
        <a:bodyPr/>
        <a:lstStyle/>
        <a:p>
          <a:r>
            <a:rPr lang="it-IT" sz="1400" b="1" dirty="0">
              <a:solidFill>
                <a:srgbClr val="050607"/>
              </a:solidFill>
            </a:rPr>
            <a:t>Gestione delle features Protocol, Source Port e </a:t>
          </a:r>
          <a:r>
            <a:rPr lang="it-IT" sz="1400" b="1" dirty="0" err="1">
              <a:solidFill>
                <a:srgbClr val="050607"/>
              </a:solidFill>
            </a:rPr>
            <a:t>Destination</a:t>
          </a:r>
          <a:r>
            <a:rPr lang="it-IT" sz="1400" b="1" dirty="0">
              <a:solidFill>
                <a:srgbClr val="050607"/>
              </a:solidFill>
            </a:rPr>
            <a:t> Port</a:t>
          </a:r>
        </a:p>
      </dgm:t>
    </dgm:pt>
    <dgm:pt modelId="{12A6E8AC-1485-4FFD-AC22-54FAA9F10E68}" type="parTrans" cxnId="{C57E76BC-7B00-4E7A-B6AD-6F9CEDF94F4D}">
      <dgm:prSet/>
      <dgm:spPr/>
      <dgm:t>
        <a:bodyPr/>
        <a:lstStyle/>
        <a:p>
          <a:endParaRPr lang="it-IT"/>
        </a:p>
      </dgm:t>
    </dgm:pt>
    <dgm:pt modelId="{6A3F6595-2289-4536-9319-8186B3E3FBE0}" type="sibTrans" cxnId="{C57E76BC-7B00-4E7A-B6AD-6F9CEDF94F4D}">
      <dgm:prSet/>
      <dgm:spPr>
        <a:solidFill>
          <a:srgbClr val="002060"/>
        </a:solidFill>
      </dgm:spPr>
      <dgm:t>
        <a:bodyPr/>
        <a:lstStyle/>
        <a:p>
          <a:endParaRPr lang="it-IT"/>
        </a:p>
      </dgm:t>
    </dgm:pt>
    <dgm:pt modelId="{074F2AC9-53B8-4861-A84E-AF50AC9AB1C5}">
      <dgm:prSet phldrT="[Testo]" custT="1"/>
      <dgm:spPr/>
      <dgm:t>
        <a:bodyPr/>
        <a:lstStyle/>
        <a:p>
          <a:r>
            <a:rPr lang="it-IT" sz="1400" b="1" dirty="0">
              <a:solidFill>
                <a:srgbClr val="050607"/>
              </a:solidFill>
            </a:rPr>
            <a:t>Rimozione colonne con varianza nulla</a:t>
          </a:r>
        </a:p>
      </dgm:t>
    </dgm:pt>
    <dgm:pt modelId="{0DF0C878-39BE-4D55-9D61-BEABC4C69949}" type="parTrans" cxnId="{7137CA42-6F84-422D-8215-35A0716A8C17}">
      <dgm:prSet/>
      <dgm:spPr/>
      <dgm:t>
        <a:bodyPr/>
        <a:lstStyle/>
        <a:p>
          <a:endParaRPr lang="it-IT"/>
        </a:p>
      </dgm:t>
    </dgm:pt>
    <dgm:pt modelId="{3AB52A21-9C41-4705-B84D-EB6662BCFD08}" type="sibTrans" cxnId="{7137CA42-6F84-422D-8215-35A0716A8C17}">
      <dgm:prSet/>
      <dgm:spPr>
        <a:solidFill>
          <a:srgbClr val="002060"/>
        </a:solidFill>
      </dgm:spPr>
      <dgm:t>
        <a:bodyPr/>
        <a:lstStyle/>
        <a:p>
          <a:endParaRPr lang="it-IT"/>
        </a:p>
      </dgm:t>
    </dgm:pt>
    <dgm:pt modelId="{CEE8318E-A423-4277-9593-C53435A6039E}">
      <dgm:prSet phldrT="[Tes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it-IT" sz="1400" b="1" dirty="0"/>
            <a:t>Pipeline </a:t>
          </a:r>
        </a:p>
      </dgm:t>
    </dgm:pt>
    <dgm:pt modelId="{4E69E314-CE7C-4B5E-A83B-41C9A7263D74}" type="parTrans" cxnId="{C5594D15-7030-4DB5-ABB3-6613D694B663}">
      <dgm:prSet/>
      <dgm:spPr/>
      <dgm:t>
        <a:bodyPr/>
        <a:lstStyle/>
        <a:p>
          <a:endParaRPr lang="it-IT"/>
        </a:p>
      </dgm:t>
    </dgm:pt>
    <dgm:pt modelId="{DED18384-5D7A-4EE8-8AAB-F4852E5E659D}" type="sibTrans" cxnId="{C5594D15-7030-4DB5-ABB3-6613D694B663}">
      <dgm:prSet/>
      <dgm:spPr/>
      <dgm:t>
        <a:bodyPr/>
        <a:lstStyle/>
        <a:p>
          <a:endParaRPr lang="it-IT"/>
        </a:p>
      </dgm:t>
    </dgm:pt>
    <dgm:pt modelId="{D4D605AA-52C9-4A9F-8732-559DC3DC3A61}" type="pres">
      <dgm:prSet presAssocID="{DB306905-8F51-4A83-A149-2D4287F35D31}" presName="Name0" presStyleCnt="0">
        <dgm:presLayoutVars>
          <dgm:dir/>
          <dgm:animOne val="branch"/>
          <dgm:animLvl val="lvl"/>
        </dgm:presLayoutVars>
      </dgm:prSet>
      <dgm:spPr/>
    </dgm:pt>
    <dgm:pt modelId="{02F8D8E3-3FF7-493A-829B-0C9781B7B6F0}" type="pres">
      <dgm:prSet presAssocID="{A1AB406D-91B3-4E07-B900-7DA8A1724932}" presName="chaos" presStyleCnt="0"/>
      <dgm:spPr/>
    </dgm:pt>
    <dgm:pt modelId="{51F746CA-BF10-4E8A-8AC6-B9E41CB56E9B}" type="pres">
      <dgm:prSet presAssocID="{A1AB406D-91B3-4E07-B900-7DA8A1724932}" presName="parTx1" presStyleLbl="revTx" presStyleIdx="0" presStyleCnt="4"/>
      <dgm:spPr/>
    </dgm:pt>
    <dgm:pt modelId="{9D1ECC53-DB35-4DEB-805B-C98482FB9415}" type="pres">
      <dgm:prSet presAssocID="{A1AB406D-91B3-4E07-B900-7DA8A1724932}" presName="c1" presStyleLbl="node1" presStyleIdx="0" presStyleCnt="19"/>
      <dgm:spPr>
        <a:solidFill>
          <a:schemeClr val="accent5">
            <a:lumMod val="75000"/>
          </a:schemeClr>
        </a:solidFill>
      </dgm:spPr>
    </dgm:pt>
    <dgm:pt modelId="{B7097CA1-0489-415F-856B-726C11B15197}" type="pres">
      <dgm:prSet presAssocID="{A1AB406D-91B3-4E07-B900-7DA8A1724932}" presName="c2" presStyleLbl="node1" presStyleIdx="1" presStyleCnt="19"/>
      <dgm:spPr>
        <a:solidFill>
          <a:schemeClr val="accent5">
            <a:lumMod val="75000"/>
          </a:schemeClr>
        </a:solidFill>
      </dgm:spPr>
    </dgm:pt>
    <dgm:pt modelId="{C970C391-661A-49A1-9EBF-241C7C1FDAFD}" type="pres">
      <dgm:prSet presAssocID="{A1AB406D-91B3-4E07-B900-7DA8A1724932}" presName="c3" presStyleLbl="node1" presStyleIdx="2" presStyleCnt="19"/>
      <dgm:spPr>
        <a:solidFill>
          <a:schemeClr val="accent5">
            <a:lumMod val="75000"/>
          </a:schemeClr>
        </a:solidFill>
      </dgm:spPr>
    </dgm:pt>
    <dgm:pt modelId="{4ACE5869-4975-4EF7-A560-E1CA3D95D614}" type="pres">
      <dgm:prSet presAssocID="{A1AB406D-91B3-4E07-B900-7DA8A1724932}" presName="c4" presStyleLbl="node1" presStyleIdx="3" presStyleCnt="19"/>
      <dgm:spPr>
        <a:solidFill>
          <a:schemeClr val="accent5">
            <a:lumMod val="75000"/>
          </a:schemeClr>
        </a:solidFill>
      </dgm:spPr>
    </dgm:pt>
    <dgm:pt modelId="{B995E86D-9DD8-4FDE-B562-8FA81AB07523}" type="pres">
      <dgm:prSet presAssocID="{A1AB406D-91B3-4E07-B900-7DA8A1724932}" presName="c5" presStyleLbl="node1" presStyleIdx="4" presStyleCnt="19"/>
      <dgm:spPr>
        <a:solidFill>
          <a:schemeClr val="accent5">
            <a:lumMod val="75000"/>
          </a:schemeClr>
        </a:solidFill>
      </dgm:spPr>
    </dgm:pt>
    <dgm:pt modelId="{5380B6B7-BDA0-4525-B5E4-75D370EC500F}" type="pres">
      <dgm:prSet presAssocID="{A1AB406D-91B3-4E07-B900-7DA8A1724932}" presName="c6" presStyleLbl="node1" presStyleIdx="5" presStyleCnt="19"/>
      <dgm:spPr>
        <a:solidFill>
          <a:schemeClr val="accent5">
            <a:lumMod val="75000"/>
          </a:schemeClr>
        </a:solidFill>
      </dgm:spPr>
    </dgm:pt>
    <dgm:pt modelId="{78E00092-D365-40F7-97F2-E16F2F320187}" type="pres">
      <dgm:prSet presAssocID="{A1AB406D-91B3-4E07-B900-7DA8A1724932}" presName="c7" presStyleLbl="node1" presStyleIdx="6" presStyleCnt="19"/>
      <dgm:spPr>
        <a:solidFill>
          <a:schemeClr val="accent5">
            <a:lumMod val="75000"/>
          </a:schemeClr>
        </a:solidFill>
      </dgm:spPr>
    </dgm:pt>
    <dgm:pt modelId="{3D5AAE12-CE27-44E6-A553-8DBD215397AA}" type="pres">
      <dgm:prSet presAssocID="{A1AB406D-91B3-4E07-B900-7DA8A1724932}" presName="c8" presStyleLbl="node1" presStyleIdx="7" presStyleCnt="19"/>
      <dgm:spPr>
        <a:solidFill>
          <a:schemeClr val="accent5">
            <a:lumMod val="75000"/>
          </a:schemeClr>
        </a:solidFill>
      </dgm:spPr>
    </dgm:pt>
    <dgm:pt modelId="{98A39B8B-7659-41B1-A74A-D51F47EC2FAD}" type="pres">
      <dgm:prSet presAssocID="{A1AB406D-91B3-4E07-B900-7DA8A1724932}" presName="c9" presStyleLbl="node1" presStyleIdx="8" presStyleCnt="19"/>
      <dgm:spPr>
        <a:solidFill>
          <a:schemeClr val="accent5">
            <a:lumMod val="75000"/>
          </a:schemeClr>
        </a:solidFill>
      </dgm:spPr>
    </dgm:pt>
    <dgm:pt modelId="{E3A6965D-90B7-49DC-897A-A2F34DCB5DCE}" type="pres">
      <dgm:prSet presAssocID="{A1AB406D-91B3-4E07-B900-7DA8A1724932}" presName="c10" presStyleLbl="node1" presStyleIdx="9" presStyleCnt="19"/>
      <dgm:spPr>
        <a:solidFill>
          <a:schemeClr val="accent5">
            <a:lumMod val="75000"/>
          </a:schemeClr>
        </a:solidFill>
      </dgm:spPr>
    </dgm:pt>
    <dgm:pt modelId="{C9FFB528-261A-4666-8F11-2FDE68E792C5}" type="pres">
      <dgm:prSet presAssocID="{A1AB406D-91B3-4E07-B900-7DA8A1724932}" presName="c11" presStyleLbl="node1" presStyleIdx="10" presStyleCnt="19"/>
      <dgm:spPr>
        <a:solidFill>
          <a:schemeClr val="accent5">
            <a:lumMod val="75000"/>
          </a:schemeClr>
        </a:solidFill>
      </dgm:spPr>
    </dgm:pt>
    <dgm:pt modelId="{2721B66D-F783-48DC-AE3B-E36B244A37BE}" type="pres">
      <dgm:prSet presAssocID="{A1AB406D-91B3-4E07-B900-7DA8A1724932}" presName="c12" presStyleLbl="node1" presStyleIdx="11" presStyleCnt="19"/>
      <dgm:spPr>
        <a:solidFill>
          <a:schemeClr val="accent5">
            <a:lumMod val="75000"/>
          </a:schemeClr>
        </a:solidFill>
      </dgm:spPr>
    </dgm:pt>
    <dgm:pt modelId="{30EE610E-DFE2-4255-9BC7-23AB0A0915B5}" type="pres">
      <dgm:prSet presAssocID="{A1AB406D-91B3-4E07-B900-7DA8A1724932}" presName="c13" presStyleLbl="node1" presStyleIdx="12" presStyleCnt="19"/>
      <dgm:spPr>
        <a:solidFill>
          <a:schemeClr val="accent5">
            <a:lumMod val="75000"/>
          </a:schemeClr>
        </a:solidFill>
      </dgm:spPr>
    </dgm:pt>
    <dgm:pt modelId="{04069485-5A29-4400-A40B-305C6AC1672B}" type="pres">
      <dgm:prSet presAssocID="{A1AB406D-91B3-4E07-B900-7DA8A1724932}" presName="c14" presStyleLbl="node1" presStyleIdx="13" presStyleCnt="19"/>
      <dgm:spPr>
        <a:solidFill>
          <a:schemeClr val="accent5">
            <a:lumMod val="75000"/>
          </a:schemeClr>
        </a:solidFill>
      </dgm:spPr>
    </dgm:pt>
    <dgm:pt modelId="{E601215C-002F-4220-BAF9-F315E10392F9}" type="pres">
      <dgm:prSet presAssocID="{A1AB406D-91B3-4E07-B900-7DA8A1724932}" presName="c15" presStyleLbl="node1" presStyleIdx="14" presStyleCnt="19"/>
      <dgm:spPr>
        <a:solidFill>
          <a:schemeClr val="accent5">
            <a:lumMod val="75000"/>
          </a:schemeClr>
        </a:solidFill>
      </dgm:spPr>
    </dgm:pt>
    <dgm:pt modelId="{866E29E7-AE93-4920-BE2B-90DFD3B1F0F1}" type="pres">
      <dgm:prSet presAssocID="{A1AB406D-91B3-4E07-B900-7DA8A1724932}" presName="c16" presStyleLbl="node1" presStyleIdx="15" presStyleCnt="19"/>
      <dgm:spPr>
        <a:solidFill>
          <a:schemeClr val="accent5">
            <a:lumMod val="75000"/>
          </a:schemeClr>
        </a:solidFill>
      </dgm:spPr>
    </dgm:pt>
    <dgm:pt modelId="{965F5A14-4268-461D-8AAE-13560CB3D8AD}" type="pres">
      <dgm:prSet presAssocID="{A1AB406D-91B3-4E07-B900-7DA8A1724932}" presName="c17" presStyleLbl="node1" presStyleIdx="16" presStyleCnt="19"/>
      <dgm:spPr>
        <a:solidFill>
          <a:schemeClr val="accent5">
            <a:lumMod val="75000"/>
          </a:schemeClr>
        </a:solidFill>
      </dgm:spPr>
    </dgm:pt>
    <dgm:pt modelId="{DF59E1D5-A0D0-407D-AFF3-6B8E4EC886FD}" type="pres">
      <dgm:prSet presAssocID="{A1AB406D-91B3-4E07-B900-7DA8A1724932}" presName="c18" presStyleLbl="node1" presStyleIdx="17" presStyleCnt="19"/>
      <dgm:spPr>
        <a:solidFill>
          <a:schemeClr val="accent5">
            <a:lumMod val="75000"/>
          </a:schemeClr>
        </a:solidFill>
      </dgm:spPr>
    </dgm:pt>
    <dgm:pt modelId="{22FC37D4-4118-485C-BBEB-C805911C1D68}" type="pres">
      <dgm:prSet presAssocID="{474E2A9A-C701-4EAF-BAD7-01ED9DA5BB4B}" presName="chevronComposite1" presStyleCnt="0"/>
      <dgm:spPr/>
    </dgm:pt>
    <dgm:pt modelId="{4E082766-767A-4984-86D5-67DC084E305A}" type="pres">
      <dgm:prSet presAssocID="{474E2A9A-C701-4EAF-BAD7-01ED9DA5BB4B}" presName="chevron1" presStyleLbl="sibTrans2D1" presStyleIdx="0" presStyleCnt="4"/>
      <dgm:spPr>
        <a:solidFill>
          <a:srgbClr val="050607"/>
        </a:solidFill>
      </dgm:spPr>
    </dgm:pt>
    <dgm:pt modelId="{1EFCF18C-0F01-4F5A-B48C-0A1AEA76D6EA}" type="pres">
      <dgm:prSet presAssocID="{474E2A9A-C701-4EAF-BAD7-01ED9DA5BB4B}" presName="spChevron1" presStyleCnt="0"/>
      <dgm:spPr/>
    </dgm:pt>
    <dgm:pt modelId="{EE1C1BE5-E9FF-4A58-9320-F03BE40F6347}" type="pres">
      <dgm:prSet presAssocID="{F668277A-AADB-4F56-B6B1-2A7759AB185E}" presName="middle" presStyleCnt="0"/>
      <dgm:spPr/>
    </dgm:pt>
    <dgm:pt modelId="{A69AD90C-814E-4AF4-A3E3-1E40B96D126D}" type="pres">
      <dgm:prSet presAssocID="{F668277A-AADB-4F56-B6B1-2A7759AB185E}" presName="parTxMid" presStyleLbl="revTx" presStyleIdx="1" presStyleCnt="4" custScaleX="130227"/>
      <dgm:spPr/>
    </dgm:pt>
    <dgm:pt modelId="{D8670063-AD00-48C4-A4DB-1BEC3809F061}" type="pres">
      <dgm:prSet presAssocID="{F668277A-AADB-4F56-B6B1-2A7759AB185E}" presName="spMid" presStyleCnt="0"/>
      <dgm:spPr/>
    </dgm:pt>
    <dgm:pt modelId="{C919BA48-0234-4A19-9686-FE30DF04FEC7}" type="pres">
      <dgm:prSet presAssocID="{F4B6CF64-E9A3-4538-88AE-3CF3273688FA}" presName="chevronComposite1" presStyleCnt="0"/>
      <dgm:spPr/>
    </dgm:pt>
    <dgm:pt modelId="{586D6827-E1E9-4925-AAB7-61D92283E8FA}" type="pres">
      <dgm:prSet presAssocID="{F4B6CF64-E9A3-4538-88AE-3CF3273688FA}" presName="chevron1" presStyleLbl="sibTrans2D1" presStyleIdx="1" presStyleCnt="4" custScaleX="93772" custLinFactNeighborX="-27730" custLinFactNeighborY="-4074"/>
      <dgm:spPr>
        <a:solidFill>
          <a:srgbClr val="050607"/>
        </a:solidFill>
      </dgm:spPr>
    </dgm:pt>
    <dgm:pt modelId="{8A4816BE-F6ED-4528-8051-3918FC0C6653}" type="pres">
      <dgm:prSet presAssocID="{F4B6CF64-E9A3-4538-88AE-3CF3273688FA}" presName="spChevron1" presStyleCnt="0"/>
      <dgm:spPr/>
    </dgm:pt>
    <dgm:pt modelId="{59C9D85A-2EB6-4DC4-8A8E-62E11A10DDAD}" type="pres">
      <dgm:prSet presAssocID="{61EFB360-0912-4AF0-BCCC-94CEAB6BACCB}" presName="middle" presStyleCnt="0"/>
      <dgm:spPr/>
    </dgm:pt>
    <dgm:pt modelId="{0ABEF98C-D147-40A5-A14C-C0AAA35B84AF}" type="pres">
      <dgm:prSet presAssocID="{61EFB360-0912-4AF0-BCCC-94CEAB6BACCB}" presName="parTxMid" presStyleLbl="revTx" presStyleIdx="2" presStyleCnt="4" custScaleX="100865" custLinFactX="18227" custLinFactNeighborX="100000" custLinFactNeighborY="-4123"/>
      <dgm:spPr/>
    </dgm:pt>
    <dgm:pt modelId="{9741F1CA-3C43-43B4-B727-7B4B14CA8C3D}" type="pres">
      <dgm:prSet presAssocID="{61EFB360-0912-4AF0-BCCC-94CEAB6BACCB}" presName="spMid" presStyleCnt="0"/>
      <dgm:spPr/>
    </dgm:pt>
    <dgm:pt modelId="{5337F42E-2240-43A8-9183-18666195DA60}" type="pres">
      <dgm:prSet presAssocID="{6A3F6595-2289-4536-9319-8186B3E3FBE0}" presName="chevronComposite1" presStyleCnt="0"/>
      <dgm:spPr/>
    </dgm:pt>
    <dgm:pt modelId="{0AB7B73F-AA68-4A15-8CD5-6E810E673F3B}" type="pres">
      <dgm:prSet presAssocID="{6A3F6595-2289-4536-9319-8186B3E3FBE0}" presName="chevron1" presStyleLbl="sibTrans2D1" presStyleIdx="2" presStyleCnt="4" custLinFactNeighborX="-46327" custLinFactNeighborY="-4074"/>
      <dgm:spPr>
        <a:solidFill>
          <a:srgbClr val="050607"/>
        </a:solidFill>
      </dgm:spPr>
    </dgm:pt>
    <dgm:pt modelId="{B66AEB05-E3B9-4019-9E11-2C0B33389DC0}" type="pres">
      <dgm:prSet presAssocID="{6A3F6595-2289-4536-9319-8186B3E3FBE0}" presName="spChevron1" presStyleCnt="0"/>
      <dgm:spPr/>
    </dgm:pt>
    <dgm:pt modelId="{ED0D6A63-A6C0-46BF-80DD-5190F28B25CB}" type="pres">
      <dgm:prSet presAssocID="{074F2AC9-53B8-4861-A84E-AF50AC9AB1C5}" presName="middle" presStyleCnt="0"/>
      <dgm:spPr/>
    </dgm:pt>
    <dgm:pt modelId="{04D2652A-6E33-4568-BE2B-134D3F14DA5C}" type="pres">
      <dgm:prSet presAssocID="{074F2AC9-53B8-4861-A84E-AF50AC9AB1C5}" presName="parTxMid" presStyleLbl="revTx" presStyleIdx="3" presStyleCnt="4" custLinFactX="-50538" custLinFactNeighborX="-100000" custLinFactNeighborY="-4123"/>
      <dgm:spPr/>
    </dgm:pt>
    <dgm:pt modelId="{3B9F7525-57D8-4DE3-95F5-9D2A1A0D6CC9}" type="pres">
      <dgm:prSet presAssocID="{074F2AC9-53B8-4861-A84E-AF50AC9AB1C5}" presName="spMid" presStyleCnt="0"/>
      <dgm:spPr/>
    </dgm:pt>
    <dgm:pt modelId="{1852AB06-00C9-4BCE-BF95-03D4BD7459FE}" type="pres">
      <dgm:prSet presAssocID="{3AB52A21-9C41-4705-B84D-EB6662BCFD08}" presName="chevronComposite1" presStyleCnt="0"/>
      <dgm:spPr/>
    </dgm:pt>
    <dgm:pt modelId="{E7919834-687E-4E30-9179-194083464B63}" type="pres">
      <dgm:prSet presAssocID="{3AB52A21-9C41-4705-B84D-EB6662BCFD08}" presName="chevron1" presStyleLbl="sibTrans2D1" presStyleIdx="3" presStyleCnt="4" custLinFactNeighborX="-44227" custLinFactNeighborY="-5682"/>
      <dgm:spPr>
        <a:solidFill>
          <a:srgbClr val="050607"/>
        </a:solidFill>
      </dgm:spPr>
    </dgm:pt>
    <dgm:pt modelId="{8B028B21-D1B7-4FF3-9B2F-BA3B1DFD8C9E}" type="pres">
      <dgm:prSet presAssocID="{3AB52A21-9C41-4705-B84D-EB6662BCFD08}" presName="spChevron1" presStyleCnt="0"/>
      <dgm:spPr/>
    </dgm:pt>
    <dgm:pt modelId="{3E283196-CC63-4CA0-B00C-A5E7D0F3580A}" type="pres">
      <dgm:prSet presAssocID="{CEE8318E-A423-4277-9593-C53435A6039E}" presName="last" presStyleCnt="0"/>
      <dgm:spPr/>
    </dgm:pt>
    <dgm:pt modelId="{6322E817-FAE3-4612-A568-BAF406503DDB}" type="pres">
      <dgm:prSet presAssocID="{CEE8318E-A423-4277-9593-C53435A6039E}" presName="circleTx" presStyleLbl="node1" presStyleIdx="18" presStyleCnt="19" custScaleX="114624" custScaleY="115359" custLinFactNeighborX="-10777" custLinFactNeighborY="-7280"/>
      <dgm:spPr/>
    </dgm:pt>
    <dgm:pt modelId="{556BB2C6-7345-48DE-8046-60DA32600B25}" type="pres">
      <dgm:prSet presAssocID="{CEE8318E-A423-4277-9593-C53435A6039E}" presName="spN" presStyleCnt="0"/>
      <dgm:spPr/>
    </dgm:pt>
  </dgm:ptLst>
  <dgm:cxnLst>
    <dgm:cxn modelId="{595EAB08-124A-45D2-81A7-D6EF4617944F}" type="presOf" srcId="{61EFB360-0912-4AF0-BCCC-94CEAB6BACCB}" destId="{0ABEF98C-D147-40A5-A14C-C0AAA35B84AF}" srcOrd="0" destOrd="0" presId="urn:microsoft.com/office/officeart/2009/3/layout/RandomtoResultProcess"/>
    <dgm:cxn modelId="{1E766E0D-AB18-4552-887E-051BF5AABCCE}" srcId="{DB306905-8F51-4A83-A149-2D4287F35D31}" destId="{F668277A-AADB-4F56-B6B1-2A7759AB185E}" srcOrd="1" destOrd="0" parTransId="{FDA8C658-44D3-4087-A095-1ECE87C35C39}" sibTransId="{F4B6CF64-E9A3-4538-88AE-3CF3273688FA}"/>
    <dgm:cxn modelId="{C5594D15-7030-4DB5-ABB3-6613D694B663}" srcId="{DB306905-8F51-4A83-A149-2D4287F35D31}" destId="{CEE8318E-A423-4277-9593-C53435A6039E}" srcOrd="4" destOrd="0" parTransId="{4E69E314-CE7C-4B5E-A83B-41C9A7263D74}" sibTransId="{DED18384-5D7A-4EE8-8AAB-F4852E5E659D}"/>
    <dgm:cxn modelId="{1C8B8619-759D-44B8-B2A9-79EF35B4EC9B}" type="presOf" srcId="{DB306905-8F51-4A83-A149-2D4287F35D31}" destId="{D4D605AA-52C9-4A9F-8732-559DC3DC3A61}" srcOrd="0" destOrd="0" presId="urn:microsoft.com/office/officeart/2009/3/layout/RandomtoResultProcess"/>
    <dgm:cxn modelId="{D44EBC5F-8A18-4407-85A8-E1215C33C06B}" srcId="{DB306905-8F51-4A83-A149-2D4287F35D31}" destId="{A1AB406D-91B3-4E07-B900-7DA8A1724932}" srcOrd="0" destOrd="0" parTransId="{5A98EA35-ED55-4A3E-9040-9BF7B02AEC16}" sibTransId="{474E2A9A-C701-4EAF-BAD7-01ED9DA5BB4B}"/>
    <dgm:cxn modelId="{7137CA42-6F84-422D-8215-35A0716A8C17}" srcId="{DB306905-8F51-4A83-A149-2D4287F35D31}" destId="{074F2AC9-53B8-4861-A84E-AF50AC9AB1C5}" srcOrd="3" destOrd="0" parTransId="{0DF0C878-39BE-4D55-9D61-BEABC4C69949}" sibTransId="{3AB52A21-9C41-4705-B84D-EB6662BCFD08}"/>
    <dgm:cxn modelId="{104D5D6C-1348-4190-A91C-26E442CB9185}" type="presOf" srcId="{CEE8318E-A423-4277-9593-C53435A6039E}" destId="{6322E817-FAE3-4612-A568-BAF406503DDB}" srcOrd="0" destOrd="0" presId="urn:microsoft.com/office/officeart/2009/3/layout/RandomtoResultProcess"/>
    <dgm:cxn modelId="{EA4AD473-BAE6-4579-B5A7-34926E40AD44}" type="presOf" srcId="{074F2AC9-53B8-4861-A84E-AF50AC9AB1C5}" destId="{04D2652A-6E33-4568-BE2B-134D3F14DA5C}" srcOrd="0" destOrd="0" presId="urn:microsoft.com/office/officeart/2009/3/layout/RandomtoResultProcess"/>
    <dgm:cxn modelId="{C57E76BC-7B00-4E7A-B6AD-6F9CEDF94F4D}" srcId="{DB306905-8F51-4A83-A149-2D4287F35D31}" destId="{61EFB360-0912-4AF0-BCCC-94CEAB6BACCB}" srcOrd="2" destOrd="0" parTransId="{12A6E8AC-1485-4FFD-AC22-54FAA9F10E68}" sibTransId="{6A3F6595-2289-4536-9319-8186B3E3FBE0}"/>
    <dgm:cxn modelId="{B30EFAEA-B3C7-405A-A910-22D468190FBB}" type="presOf" srcId="{F668277A-AADB-4F56-B6B1-2A7759AB185E}" destId="{A69AD90C-814E-4AF4-A3E3-1E40B96D126D}" srcOrd="0" destOrd="0" presId="urn:microsoft.com/office/officeart/2009/3/layout/RandomtoResultProcess"/>
    <dgm:cxn modelId="{000FADF5-C97E-47FC-B181-785FC33D35EB}" type="presOf" srcId="{A1AB406D-91B3-4E07-B900-7DA8A1724932}" destId="{51F746CA-BF10-4E8A-8AC6-B9E41CB56E9B}" srcOrd="0" destOrd="0" presId="urn:microsoft.com/office/officeart/2009/3/layout/RandomtoResultProcess"/>
    <dgm:cxn modelId="{649C5B8F-761A-4E65-AE2D-4EA79BD15B1D}" type="presParOf" srcId="{D4D605AA-52C9-4A9F-8732-559DC3DC3A61}" destId="{02F8D8E3-3FF7-493A-829B-0C9781B7B6F0}" srcOrd="0" destOrd="0" presId="urn:microsoft.com/office/officeart/2009/3/layout/RandomtoResultProcess"/>
    <dgm:cxn modelId="{E5A05F92-8085-4412-809F-D5D6F3D6340E}" type="presParOf" srcId="{02F8D8E3-3FF7-493A-829B-0C9781B7B6F0}" destId="{51F746CA-BF10-4E8A-8AC6-B9E41CB56E9B}" srcOrd="0" destOrd="0" presId="urn:microsoft.com/office/officeart/2009/3/layout/RandomtoResultProcess"/>
    <dgm:cxn modelId="{BF6A7AD1-0F09-40CA-8A90-CB71D815CAEA}" type="presParOf" srcId="{02F8D8E3-3FF7-493A-829B-0C9781B7B6F0}" destId="{9D1ECC53-DB35-4DEB-805B-C98482FB9415}" srcOrd="1" destOrd="0" presId="urn:microsoft.com/office/officeart/2009/3/layout/RandomtoResultProcess"/>
    <dgm:cxn modelId="{161C966B-7458-474C-B968-E330469BF27C}" type="presParOf" srcId="{02F8D8E3-3FF7-493A-829B-0C9781B7B6F0}" destId="{B7097CA1-0489-415F-856B-726C11B15197}" srcOrd="2" destOrd="0" presId="urn:microsoft.com/office/officeart/2009/3/layout/RandomtoResultProcess"/>
    <dgm:cxn modelId="{47AA2DD4-5B53-4FA3-807E-509AA1E8A17D}" type="presParOf" srcId="{02F8D8E3-3FF7-493A-829B-0C9781B7B6F0}" destId="{C970C391-661A-49A1-9EBF-241C7C1FDAFD}" srcOrd="3" destOrd="0" presId="urn:microsoft.com/office/officeart/2009/3/layout/RandomtoResultProcess"/>
    <dgm:cxn modelId="{C84FEDEE-E65C-437D-BBF8-D025B1CFB322}" type="presParOf" srcId="{02F8D8E3-3FF7-493A-829B-0C9781B7B6F0}" destId="{4ACE5869-4975-4EF7-A560-E1CA3D95D614}" srcOrd="4" destOrd="0" presId="urn:microsoft.com/office/officeart/2009/3/layout/RandomtoResultProcess"/>
    <dgm:cxn modelId="{6AA7753C-CEA1-4D27-BE3F-75B2D5178598}" type="presParOf" srcId="{02F8D8E3-3FF7-493A-829B-0C9781B7B6F0}" destId="{B995E86D-9DD8-4FDE-B562-8FA81AB07523}" srcOrd="5" destOrd="0" presId="urn:microsoft.com/office/officeart/2009/3/layout/RandomtoResultProcess"/>
    <dgm:cxn modelId="{06CFA1F6-EDBF-43C4-8359-258A277A6973}" type="presParOf" srcId="{02F8D8E3-3FF7-493A-829B-0C9781B7B6F0}" destId="{5380B6B7-BDA0-4525-B5E4-75D370EC500F}" srcOrd="6" destOrd="0" presId="urn:microsoft.com/office/officeart/2009/3/layout/RandomtoResultProcess"/>
    <dgm:cxn modelId="{ED09D2D8-90E1-4292-9653-4782E6867F46}" type="presParOf" srcId="{02F8D8E3-3FF7-493A-829B-0C9781B7B6F0}" destId="{78E00092-D365-40F7-97F2-E16F2F320187}" srcOrd="7" destOrd="0" presId="urn:microsoft.com/office/officeart/2009/3/layout/RandomtoResultProcess"/>
    <dgm:cxn modelId="{C99BC95D-6953-4632-9B6F-B57A08870E63}" type="presParOf" srcId="{02F8D8E3-3FF7-493A-829B-0C9781B7B6F0}" destId="{3D5AAE12-CE27-44E6-A553-8DBD215397AA}" srcOrd="8" destOrd="0" presId="urn:microsoft.com/office/officeart/2009/3/layout/RandomtoResultProcess"/>
    <dgm:cxn modelId="{3FB5AC63-180D-42EF-B1D4-703C10302A40}" type="presParOf" srcId="{02F8D8E3-3FF7-493A-829B-0C9781B7B6F0}" destId="{98A39B8B-7659-41B1-A74A-D51F47EC2FAD}" srcOrd="9" destOrd="0" presId="urn:microsoft.com/office/officeart/2009/3/layout/RandomtoResultProcess"/>
    <dgm:cxn modelId="{73F16C1C-8C4A-478F-AEF0-8F06DEE8B263}" type="presParOf" srcId="{02F8D8E3-3FF7-493A-829B-0C9781B7B6F0}" destId="{E3A6965D-90B7-49DC-897A-A2F34DCB5DCE}" srcOrd="10" destOrd="0" presId="urn:microsoft.com/office/officeart/2009/3/layout/RandomtoResultProcess"/>
    <dgm:cxn modelId="{928276A1-3DC4-4C81-B5C8-7B65A884D2BE}" type="presParOf" srcId="{02F8D8E3-3FF7-493A-829B-0C9781B7B6F0}" destId="{C9FFB528-261A-4666-8F11-2FDE68E792C5}" srcOrd="11" destOrd="0" presId="urn:microsoft.com/office/officeart/2009/3/layout/RandomtoResultProcess"/>
    <dgm:cxn modelId="{C8E198F1-BEE2-4D60-927B-BF5721E5B029}" type="presParOf" srcId="{02F8D8E3-3FF7-493A-829B-0C9781B7B6F0}" destId="{2721B66D-F783-48DC-AE3B-E36B244A37BE}" srcOrd="12" destOrd="0" presId="urn:microsoft.com/office/officeart/2009/3/layout/RandomtoResultProcess"/>
    <dgm:cxn modelId="{7995CBD8-C954-4FBD-929D-D76A9ED69C7A}" type="presParOf" srcId="{02F8D8E3-3FF7-493A-829B-0C9781B7B6F0}" destId="{30EE610E-DFE2-4255-9BC7-23AB0A0915B5}" srcOrd="13" destOrd="0" presId="urn:microsoft.com/office/officeart/2009/3/layout/RandomtoResultProcess"/>
    <dgm:cxn modelId="{ACB240DD-0F99-4D37-AA81-8D6AD87B3DA5}" type="presParOf" srcId="{02F8D8E3-3FF7-493A-829B-0C9781B7B6F0}" destId="{04069485-5A29-4400-A40B-305C6AC1672B}" srcOrd="14" destOrd="0" presId="urn:microsoft.com/office/officeart/2009/3/layout/RandomtoResultProcess"/>
    <dgm:cxn modelId="{42FE2666-4366-485B-85F1-31C8AD82B9E7}" type="presParOf" srcId="{02F8D8E3-3FF7-493A-829B-0C9781B7B6F0}" destId="{E601215C-002F-4220-BAF9-F315E10392F9}" srcOrd="15" destOrd="0" presId="urn:microsoft.com/office/officeart/2009/3/layout/RandomtoResultProcess"/>
    <dgm:cxn modelId="{7AB65332-53C7-4275-9535-7BBBF64E8506}" type="presParOf" srcId="{02F8D8E3-3FF7-493A-829B-0C9781B7B6F0}" destId="{866E29E7-AE93-4920-BE2B-90DFD3B1F0F1}" srcOrd="16" destOrd="0" presId="urn:microsoft.com/office/officeart/2009/3/layout/RandomtoResultProcess"/>
    <dgm:cxn modelId="{3510E6F2-8A2E-4450-81E1-9B99F9FB3BF9}" type="presParOf" srcId="{02F8D8E3-3FF7-493A-829B-0C9781B7B6F0}" destId="{965F5A14-4268-461D-8AAE-13560CB3D8AD}" srcOrd="17" destOrd="0" presId="urn:microsoft.com/office/officeart/2009/3/layout/RandomtoResultProcess"/>
    <dgm:cxn modelId="{934DA437-DD6F-4B04-B132-06774561FC85}" type="presParOf" srcId="{02F8D8E3-3FF7-493A-829B-0C9781B7B6F0}" destId="{DF59E1D5-A0D0-407D-AFF3-6B8E4EC886FD}" srcOrd="18" destOrd="0" presId="urn:microsoft.com/office/officeart/2009/3/layout/RandomtoResultProcess"/>
    <dgm:cxn modelId="{99D76A32-C19A-44F8-9DBE-462A2204F693}" type="presParOf" srcId="{D4D605AA-52C9-4A9F-8732-559DC3DC3A61}" destId="{22FC37D4-4118-485C-BBEB-C805911C1D68}" srcOrd="1" destOrd="0" presId="urn:microsoft.com/office/officeart/2009/3/layout/RandomtoResultProcess"/>
    <dgm:cxn modelId="{C4049CAF-486C-4F0C-83CD-FF3762E48A3F}" type="presParOf" srcId="{22FC37D4-4118-485C-BBEB-C805911C1D68}" destId="{4E082766-767A-4984-86D5-67DC084E305A}" srcOrd="0" destOrd="0" presId="urn:microsoft.com/office/officeart/2009/3/layout/RandomtoResultProcess"/>
    <dgm:cxn modelId="{91297831-3369-4C3E-A02A-4EBD249B2BDC}" type="presParOf" srcId="{22FC37D4-4118-485C-BBEB-C805911C1D68}" destId="{1EFCF18C-0F01-4F5A-B48C-0A1AEA76D6EA}" srcOrd="1" destOrd="0" presId="urn:microsoft.com/office/officeart/2009/3/layout/RandomtoResultProcess"/>
    <dgm:cxn modelId="{65EA5F33-8C18-4530-AEB1-3009B3A74086}" type="presParOf" srcId="{D4D605AA-52C9-4A9F-8732-559DC3DC3A61}" destId="{EE1C1BE5-E9FF-4A58-9320-F03BE40F6347}" srcOrd="2" destOrd="0" presId="urn:microsoft.com/office/officeart/2009/3/layout/RandomtoResultProcess"/>
    <dgm:cxn modelId="{54D6F68E-2BDD-4DF4-96BD-DB150B591A6C}" type="presParOf" srcId="{EE1C1BE5-E9FF-4A58-9320-F03BE40F6347}" destId="{A69AD90C-814E-4AF4-A3E3-1E40B96D126D}" srcOrd="0" destOrd="0" presId="urn:microsoft.com/office/officeart/2009/3/layout/RandomtoResultProcess"/>
    <dgm:cxn modelId="{E8B4B883-00CB-4F11-B471-CC7D208D7485}" type="presParOf" srcId="{EE1C1BE5-E9FF-4A58-9320-F03BE40F6347}" destId="{D8670063-AD00-48C4-A4DB-1BEC3809F061}" srcOrd="1" destOrd="0" presId="urn:microsoft.com/office/officeart/2009/3/layout/RandomtoResultProcess"/>
    <dgm:cxn modelId="{3E6DDEE2-8C49-42EE-815F-2706D86F6C1B}" type="presParOf" srcId="{D4D605AA-52C9-4A9F-8732-559DC3DC3A61}" destId="{C919BA48-0234-4A19-9686-FE30DF04FEC7}" srcOrd="3" destOrd="0" presId="urn:microsoft.com/office/officeart/2009/3/layout/RandomtoResultProcess"/>
    <dgm:cxn modelId="{47A83627-A1A7-457A-B386-5BFABA03B2FF}" type="presParOf" srcId="{C919BA48-0234-4A19-9686-FE30DF04FEC7}" destId="{586D6827-E1E9-4925-AAB7-61D92283E8FA}" srcOrd="0" destOrd="0" presId="urn:microsoft.com/office/officeart/2009/3/layout/RandomtoResultProcess"/>
    <dgm:cxn modelId="{750C63C4-8869-4472-B4F1-9D3D5EF4A548}" type="presParOf" srcId="{C919BA48-0234-4A19-9686-FE30DF04FEC7}" destId="{8A4816BE-F6ED-4528-8051-3918FC0C6653}" srcOrd="1" destOrd="0" presId="urn:microsoft.com/office/officeart/2009/3/layout/RandomtoResultProcess"/>
    <dgm:cxn modelId="{693652E5-F1B7-4A35-956C-3D0DE9CD6308}" type="presParOf" srcId="{D4D605AA-52C9-4A9F-8732-559DC3DC3A61}" destId="{59C9D85A-2EB6-4DC4-8A8E-62E11A10DDAD}" srcOrd="4" destOrd="0" presId="urn:microsoft.com/office/officeart/2009/3/layout/RandomtoResultProcess"/>
    <dgm:cxn modelId="{97D508C7-EF5C-463D-98D8-981EFF34E7C1}" type="presParOf" srcId="{59C9D85A-2EB6-4DC4-8A8E-62E11A10DDAD}" destId="{0ABEF98C-D147-40A5-A14C-C0AAA35B84AF}" srcOrd="0" destOrd="0" presId="urn:microsoft.com/office/officeart/2009/3/layout/RandomtoResultProcess"/>
    <dgm:cxn modelId="{23CE79C8-9E9D-4615-B893-3009ECF1FCFA}" type="presParOf" srcId="{59C9D85A-2EB6-4DC4-8A8E-62E11A10DDAD}" destId="{9741F1CA-3C43-43B4-B727-7B4B14CA8C3D}" srcOrd="1" destOrd="0" presId="urn:microsoft.com/office/officeart/2009/3/layout/RandomtoResultProcess"/>
    <dgm:cxn modelId="{5B99F539-6E3F-45E3-AF6E-E2AFE20EFF1A}" type="presParOf" srcId="{D4D605AA-52C9-4A9F-8732-559DC3DC3A61}" destId="{5337F42E-2240-43A8-9183-18666195DA60}" srcOrd="5" destOrd="0" presId="urn:microsoft.com/office/officeart/2009/3/layout/RandomtoResultProcess"/>
    <dgm:cxn modelId="{BF7C0235-28DB-4CB5-9BEA-634DD782434C}" type="presParOf" srcId="{5337F42E-2240-43A8-9183-18666195DA60}" destId="{0AB7B73F-AA68-4A15-8CD5-6E810E673F3B}" srcOrd="0" destOrd="0" presId="urn:microsoft.com/office/officeart/2009/3/layout/RandomtoResultProcess"/>
    <dgm:cxn modelId="{D849DA4E-609E-40E5-9B6F-A6414C8B737F}" type="presParOf" srcId="{5337F42E-2240-43A8-9183-18666195DA60}" destId="{B66AEB05-E3B9-4019-9E11-2C0B33389DC0}" srcOrd="1" destOrd="0" presId="urn:microsoft.com/office/officeart/2009/3/layout/RandomtoResultProcess"/>
    <dgm:cxn modelId="{A32019DE-DE4F-4A4E-830B-8708734AF501}" type="presParOf" srcId="{D4D605AA-52C9-4A9F-8732-559DC3DC3A61}" destId="{ED0D6A63-A6C0-46BF-80DD-5190F28B25CB}" srcOrd="6" destOrd="0" presId="urn:microsoft.com/office/officeart/2009/3/layout/RandomtoResultProcess"/>
    <dgm:cxn modelId="{59212B5C-FEC6-4E58-865F-9F99B7FD0AD3}" type="presParOf" srcId="{ED0D6A63-A6C0-46BF-80DD-5190F28B25CB}" destId="{04D2652A-6E33-4568-BE2B-134D3F14DA5C}" srcOrd="0" destOrd="0" presId="urn:microsoft.com/office/officeart/2009/3/layout/RandomtoResultProcess"/>
    <dgm:cxn modelId="{E9066E98-5FC6-4F3A-9F57-6ADFA448030A}" type="presParOf" srcId="{ED0D6A63-A6C0-46BF-80DD-5190F28B25CB}" destId="{3B9F7525-57D8-4DE3-95F5-9D2A1A0D6CC9}" srcOrd="1" destOrd="0" presId="urn:microsoft.com/office/officeart/2009/3/layout/RandomtoResultProcess"/>
    <dgm:cxn modelId="{7F7358BD-32BB-4FBD-ABC6-3EE9B50704C6}" type="presParOf" srcId="{D4D605AA-52C9-4A9F-8732-559DC3DC3A61}" destId="{1852AB06-00C9-4BCE-BF95-03D4BD7459FE}" srcOrd="7" destOrd="0" presId="urn:microsoft.com/office/officeart/2009/3/layout/RandomtoResultProcess"/>
    <dgm:cxn modelId="{A44B75EA-6A3B-48CB-8471-94914878FC68}" type="presParOf" srcId="{1852AB06-00C9-4BCE-BF95-03D4BD7459FE}" destId="{E7919834-687E-4E30-9179-194083464B63}" srcOrd="0" destOrd="0" presId="urn:microsoft.com/office/officeart/2009/3/layout/RandomtoResultProcess"/>
    <dgm:cxn modelId="{3C0754A8-D47C-41CE-AF61-D1D75B1AA5A6}" type="presParOf" srcId="{1852AB06-00C9-4BCE-BF95-03D4BD7459FE}" destId="{8B028B21-D1B7-4FF3-9B2F-BA3B1DFD8C9E}" srcOrd="1" destOrd="0" presId="urn:microsoft.com/office/officeart/2009/3/layout/RandomtoResultProcess"/>
    <dgm:cxn modelId="{7371F95B-EC86-407C-A428-381DD91C3A3A}" type="presParOf" srcId="{D4D605AA-52C9-4A9F-8732-559DC3DC3A61}" destId="{3E283196-CC63-4CA0-B00C-A5E7D0F3580A}" srcOrd="8" destOrd="0" presId="urn:microsoft.com/office/officeart/2009/3/layout/RandomtoResultProcess"/>
    <dgm:cxn modelId="{F0C64EED-2B54-407B-B342-C4AF46579923}" type="presParOf" srcId="{3E283196-CC63-4CA0-B00C-A5E7D0F3580A}" destId="{6322E817-FAE3-4612-A568-BAF406503DDB}" srcOrd="0" destOrd="0" presId="urn:microsoft.com/office/officeart/2009/3/layout/RandomtoResultProcess"/>
    <dgm:cxn modelId="{D23E32F2-D534-4A81-AB31-6EF286452161}" type="presParOf" srcId="{3E283196-CC63-4CA0-B00C-A5E7D0F3580A}" destId="{556BB2C6-7345-48DE-8046-60DA32600B25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746CA-BF10-4E8A-8AC6-B9E41CB56E9B}">
      <dsp:nvSpPr>
        <dsp:cNvPr id="0" name=""/>
        <dsp:cNvSpPr/>
      </dsp:nvSpPr>
      <dsp:spPr>
        <a:xfrm>
          <a:off x="92623" y="1826577"/>
          <a:ext cx="1267895" cy="41782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solidFill>
                <a:srgbClr val="050607"/>
              </a:solidFill>
            </a:rPr>
            <a:t>Dataset originario</a:t>
          </a:r>
        </a:p>
      </dsp:txBody>
      <dsp:txXfrm>
        <a:off x="92623" y="1826577"/>
        <a:ext cx="1267895" cy="417829"/>
      </dsp:txXfrm>
    </dsp:sp>
    <dsp:sp modelId="{9D1ECC53-DB35-4DEB-805B-C98482FB9415}">
      <dsp:nvSpPr>
        <dsp:cNvPr id="0" name=""/>
        <dsp:cNvSpPr/>
      </dsp:nvSpPr>
      <dsp:spPr>
        <a:xfrm>
          <a:off x="91182" y="1699500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97CA1-0489-415F-856B-726C11B15197}">
      <dsp:nvSpPr>
        <dsp:cNvPr id="0" name=""/>
        <dsp:cNvSpPr/>
      </dsp:nvSpPr>
      <dsp:spPr>
        <a:xfrm>
          <a:off x="161781" y="1558302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70C391-661A-49A1-9EBF-241C7C1FDAFD}">
      <dsp:nvSpPr>
        <dsp:cNvPr id="0" name=""/>
        <dsp:cNvSpPr/>
      </dsp:nvSpPr>
      <dsp:spPr>
        <a:xfrm>
          <a:off x="331218" y="1586542"/>
          <a:ext cx="158486" cy="15848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CE5869-4975-4EF7-A560-E1CA3D95D614}">
      <dsp:nvSpPr>
        <dsp:cNvPr id="0" name=""/>
        <dsp:cNvSpPr/>
      </dsp:nvSpPr>
      <dsp:spPr>
        <a:xfrm>
          <a:off x="472415" y="1431225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95E86D-9DD8-4FDE-B562-8FA81AB07523}">
      <dsp:nvSpPr>
        <dsp:cNvPr id="0" name=""/>
        <dsp:cNvSpPr/>
      </dsp:nvSpPr>
      <dsp:spPr>
        <a:xfrm>
          <a:off x="655972" y="1374746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80B6B7-BDA0-4525-B5E4-75D370EC500F}">
      <dsp:nvSpPr>
        <dsp:cNvPr id="0" name=""/>
        <dsp:cNvSpPr/>
      </dsp:nvSpPr>
      <dsp:spPr>
        <a:xfrm>
          <a:off x="881888" y="1473584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E00092-D365-40F7-97F2-E16F2F320187}">
      <dsp:nvSpPr>
        <dsp:cNvPr id="0" name=""/>
        <dsp:cNvSpPr/>
      </dsp:nvSpPr>
      <dsp:spPr>
        <a:xfrm>
          <a:off x="1023085" y="1544183"/>
          <a:ext cx="158486" cy="15848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5AAE12-CE27-44E6-A553-8DBD215397AA}">
      <dsp:nvSpPr>
        <dsp:cNvPr id="0" name=""/>
        <dsp:cNvSpPr/>
      </dsp:nvSpPr>
      <dsp:spPr>
        <a:xfrm>
          <a:off x="1220762" y="1699500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A39B8B-7659-41B1-A74A-D51F47EC2FAD}">
      <dsp:nvSpPr>
        <dsp:cNvPr id="0" name=""/>
        <dsp:cNvSpPr/>
      </dsp:nvSpPr>
      <dsp:spPr>
        <a:xfrm>
          <a:off x="1305480" y="1854817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A6965D-90B7-49DC-897A-A2F34DCB5DCE}">
      <dsp:nvSpPr>
        <dsp:cNvPr id="0" name=""/>
        <dsp:cNvSpPr/>
      </dsp:nvSpPr>
      <dsp:spPr>
        <a:xfrm>
          <a:off x="571253" y="1558302"/>
          <a:ext cx="259342" cy="259342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FFB528-261A-4666-8F11-2FDE68E792C5}">
      <dsp:nvSpPr>
        <dsp:cNvPr id="0" name=""/>
        <dsp:cNvSpPr/>
      </dsp:nvSpPr>
      <dsp:spPr>
        <a:xfrm>
          <a:off x="20583" y="2094853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21B66D-F783-48DC-AE3B-E36B244A37BE}">
      <dsp:nvSpPr>
        <dsp:cNvPr id="0" name=""/>
        <dsp:cNvSpPr/>
      </dsp:nvSpPr>
      <dsp:spPr>
        <a:xfrm>
          <a:off x="105302" y="2221930"/>
          <a:ext cx="158486" cy="15848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E610E-DFE2-4255-9BC7-23AB0A0915B5}">
      <dsp:nvSpPr>
        <dsp:cNvPr id="0" name=""/>
        <dsp:cNvSpPr/>
      </dsp:nvSpPr>
      <dsp:spPr>
        <a:xfrm>
          <a:off x="317098" y="2334888"/>
          <a:ext cx="230526" cy="23052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069485-5A29-4400-A40B-305C6AC1672B}">
      <dsp:nvSpPr>
        <dsp:cNvPr id="0" name=""/>
        <dsp:cNvSpPr/>
      </dsp:nvSpPr>
      <dsp:spPr>
        <a:xfrm>
          <a:off x="613613" y="2518445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01215C-002F-4220-BAF9-F315E10392F9}">
      <dsp:nvSpPr>
        <dsp:cNvPr id="0" name=""/>
        <dsp:cNvSpPr/>
      </dsp:nvSpPr>
      <dsp:spPr>
        <a:xfrm>
          <a:off x="670091" y="2334888"/>
          <a:ext cx="158486" cy="15848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E29E7-AE93-4920-BE2B-90DFD3B1F0F1}">
      <dsp:nvSpPr>
        <dsp:cNvPr id="0" name=""/>
        <dsp:cNvSpPr/>
      </dsp:nvSpPr>
      <dsp:spPr>
        <a:xfrm>
          <a:off x="811289" y="2532565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5F5A14-4268-461D-8AAE-13560CB3D8AD}">
      <dsp:nvSpPr>
        <dsp:cNvPr id="0" name=""/>
        <dsp:cNvSpPr/>
      </dsp:nvSpPr>
      <dsp:spPr>
        <a:xfrm>
          <a:off x="938367" y="2306649"/>
          <a:ext cx="230526" cy="23052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9E1D5-A0D0-407D-AFF3-6B8E4EC886FD}">
      <dsp:nvSpPr>
        <dsp:cNvPr id="0" name=""/>
        <dsp:cNvSpPr/>
      </dsp:nvSpPr>
      <dsp:spPr>
        <a:xfrm>
          <a:off x="1249001" y="2250170"/>
          <a:ext cx="158486" cy="15848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082766-767A-4984-86D5-67DC084E305A}">
      <dsp:nvSpPr>
        <dsp:cNvPr id="0" name=""/>
        <dsp:cNvSpPr/>
      </dsp:nvSpPr>
      <dsp:spPr>
        <a:xfrm>
          <a:off x="1407488" y="1586307"/>
          <a:ext cx="465453" cy="888601"/>
        </a:xfrm>
        <a:prstGeom prst="chevron">
          <a:avLst>
            <a:gd name="adj" fmla="val 62310"/>
          </a:avLst>
        </a:prstGeom>
        <a:solidFill>
          <a:srgbClr val="050607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AD90C-814E-4AF4-A3E3-1E40B96D126D}">
      <dsp:nvSpPr>
        <dsp:cNvPr id="0" name=""/>
        <dsp:cNvSpPr/>
      </dsp:nvSpPr>
      <dsp:spPr>
        <a:xfrm>
          <a:off x="1872942" y="1586739"/>
          <a:ext cx="1653126" cy="88859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chemeClr val="bg1"/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solidFill>
                <a:srgbClr val="050607"/>
              </a:solidFill>
            </a:rPr>
            <a:t>Rimozione campioni </a:t>
          </a:r>
          <a:r>
            <a:rPr lang="it-IT" sz="1400" b="1" kern="1200" dirty="0" err="1">
              <a:solidFill>
                <a:srgbClr val="050607"/>
              </a:solidFill>
            </a:rPr>
            <a:t>NaN</a:t>
          </a:r>
          <a:r>
            <a:rPr lang="it-IT" sz="1400" b="1" kern="1200" dirty="0">
              <a:solidFill>
                <a:srgbClr val="050607"/>
              </a:solidFill>
            </a:rPr>
            <a:t>, inf e duplicati.</a:t>
          </a:r>
        </a:p>
      </dsp:txBody>
      <dsp:txXfrm>
        <a:off x="1872942" y="1586739"/>
        <a:ext cx="1653126" cy="888593"/>
      </dsp:txXfrm>
    </dsp:sp>
    <dsp:sp modelId="{586D6827-E1E9-4925-AAB7-61D92283E8FA}">
      <dsp:nvSpPr>
        <dsp:cNvPr id="0" name=""/>
        <dsp:cNvSpPr/>
      </dsp:nvSpPr>
      <dsp:spPr>
        <a:xfrm>
          <a:off x="3411492" y="1550105"/>
          <a:ext cx="436465" cy="888601"/>
        </a:xfrm>
        <a:prstGeom prst="chevron">
          <a:avLst>
            <a:gd name="adj" fmla="val 62310"/>
          </a:avLst>
        </a:prstGeom>
        <a:solidFill>
          <a:srgbClr val="050607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EF98C-D147-40A5-A14C-C0AAA35B84AF}">
      <dsp:nvSpPr>
        <dsp:cNvPr id="0" name=""/>
        <dsp:cNvSpPr/>
      </dsp:nvSpPr>
      <dsp:spPr>
        <a:xfrm>
          <a:off x="5477823" y="1550102"/>
          <a:ext cx="1280399" cy="88859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solidFill>
                <a:srgbClr val="050607"/>
              </a:solidFill>
            </a:rPr>
            <a:t>Gestione delle features Protocol, Source Port e </a:t>
          </a:r>
          <a:r>
            <a:rPr lang="it-IT" sz="1400" b="1" kern="1200" dirty="0" err="1">
              <a:solidFill>
                <a:srgbClr val="050607"/>
              </a:solidFill>
            </a:rPr>
            <a:t>Destination</a:t>
          </a:r>
          <a:r>
            <a:rPr lang="it-IT" sz="1400" b="1" kern="1200" dirty="0">
              <a:solidFill>
                <a:srgbClr val="050607"/>
              </a:solidFill>
            </a:rPr>
            <a:t> Port</a:t>
          </a:r>
        </a:p>
      </dsp:txBody>
      <dsp:txXfrm>
        <a:off x="5477823" y="1550102"/>
        <a:ext cx="1280399" cy="888593"/>
      </dsp:txXfrm>
    </dsp:sp>
    <dsp:sp modelId="{0AB7B73F-AA68-4A15-8CD5-6E810E673F3B}">
      <dsp:nvSpPr>
        <dsp:cNvPr id="0" name=""/>
        <dsp:cNvSpPr/>
      </dsp:nvSpPr>
      <dsp:spPr>
        <a:xfrm>
          <a:off x="5041796" y="1550105"/>
          <a:ext cx="465453" cy="888601"/>
        </a:xfrm>
        <a:prstGeom prst="chevron">
          <a:avLst>
            <a:gd name="adj" fmla="val 62310"/>
          </a:avLst>
        </a:prstGeom>
        <a:solidFill>
          <a:srgbClr val="050607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2652A-6E33-4568-BE2B-134D3F14DA5C}">
      <dsp:nvSpPr>
        <dsp:cNvPr id="0" name=""/>
        <dsp:cNvSpPr/>
      </dsp:nvSpPr>
      <dsp:spPr>
        <a:xfrm>
          <a:off x="3811922" y="1550102"/>
          <a:ext cx="1269418" cy="88859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solidFill>
                <a:srgbClr val="050607"/>
              </a:solidFill>
            </a:rPr>
            <a:t>Rimozione colonne con varianza nulla</a:t>
          </a:r>
        </a:p>
      </dsp:txBody>
      <dsp:txXfrm>
        <a:off x="3811922" y="1550102"/>
        <a:ext cx="1269418" cy="888593"/>
      </dsp:txXfrm>
    </dsp:sp>
    <dsp:sp modelId="{E7919834-687E-4E30-9179-194083464B63}">
      <dsp:nvSpPr>
        <dsp:cNvPr id="0" name=""/>
        <dsp:cNvSpPr/>
      </dsp:nvSpPr>
      <dsp:spPr>
        <a:xfrm>
          <a:off x="6786443" y="1535817"/>
          <a:ext cx="465453" cy="888601"/>
        </a:xfrm>
        <a:prstGeom prst="chevron">
          <a:avLst>
            <a:gd name="adj" fmla="val 62310"/>
          </a:avLst>
        </a:prstGeom>
        <a:solidFill>
          <a:srgbClr val="050607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2E817-FAE3-4612-A568-BAF406503DDB}">
      <dsp:nvSpPr>
        <dsp:cNvPr id="0" name=""/>
        <dsp:cNvSpPr/>
      </dsp:nvSpPr>
      <dsp:spPr>
        <a:xfrm>
          <a:off x="7341468" y="1351457"/>
          <a:ext cx="1236799" cy="1244730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Pipeline </a:t>
          </a:r>
        </a:p>
      </dsp:txBody>
      <dsp:txXfrm>
        <a:off x="7522593" y="1533743"/>
        <a:ext cx="874549" cy="880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981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44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54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584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1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727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05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573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924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88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78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36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56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17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68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98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3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91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96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73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888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52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34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82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1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49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90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0687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76449"/>
            <a:ext cx="8520600" cy="1897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5060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CONFRONTO DI ALGORITMI DI ANOMALY DETECTION SUL DATASET ISCXTor2016</a:t>
            </a:r>
            <a:endParaRPr b="1" dirty="0">
              <a:solidFill>
                <a:srgbClr val="05060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314275" y="3569975"/>
            <a:ext cx="3726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Tommaso Martinelli </a:t>
            </a:r>
            <a:endParaRPr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Dipartimento di Ingegneria </a:t>
            </a:r>
            <a:endParaRPr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Università degli Studi di Perugia</a:t>
            </a:r>
            <a:endParaRPr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69980"/>
            <a:ext cx="1082501" cy="1082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311700" y="2310150"/>
            <a:ext cx="5791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 dirty="0">
                <a:solidFill>
                  <a:srgbClr val="050607"/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Intelligent and Secure Networks</a:t>
            </a:r>
            <a:endParaRPr sz="2200" dirty="0">
              <a:solidFill>
                <a:srgbClr val="050607"/>
              </a:solidFill>
              <a:latin typeface="Verdana" panose="020B0604030504040204" pitchFamily="34" charset="0"/>
              <a:ea typeface="Verdana" panose="020B0604030504040204" pitchFamily="34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3A8164B-C115-E9C0-6292-534028BF2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49" y="663768"/>
            <a:ext cx="8266402" cy="444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6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6CCDACC-D173-0091-69B3-D24AB2CAE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8" y="1593057"/>
            <a:ext cx="4478792" cy="3000374"/>
          </a:xfrm>
          <a:prstGeom prst="rect">
            <a:avLst/>
          </a:prstGeom>
        </p:spPr>
      </p:pic>
      <p:sp>
        <p:nvSpPr>
          <p:cNvPr id="5" name="Google Shape;93;p16">
            <a:extLst>
              <a:ext uri="{FF2B5EF4-FFF2-40B4-BE49-F238E27FC236}">
                <a16:creationId xmlns:a16="http://schemas.microsoft.com/office/drawing/2014/main" id="{041F6AD1-04F2-94FA-A345-079FC51B4E4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Esplorazione features numeriche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96B3887-5B31-A46E-6395-4307F00D4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247" y="1593057"/>
            <a:ext cx="4518545" cy="3000374"/>
          </a:xfrm>
          <a:prstGeom prst="rect">
            <a:avLst/>
          </a:prstGeom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06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17E75A41-1A4F-B432-1CA1-31444A38777D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Preprocessing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: prima fase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D6A6CDC8-B6DF-269F-1D29-E12CF2F15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775685"/>
              </p:ext>
            </p:extLst>
          </p:nvPr>
        </p:nvGraphicFramePr>
        <p:xfrm>
          <a:off x="214431" y="1094014"/>
          <a:ext cx="8715137" cy="4049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216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244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È stata definita una funzione per eseguire una sequenza di operazioni di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preprocessing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:</a:t>
            </a: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Eliminazione di colonne altamente correlate, specificando la soglia di correlazione.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One-hot-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encoding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 delle features categoriche, riducendo il numero delle categorie ad un valore configurabile.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Preprocessing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: pipeline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43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328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Il dataset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preprocessato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 viene suddiviso utilizzando la funzione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split_dataset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’, ottenendo: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X_train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, utilizzato per gli addestramenti in fase di validazione.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X_val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, validation set.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X_train_tot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, utilizzato per gli addestramenti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pre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-test.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X_test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, test set.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Suddivisione dataset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58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MODELLI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Sono state addestrate 4 versioni di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Isolation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Forest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: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parametri di default.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contamination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’=0.1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contamination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’=0.1 e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max_features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’=0.5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contamination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’=0.1 e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max_features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’=0.1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Isolation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 </a:t>
            </a:r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Forest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: addestramento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15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MODELLI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131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Le versioni hanno ottenuto scarsi risultati per quanto riguarda la classe TOR. La versione 4 ha ottenuto risultati migliori rispetto alle altre, ma non è possibile considerarla una buona opzione per la detection del traffico TOR. 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Isolation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 </a:t>
            </a:r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Forest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: test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93F2DB9-84B9-1B52-577B-5B1BFBB38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51" y="2646489"/>
            <a:ext cx="3248547" cy="241258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E730DE-677A-A10D-40F4-461935141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257" y="3094242"/>
            <a:ext cx="4674394" cy="15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MODELLI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15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Il modello è stato inizialmente considerato tra quelli da prendere in esame, ma in seguito all’analisi esplorativa e all’applicazione di test statistici si è visto che il dataset utilizzato non segue una distribuzione normale, perciò si è deciso di escludere il modello dall’analisi.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Elliptic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 </a:t>
            </a:r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Envelope</a:t>
            </a:r>
            <a:endParaRPr lang="it-IT" sz="2800" b="1" dirty="0">
              <a:solidFill>
                <a:srgbClr val="050607"/>
              </a:solidFill>
              <a:highlight>
                <a:srgbClr val="FFFFFF"/>
              </a:highlight>
              <a:latin typeface="+mn-lt"/>
              <a:ea typeface="Verdana" panose="020B0604030504040204" pitchFamily="34" charset="0"/>
              <a:cs typeface="Times New Roman" panose="02020603050405020304" pitchFamily="18" charset="0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51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MODELLI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Sono state addestrate 4 versioni di Local Outlier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Factor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: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parametri di default.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contamination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’=0.1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contamination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’=0.1, mantenendo le 20 categorie più frequenti delle variabili categoriche.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indent="-457200" algn="just">
              <a:lnSpc>
                <a:spcPts val="2200"/>
              </a:lnSpc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contamination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’=0.1, mantenendo le 40 categorie più frequenti delle variabili categoriche.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LOF: addestramento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621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MODELLI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103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I risultati migliori sono stati ottenuti dalla terza e quarta versione, che si sono comportate in modo simile, ma visti i tempi di inferenza più brevi, è stata preferita la terza.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LOF: test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34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INTRODUZIONE</a:t>
            </a:r>
            <a:endParaRPr sz="2400" b="1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The </a:t>
            </a:r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Onion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 Router (TOR)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76;p14">
            <a:extLst>
              <a:ext uri="{FF2B5EF4-FFF2-40B4-BE49-F238E27FC236}">
                <a16:creationId xmlns:a16="http://schemas.microsoft.com/office/drawing/2014/main" id="{B5188ED4-6F42-A96F-F1AC-F688F83557F8}"/>
              </a:ext>
            </a:extLst>
          </p:cNvPr>
          <p:cNvSpPr txBox="1"/>
          <p:nvPr/>
        </p:nvSpPr>
        <p:spPr>
          <a:xfrm>
            <a:off x="249151" y="1360659"/>
            <a:ext cx="4457528" cy="323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895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+mn-lt"/>
              <a:ea typeface="Verdana" panose="020B0604030504040204" pitchFamily="34" charset="0"/>
              <a:cs typeface="Times New Roman" panose="02020603050405020304" pitchFamily="18" charset="0"/>
              <a:sym typeface="Merriweather"/>
            </a:endParaRPr>
          </a:p>
          <a:p>
            <a:pPr marL="48895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Sistema di rete anonima progettato per migliorare la privacy e la sicurezza su Internet.</a:t>
            </a:r>
          </a:p>
          <a:p>
            <a:pPr marL="48895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+mn-lt"/>
              <a:ea typeface="Verdana" panose="020B0604030504040204" pitchFamily="34" charset="0"/>
              <a:cs typeface="Times New Roman" panose="02020603050405020304" pitchFamily="18" charset="0"/>
              <a:sym typeface="Merriweather"/>
            </a:endParaRPr>
          </a:p>
          <a:p>
            <a:pPr marL="48895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Traffico passa per nodi intermedi (nodi Tor) che crittografano il traffico, rendendo difficile l’identificazione del mittente.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81B4252-C5B5-E2D4-608C-F704A112F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036" y="1713310"/>
            <a:ext cx="4346964" cy="24669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MOTIVAZIONI</a:t>
            </a:r>
            <a:endParaRPr sz="2400" b="1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49151" y="1360659"/>
            <a:ext cx="8266500" cy="244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Utilizzo malevolo: TOR può essere usato per scopi malevoli, la rilevazione del suo utilizzo è una attività di prevenzione fondamentale.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Politiche di sicurezza: in ambienti aziendali o strutture critiche è fondamentale il controllo dell’utilizzo di TOR per garantire conformità alle policy.</a:t>
            </a:r>
            <a:endParaRPr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Motivazioni per la TOR Detection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872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OBIETTIVI</a:t>
            </a:r>
            <a:endParaRPr sz="2400" b="1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49151" y="1360659"/>
            <a:ext cx="8266500" cy="244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Addestramento di modelli per il rilevamento delle anomalie, di tipo non supervisionato, al fine di rilevare il traffico TOR in contesti realistici.</a:t>
            </a: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 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Test e valutazione dell’efficacia su un dataset rappresentativo del traffico di rete, con l’obiettivo di individuare i modelli più performanti.</a:t>
            </a:r>
            <a:endParaRPr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TOR Detection: Approccio </a:t>
            </a:r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Unsupervised</a:t>
            </a:r>
            <a:endParaRPr lang="it-IT" sz="2800" b="1" dirty="0">
              <a:solidFill>
                <a:srgbClr val="050607"/>
              </a:solidFill>
              <a:highlight>
                <a:srgbClr val="FFFFFF"/>
              </a:highlight>
              <a:latin typeface="+mn-lt"/>
              <a:ea typeface="Verdana" panose="020B0604030504040204" pitchFamily="34" charset="0"/>
              <a:cs typeface="Times New Roman" panose="02020603050405020304" pitchFamily="18" charset="0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397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DATASET</a:t>
            </a: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49151" y="1360659"/>
            <a:ext cx="8266500" cy="300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Il Dataset utilizzato è «ISCXTor2016 (Scenario A)»:</a:t>
            </a: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Fornito dal Canadian Institute of Cybersecurity.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Composto da oltre 60000 campioni di traffico di rete reale.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Caratterizzato da 28 features di vario tipo.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Contiene esempi di traffico TOR e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nonTOR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Descrizione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663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49151" y="1360659"/>
            <a:ext cx="8266500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Le features sono state suddivise in tre categorie per analizzarle separatamente:</a:t>
            </a: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Features binarie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Features categoriche 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Features numeriche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Exploratory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 Data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941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49151" y="1360659"/>
            <a:ext cx="8266500" cy="466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È presente un’unica features binaria nel dataset.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Esplorazione features binarie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C80FDC-B06C-804B-51FC-09DD5DE38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674" y="1827423"/>
            <a:ext cx="6368652" cy="32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2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74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Le features categoriche presenti nel dataset sono gli IP sorgente e destinazione.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Esplorazione features categoriche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FE037F-9A63-A8EA-6F5E-CA52CE12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" y="2109552"/>
            <a:ext cx="4627031" cy="28146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24DC6F3-17C1-5561-F151-78F35A51A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424" y="2067711"/>
            <a:ext cx="4515080" cy="2856479"/>
          </a:xfrm>
          <a:prstGeom prst="rect">
            <a:avLst/>
          </a:prstGeom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95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Nel dataset sono presenti 25 features numeriche, di cui sono state osservate le distribuzioni.</a:t>
            </a: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Prima sono state analizzate le features che assumono valori continui, escludendo quelle che assumono un unico valore per tutti i campioni.</a:t>
            </a: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Successivamente sono state esplorate le features relative alle porte sorgente e destinazione, che assumono valori discreti.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Esplorazione features numeriche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0252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ADD9A63B-EBA3-49E4-9095-EBF569D7831A}" vid="{C5473AB9-FE52-4DFC-A545-91A17F75288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3352</TotalTime>
  <Words>729</Words>
  <Application>Microsoft Office PowerPoint</Application>
  <PresentationFormat>Presentazione su schermo (16:9)</PresentationFormat>
  <Paragraphs>134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Merriweather</vt:lpstr>
      <vt:lpstr>Verdana</vt:lpstr>
      <vt:lpstr>Roboto</vt:lpstr>
      <vt:lpstr>Tema1</vt:lpstr>
      <vt:lpstr>CONFRONTO DI ALGORITMI DI ANOMALY DETECTION SUL DATASET ISCXTor2016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ESPLORATIVA DELL’ANDAMENTO DELL’INFLUENZA NEGLI U.S.A. DAL 2017 AL 2022</dc:title>
  <dc:creator>Tommaso</dc:creator>
  <cp:lastModifiedBy>Tommaso Martinelli</cp:lastModifiedBy>
  <cp:revision>13</cp:revision>
  <dcterms:modified xsi:type="dcterms:W3CDTF">2023-12-07T22:39:18Z</dcterms:modified>
</cp:coreProperties>
</file>