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20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6417-55EF-4A6D-BA85-63D6E57BFDAE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DDF21-D18C-4126-AD35-4144D08AEE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14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PROVA FINALE INGEGNERIA DEL SOFTWARE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Gruppo GC-29: Pozzi Marco, </a:t>
            </a:r>
            <a:r>
              <a:rPr lang="it-IT" dirty="0" err="1"/>
              <a:t>Reas</a:t>
            </a:r>
            <a:r>
              <a:rPr lang="it-IT" dirty="0"/>
              <a:t> Rebecca, Pauselli Tommaso, Rodella Filippo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Model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F0DD17C-1DBD-C848-0F9E-C754C6D7E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3" y="1443380"/>
            <a:ext cx="8988373" cy="4432126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F75B8D0-E074-3751-CFC9-EC6982797FF1}"/>
              </a:ext>
            </a:extLst>
          </p:cNvPr>
          <p:cNvSpPr/>
          <p:nvPr/>
        </p:nvSpPr>
        <p:spPr>
          <a:xfrm>
            <a:off x="129797" y="6391072"/>
            <a:ext cx="2992782" cy="21400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avanzata: Partite Multiple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14C1D3-2FB6-A0D8-8328-3F9B379CC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08" r="21314" b="24332"/>
          <a:stretch/>
        </p:blipFill>
        <p:spPr>
          <a:xfrm>
            <a:off x="841443" y="1366322"/>
            <a:ext cx="7461114" cy="4707372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FCAB23B-ABCA-CC8E-8EA0-6257A3498AC6}"/>
              </a:ext>
            </a:extLst>
          </p:cNvPr>
          <p:cNvSpPr/>
          <p:nvPr/>
        </p:nvSpPr>
        <p:spPr>
          <a:xfrm>
            <a:off x="129797" y="6391072"/>
            <a:ext cx="2992782" cy="21400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66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avanzata: Persistenza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3B248A3-602F-E7F7-67ED-A7DE1A05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939" y="1391056"/>
            <a:ext cx="4204122" cy="4568002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DEE389B-3FAB-08B2-B5CE-1D0C01528E05}"/>
              </a:ext>
            </a:extLst>
          </p:cNvPr>
          <p:cNvSpPr/>
          <p:nvPr/>
        </p:nvSpPr>
        <p:spPr>
          <a:xfrm>
            <a:off x="129797" y="6391072"/>
            <a:ext cx="2992782" cy="21400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23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27A37-2179-2423-6420-D636ACD8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avanzata: Persistenza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65FE87-927E-4CA7-E52F-E4691346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37" y="1422337"/>
            <a:ext cx="8323726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sz="1600" dirty="0"/>
              <a:t>I file creati dal server al suo avviamento (se non esistente):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La cartella </a:t>
            </a:r>
            <a:r>
              <a:rPr lang="it-IT" sz="1600" dirty="0" err="1"/>
              <a:t>Persistence</a:t>
            </a:r>
            <a:r>
              <a:rPr lang="it-IT" sz="1600" dirty="0"/>
              <a:t>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GameNames.txt: i nomi di tutte le lobby.</a:t>
            </a:r>
          </a:p>
          <a:p>
            <a:pPr algn="just"/>
            <a:r>
              <a:rPr lang="it-IT" sz="1600" dirty="0"/>
              <a:t>I file creati per ogni partita (es. </a:t>
            </a:r>
            <a:r>
              <a:rPr lang="it-IT" sz="1600" dirty="0" err="1"/>
              <a:t>GiocoEsempio</a:t>
            </a:r>
            <a:r>
              <a:rPr lang="it-IT" sz="1600" dirty="0"/>
              <a:t>):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GiocoEsempioBag.txt: tessere rimosse dal sacchetto;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GiocoEsempioBoard.txt: plancia attuale dall’ultima volte che sono stare prese delle tessere da esse;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GiocoEsempioBookshelf.txt: le tessere piazzate nella libreria per ogni giocatore;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GiocoEsempioCommonGoalCard.txt: le carte obiettivo comune e se un giocatore le ha completate;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GiocoEsempioGame.txt: i nickname, ordine dei turni, eventuale completamento della libreria di un giocatore;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GiocoEsempioPersonalGoalCard.txt: le carte obiettivo personale per ogni giocatore;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GiocoEsempioPlayerOnTurn.txt: il giocatore di turno e quale è stata la sua ultima mossa (inizio turno, pescaggio, ordinamento);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600" dirty="0"/>
              <a:t>GiocoEsempioTilesTaken.txt: le ultime tessere pescate nel caso non fossero ancora state piazzate nella libreria.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EC98482-81B6-F582-B730-D95D75F062B9}"/>
              </a:ext>
            </a:extLst>
          </p:cNvPr>
          <p:cNvSpPr/>
          <p:nvPr/>
        </p:nvSpPr>
        <p:spPr>
          <a:xfrm>
            <a:off x="129797" y="6391072"/>
            <a:ext cx="2992782" cy="21400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10087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0</TotalTime>
  <Words>201</Words>
  <Application>Microsoft Office PowerPoint</Application>
  <PresentationFormat>Presentazione su schermo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POLI</vt:lpstr>
      <vt:lpstr>PROVA FINALE INGEGNERIA DEL SOFTWARE</vt:lpstr>
      <vt:lpstr>UML Model</vt:lpstr>
      <vt:lpstr>Funzionalità avanzata: Partite Multiple</vt:lpstr>
      <vt:lpstr>Funzionalità avanzata: Persistenza</vt:lpstr>
      <vt:lpstr>Funzionalità avanzata: Persistenza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Marco Pozzi</cp:lastModifiedBy>
  <cp:revision>26</cp:revision>
  <dcterms:created xsi:type="dcterms:W3CDTF">2015-05-26T12:27:57Z</dcterms:created>
  <dcterms:modified xsi:type="dcterms:W3CDTF">2023-06-29T15:41:43Z</dcterms:modified>
</cp:coreProperties>
</file>