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3" r:id="rId4"/>
    <p:sldId id="26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D9D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D38A1-E55F-47F3-A338-B76A0D5C0FC9}" v="23" dt="2019-11-06T20:42:09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10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Polonelli" userId="374597ee-7798-4744-8eb5-e745a4753e41" providerId="ADAL" clId="{4E7D38A1-E55F-47F3-A338-B76A0D5C0FC9}"/>
    <pc:docChg chg="custSel addSld modSld">
      <pc:chgData name="Tommaso Polonelli" userId="374597ee-7798-4744-8eb5-e745a4753e41" providerId="ADAL" clId="{4E7D38A1-E55F-47F3-A338-B76A0D5C0FC9}" dt="2019-11-06T20:42:18.113" v="192" actId="1076"/>
      <pc:docMkLst>
        <pc:docMk/>
      </pc:docMkLst>
      <pc:sldChg chg="modSp">
        <pc:chgData name="Tommaso Polonelli" userId="374597ee-7798-4744-8eb5-e745a4753e41" providerId="ADAL" clId="{4E7D38A1-E55F-47F3-A338-B76A0D5C0FC9}" dt="2019-11-06T20:27:31.586" v="18" actId="20577"/>
        <pc:sldMkLst>
          <pc:docMk/>
          <pc:sldMk cId="1288423565" sldId="258"/>
        </pc:sldMkLst>
        <pc:spChg chg="mod">
          <ac:chgData name="Tommaso Polonelli" userId="374597ee-7798-4744-8eb5-e745a4753e41" providerId="ADAL" clId="{4E7D38A1-E55F-47F3-A338-B76A0D5C0FC9}" dt="2019-11-06T20:27:11.349" v="11" actId="20577"/>
          <ac:spMkLst>
            <pc:docMk/>
            <pc:sldMk cId="1288423565" sldId="258"/>
            <ac:spMk id="8" creationId="{FCCE1286-A01C-487B-8DA4-8A73292D8243}"/>
          </ac:spMkLst>
        </pc:spChg>
        <pc:spChg chg="mod">
          <ac:chgData name="Tommaso Polonelli" userId="374597ee-7798-4744-8eb5-e745a4753e41" providerId="ADAL" clId="{4E7D38A1-E55F-47F3-A338-B76A0D5C0FC9}" dt="2019-11-06T20:27:31.586" v="18" actId="20577"/>
          <ac:spMkLst>
            <pc:docMk/>
            <pc:sldMk cId="1288423565" sldId="258"/>
            <ac:spMk id="13" creationId="{334DFAE4-0D09-41EA-BB6F-FD560C8A18EE}"/>
          </ac:spMkLst>
        </pc:spChg>
      </pc:sldChg>
      <pc:sldChg chg="modSp">
        <pc:chgData name="Tommaso Polonelli" userId="374597ee-7798-4744-8eb5-e745a4753e41" providerId="ADAL" clId="{4E7D38A1-E55F-47F3-A338-B76A0D5C0FC9}" dt="2019-11-06T20:41:26.666" v="185" actId="1076"/>
        <pc:sldMkLst>
          <pc:docMk/>
          <pc:sldMk cId="1769181773" sldId="260"/>
        </pc:sldMkLst>
        <pc:grpChg chg="mod">
          <ac:chgData name="Tommaso Polonelli" userId="374597ee-7798-4744-8eb5-e745a4753e41" providerId="ADAL" clId="{4E7D38A1-E55F-47F3-A338-B76A0D5C0FC9}" dt="2019-11-06T20:41:26.666" v="185" actId="1076"/>
          <ac:grpSpMkLst>
            <pc:docMk/>
            <pc:sldMk cId="1769181773" sldId="260"/>
            <ac:grpSpMk id="121" creationId="{06E05199-1A18-4EB1-87A2-6A03F087452C}"/>
          </ac:grpSpMkLst>
        </pc:grpChg>
      </pc:sldChg>
      <pc:sldChg chg="delSp modSp">
        <pc:chgData name="Tommaso Polonelli" userId="374597ee-7798-4744-8eb5-e745a4753e41" providerId="ADAL" clId="{4E7D38A1-E55F-47F3-A338-B76A0D5C0FC9}" dt="2019-11-06T20:37:46.671" v="150" actId="1076"/>
        <pc:sldMkLst>
          <pc:docMk/>
          <pc:sldMk cId="408105533" sldId="261"/>
        </pc:sldMkLst>
        <pc:spChg chg="del">
          <ac:chgData name="Tommaso Polonelli" userId="374597ee-7798-4744-8eb5-e745a4753e41" providerId="ADAL" clId="{4E7D38A1-E55F-47F3-A338-B76A0D5C0FC9}" dt="2019-11-06T20:37:27.190" v="142" actId="478"/>
          <ac:spMkLst>
            <pc:docMk/>
            <pc:sldMk cId="408105533" sldId="261"/>
            <ac:spMk id="8" creationId="{41472A68-F357-4033-9A8C-AB86CCB01486}"/>
          </ac:spMkLst>
        </pc:spChg>
        <pc:spChg chg="del">
          <ac:chgData name="Tommaso Polonelli" userId="374597ee-7798-4744-8eb5-e745a4753e41" providerId="ADAL" clId="{4E7D38A1-E55F-47F3-A338-B76A0D5C0FC9}" dt="2019-11-06T20:37:25.766" v="141" actId="478"/>
          <ac:spMkLst>
            <pc:docMk/>
            <pc:sldMk cId="408105533" sldId="261"/>
            <ac:spMk id="11" creationId="{AF9F93DF-BDDD-4CC4-8797-D1F89B94B31B}"/>
          </ac:spMkLst>
        </pc:spChg>
        <pc:spChg chg="mod">
          <ac:chgData name="Tommaso Polonelli" userId="374597ee-7798-4744-8eb5-e745a4753e41" providerId="ADAL" clId="{4E7D38A1-E55F-47F3-A338-B76A0D5C0FC9}" dt="2019-11-06T20:37:40.663" v="147" actId="1076"/>
          <ac:spMkLst>
            <pc:docMk/>
            <pc:sldMk cId="408105533" sldId="261"/>
            <ac:spMk id="14" creationId="{75C3D09F-0749-4181-9F7A-C670652F26FF}"/>
          </ac:spMkLst>
        </pc:spChg>
        <pc:picChg chg="mod">
          <ac:chgData name="Tommaso Polonelli" userId="374597ee-7798-4744-8eb5-e745a4753e41" providerId="ADAL" clId="{4E7D38A1-E55F-47F3-A338-B76A0D5C0FC9}" dt="2019-11-06T20:37:46.671" v="150" actId="1076"/>
          <ac:picMkLst>
            <pc:docMk/>
            <pc:sldMk cId="408105533" sldId="261"/>
            <ac:picMk id="10" creationId="{EF032673-561C-43A3-8FDF-3C6DF3443FBD}"/>
          </ac:picMkLst>
        </pc:picChg>
        <pc:picChg chg="del">
          <ac:chgData name="Tommaso Polonelli" userId="374597ee-7798-4744-8eb5-e745a4753e41" providerId="ADAL" clId="{4E7D38A1-E55F-47F3-A338-B76A0D5C0FC9}" dt="2019-11-06T20:37:22.070" v="139" actId="478"/>
          <ac:picMkLst>
            <pc:docMk/>
            <pc:sldMk cId="408105533" sldId="261"/>
            <ac:picMk id="1026" creationId="{91851656-9BA1-4CE5-AB4E-09F58D79DE70}"/>
          </ac:picMkLst>
        </pc:picChg>
        <pc:picChg chg="del">
          <ac:chgData name="Tommaso Polonelli" userId="374597ee-7798-4744-8eb5-e745a4753e41" providerId="ADAL" clId="{4E7D38A1-E55F-47F3-A338-B76A0D5C0FC9}" dt="2019-11-06T20:37:22.731" v="140" actId="478"/>
          <ac:picMkLst>
            <pc:docMk/>
            <pc:sldMk cId="408105533" sldId="261"/>
            <ac:picMk id="1028" creationId="{444645B6-D551-406E-8781-A09A9904B114}"/>
          </ac:picMkLst>
        </pc:picChg>
      </pc:sldChg>
      <pc:sldChg chg="addSp delSp modSp add">
        <pc:chgData name="Tommaso Polonelli" userId="374597ee-7798-4744-8eb5-e745a4753e41" providerId="ADAL" clId="{4E7D38A1-E55F-47F3-A338-B76A0D5C0FC9}" dt="2019-11-06T20:32:23.294" v="70" actId="1076"/>
        <pc:sldMkLst>
          <pc:docMk/>
          <pc:sldMk cId="313778027" sldId="263"/>
        </pc:sldMkLst>
        <pc:spChg chg="del">
          <ac:chgData name="Tommaso Polonelli" userId="374597ee-7798-4744-8eb5-e745a4753e41" providerId="ADAL" clId="{4E7D38A1-E55F-47F3-A338-B76A0D5C0FC9}" dt="2019-11-06T20:28:59.692" v="20" actId="478"/>
          <ac:spMkLst>
            <pc:docMk/>
            <pc:sldMk cId="313778027" sldId="263"/>
            <ac:spMk id="2" creationId="{00000000-0000-0000-0000-000000000000}"/>
          </ac:spMkLst>
        </pc:spChg>
        <pc:spChg chg="add del mod">
          <ac:chgData name="Tommaso Polonelli" userId="374597ee-7798-4744-8eb5-e745a4753e41" providerId="ADAL" clId="{4E7D38A1-E55F-47F3-A338-B76A0D5C0FC9}" dt="2019-11-06T20:29:03.630" v="22" actId="478"/>
          <ac:spMkLst>
            <pc:docMk/>
            <pc:sldMk cId="313778027" sldId="263"/>
            <ac:spMk id="7" creationId="{0BCBC1A4-EB4F-472F-A178-A68717CD69F0}"/>
          </ac:spMkLst>
        </pc:spChg>
        <pc:spChg chg="del">
          <ac:chgData name="Tommaso Polonelli" userId="374597ee-7798-4744-8eb5-e745a4753e41" providerId="ADAL" clId="{4E7D38A1-E55F-47F3-A338-B76A0D5C0FC9}" dt="2019-11-06T20:28:59.692" v="20" actId="478"/>
          <ac:spMkLst>
            <pc:docMk/>
            <pc:sldMk cId="313778027" sldId="263"/>
            <ac:spMk id="8" creationId="{FCCE1286-A01C-487B-8DA4-8A73292D8243}"/>
          </ac:spMkLst>
        </pc:spChg>
        <pc:spChg chg="add del mod">
          <ac:chgData name="Tommaso Polonelli" userId="374597ee-7798-4744-8eb5-e745a4753e41" providerId="ADAL" clId="{4E7D38A1-E55F-47F3-A338-B76A0D5C0FC9}" dt="2019-11-06T20:29:01.570" v="21" actId="478"/>
          <ac:spMkLst>
            <pc:docMk/>
            <pc:sldMk cId="313778027" sldId="263"/>
            <ac:spMk id="11" creationId="{FFA6AB53-20B5-4D9E-95CE-679F76DCB8DC}"/>
          </ac:spMkLst>
        </pc:spChg>
        <pc:spChg chg="del">
          <ac:chgData name="Tommaso Polonelli" userId="374597ee-7798-4744-8eb5-e745a4753e41" providerId="ADAL" clId="{4E7D38A1-E55F-47F3-A338-B76A0D5C0FC9}" dt="2019-11-06T20:28:59.692" v="20" actId="478"/>
          <ac:spMkLst>
            <pc:docMk/>
            <pc:sldMk cId="313778027" sldId="263"/>
            <ac:spMk id="13" creationId="{334DFAE4-0D09-41EA-BB6F-FD560C8A18EE}"/>
          </ac:spMkLst>
        </pc:spChg>
        <pc:spChg chg="add mod">
          <ac:chgData name="Tommaso Polonelli" userId="374597ee-7798-4744-8eb5-e745a4753e41" providerId="ADAL" clId="{4E7D38A1-E55F-47F3-A338-B76A0D5C0FC9}" dt="2019-11-06T20:31:38.065" v="51" actId="1076"/>
          <ac:spMkLst>
            <pc:docMk/>
            <pc:sldMk cId="313778027" sldId="263"/>
            <ac:spMk id="19" creationId="{5689D94E-3A8B-4390-B40A-2B2F68536FA5}"/>
          </ac:spMkLst>
        </pc:spChg>
        <pc:spChg chg="add mod">
          <ac:chgData name="Tommaso Polonelli" userId="374597ee-7798-4744-8eb5-e745a4753e41" providerId="ADAL" clId="{4E7D38A1-E55F-47F3-A338-B76A0D5C0FC9}" dt="2019-11-06T20:32:23.294" v="70" actId="1076"/>
          <ac:spMkLst>
            <pc:docMk/>
            <pc:sldMk cId="313778027" sldId="263"/>
            <ac:spMk id="20" creationId="{AD1DEAF3-3FC3-4526-9001-23F54E5010B5}"/>
          </ac:spMkLst>
        </pc:spChg>
        <pc:graphicFrameChg chg="del">
          <ac:chgData name="Tommaso Polonelli" userId="374597ee-7798-4744-8eb5-e745a4753e41" providerId="ADAL" clId="{4E7D38A1-E55F-47F3-A338-B76A0D5C0FC9}" dt="2019-11-06T20:28:59.692" v="20" actId="478"/>
          <ac:graphicFrameMkLst>
            <pc:docMk/>
            <pc:sldMk cId="313778027" sldId="263"/>
            <ac:graphicFrameMk id="6" creationId="{21770AB3-739E-472D-ADD9-AB7E96EBAEC2}"/>
          </ac:graphicFrameMkLst>
        </pc:graphicFrameChg>
        <pc:picChg chg="del">
          <ac:chgData name="Tommaso Polonelli" userId="374597ee-7798-4744-8eb5-e745a4753e41" providerId="ADAL" clId="{4E7D38A1-E55F-47F3-A338-B76A0D5C0FC9}" dt="2019-11-06T20:28:59.692" v="20" actId="478"/>
          <ac:picMkLst>
            <pc:docMk/>
            <pc:sldMk cId="313778027" sldId="263"/>
            <ac:picMk id="10" creationId="{B2A07477-6042-46C6-8BA2-C22373581602}"/>
          </ac:picMkLst>
        </pc:picChg>
        <pc:picChg chg="del">
          <ac:chgData name="Tommaso Polonelli" userId="374597ee-7798-4744-8eb5-e745a4753e41" providerId="ADAL" clId="{4E7D38A1-E55F-47F3-A338-B76A0D5C0FC9}" dt="2019-11-06T20:28:59.692" v="20" actId="478"/>
          <ac:picMkLst>
            <pc:docMk/>
            <pc:sldMk cId="313778027" sldId="263"/>
            <ac:picMk id="12" creationId="{7D5F1CEF-A1CE-4835-AFA7-E9C68D626D2C}"/>
          </ac:picMkLst>
        </pc:picChg>
        <pc:picChg chg="add mod">
          <ac:chgData name="Tommaso Polonelli" userId="374597ee-7798-4744-8eb5-e745a4753e41" providerId="ADAL" clId="{4E7D38A1-E55F-47F3-A338-B76A0D5C0FC9}" dt="2019-11-06T20:30:32.634" v="40" actId="1076"/>
          <ac:picMkLst>
            <pc:docMk/>
            <pc:sldMk cId="313778027" sldId="263"/>
            <ac:picMk id="15" creationId="{A17ABEAA-213D-4C3C-8285-BEA892CCFA70}"/>
          </ac:picMkLst>
        </pc:picChg>
        <pc:picChg chg="add mod">
          <ac:chgData name="Tommaso Polonelli" userId="374597ee-7798-4744-8eb5-e745a4753e41" providerId="ADAL" clId="{4E7D38A1-E55F-47F3-A338-B76A0D5C0FC9}" dt="2019-11-06T20:30:36.695" v="42" actId="1076"/>
          <ac:picMkLst>
            <pc:docMk/>
            <pc:sldMk cId="313778027" sldId="263"/>
            <ac:picMk id="17" creationId="{A83DD686-69C7-45F2-8535-3D4460986330}"/>
          </ac:picMkLst>
        </pc:picChg>
        <pc:picChg chg="add mod">
          <ac:chgData name="Tommaso Polonelli" userId="374597ee-7798-4744-8eb5-e745a4753e41" providerId="ADAL" clId="{4E7D38A1-E55F-47F3-A338-B76A0D5C0FC9}" dt="2019-11-06T20:31:10.475" v="44" actId="1076"/>
          <ac:picMkLst>
            <pc:docMk/>
            <pc:sldMk cId="313778027" sldId="263"/>
            <ac:picMk id="18" creationId="{39E10F18-A3B2-4CB4-945C-3705E4E1BB81}"/>
          </ac:picMkLst>
        </pc:picChg>
      </pc:sldChg>
      <pc:sldChg chg="addSp delSp modSp add">
        <pc:chgData name="Tommaso Polonelli" userId="374597ee-7798-4744-8eb5-e745a4753e41" providerId="ADAL" clId="{4E7D38A1-E55F-47F3-A338-B76A0D5C0FC9}" dt="2019-11-06T20:36:21.400" v="138" actId="1076"/>
        <pc:sldMkLst>
          <pc:docMk/>
          <pc:sldMk cId="254607661" sldId="264"/>
        </pc:sldMkLst>
        <pc:spChg chg="add mod">
          <ac:chgData name="Tommaso Polonelli" userId="374597ee-7798-4744-8eb5-e745a4753e41" providerId="ADAL" clId="{4E7D38A1-E55F-47F3-A338-B76A0D5C0FC9}" dt="2019-11-06T20:36:21.400" v="138" actId="1076"/>
          <ac:spMkLst>
            <pc:docMk/>
            <pc:sldMk cId="254607661" sldId="264"/>
            <ac:spMk id="14" creationId="{E21B6CFD-4F4C-49D5-AC63-4CC37E489DA8}"/>
          </ac:spMkLst>
        </pc:spChg>
        <pc:spChg chg="mod ord">
          <ac:chgData name="Tommaso Polonelli" userId="374597ee-7798-4744-8eb5-e745a4753e41" providerId="ADAL" clId="{4E7D38A1-E55F-47F3-A338-B76A0D5C0FC9}" dt="2019-11-06T20:35:41.439" v="110" actId="14100"/>
          <ac:spMkLst>
            <pc:docMk/>
            <pc:sldMk cId="254607661" sldId="264"/>
            <ac:spMk id="19" creationId="{5689D94E-3A8B-4390-B40A-2B2F68536FA5}"/>
          </ac:spMkLst>
        </pc:spChg>
        <pc:spChg chg="mod">
          <ac:chgData name="Tommaso Polonelli" userId="374597ee-7798-4744-8eb5-e745a4753e41" providerId="ADAL" clId="{4E7D38A1-E55F-47F3-A338-B76A0D5C0FC9}" dt="2019-11-06T20:32:52.698" v="78" actId="20577"/>
          <ac:spMkLst>
            <pc:docMk/>
            <pc:sldMk cId="254607661" sldId="264"/>
            <ac:spMk id="20" creationId="{AD1DEAF3-3FC3-4526-9001-23F54E5010B5}"/>
          </ac:spMkLst>
        </pc:spChg>
        <pc:picChg chg="add mod">
          <ac:chgData name="Tommaso Polonelli" userId="374597ee-7798-4744-8eb5-e745a4753e41" providerId="ADAL" clId="{4E7D38A1-E55F-47F3-A338-B76A0D5C0FC9}" dt="2019-11-06T20:33:46.609" v="93" actId="1076"/>
          <ac:picMkLst>
            <pc:docMk/>
            <pc:sldMk cId="254607661" sldId="264"/>
            <ac:picMk id="3" creationId="{AA6B23C6-3F2B-4D4D-8AB6-550C8DCF4731}"/>
          </ac:picMkLst>
        </pc:picChg>
        <pc:picChg chg="add mod">
          <ac:chgData name="Tommaso Polonelli" userId="374597ee-7798-4744-8eb5-e745a4753e41" providerId="ADAL" clId="{4E7D38A1-E55F-47F3-A338-B76A0D5C0FC9}" dt="2019-11-06T20:33:56.105" v="95" actId="1076"/>
          <ac:picMkLst>
            <pc:docMk/>
            <pc:sldMk cId="254607661" sldId="264"/>
            <ac:picMk id="7" creationId="{EA950CDB-7154-4DE6-9327-39DBE0AEEB58}"/>
          </ac:picMkLst>
        </pc:picChg>
        <pc:picChg chg="add mod">
          <ac:chgData name="Tommaso Polonelli" userId="374597ee-7798-4744-8eb5-e745a4753e41" providerId="ADAL" clId="{4E7D38A1-E55F-47F3-A338-B76A0D5C0FC9}" dt="2019-11-06T20:35:16.720" v="103" actId="1440"/>
          <ac:picMkLst>
            <pc:docMk/>
            <pc:sldMk cId="254607661" sldId="264"/>
            <ac:picMk id="8" creationId="{0AFE15B2-8E1D-4E3C-AB5A-101E28CA8FF9}"/>
          </ac:picMkLst>
        </pc:picChg>
        <pc:picChg chg="del">
          <ac:chgData name="Tommaso Polonelli" userId="374597ee-7798-4744-8eb5-e745a4753e41" providerId="ADAL" clId="{4E7D38A1-E55F-47F3-A338-B76A0D5C0FC9}" dt="2019-11-06T20:32:55.797" v="79" actId="478"/>
          <ac:picMkLst>
            <pc:docMk/>
            <pc:sldMk cId="254607661" sldId="264"/>
            <ac:picMk id="15" creationId="{A17ABEAA-213D-4C3C-8285-BEA892CCFA70}"/>
          </ac:picMkLst>
        </pc:picChg>
        <pc:picChg chg="del">
          <ac:chgData name="Tommaso Polonelli" userId="374597ee-7798-4744-8eb5-e745a4753e41" providerId="ADAL" clId="{4E7D38A1-E55F-47F3-A338-B76A0D5C0FC9}" dt="2019-11-06T20:32:56.391" v="80" actId="478"/>
          <ac:picMkLst>
            <pc:docMk/>
            <pc:sldMk cId="254607661" sldId="264"/>
            <ac:picMk id="17" creationId="{A83DD686-69C7-45F2-8535-3D4460986330}"/>
          </ac:picMkLst>
        </pc:picChg>
        <pc:picChg chg="del">
          <ac:chgData name="Tommaso Polonelli" userId="374597ee-7798-4744-8eb5-e745a4753e41" providerId="ADAL" clId="{4E7D38A1-E55F-47F3-A338-B76A0D5C0FC9}" dt="2019-11-06T20:32:57.244" v="81" actId="478"/>
          <ac:picMkLst>
            <pc:docMk/>
            <pc:sldMk cId="254607661" sldId="264"/>
            <ac:picMk id="18" creationId="{39E10F18-A3B2-4CB4-945C-3705E4E1BB81}"/>
          </ac:picMkLst>
        </pc:picChg>
      </pc:sldChg>
      <pc:sldChg chg="addSp delSp modSp add modAnim">
        <pc:chgData name="Tommaso Polonelli" userId="374597ee-7798-4744-8eb5-e745a4753e41" providerId="ADAL" clId="{4E7D38A1-E55F-47F3-A338-B76A0D5C0FC9}" dt="2019-11-06T20:42:18.113" v="192" actId="1076"/>
        <pc:sldMkLst>
          <pc:docMk/>
          <pc:sldMk cId="107293240" sldId="265"/>
        </pc:sldMkLst>
        <pc:spChg chg="del">
          <ac:chgData name="Tommaso Polonelli" userId="374597ee-7798-4744-8eb5-e745a4753e41" providerId="ADAL" clId="{4E7D38A1-E55F-47F3-A338-B76A0D5C0FC9}" dt="2019-11-06T20:37:56.871" v="153" actId="478"/>
          <ac:spMkLst>
            <pc:docMk/>
            <pc:sldMk cId="107293240" sldId="265"/>
            <ac:spMk id="14" creationId="{75C3D09F-0749-4181-9F7A-C670652F26FF}"/>
          </ac:spMkLst>
        </pc:spChg>
        <pc:grpChg chg="add mod">
          <ac:chgData name="Tommaso Polonelli" userId="374597ee-7798-4744-8eb5-e745a4753e41" providerId="ADAL" clId="{4E7D38A1-E55F-47F3-A338-B76A0D5C0FC9}" dt="2019-11-06T20:42:09.521" v="191" actId="164"/>
          <ac:grpSpMkLst>
            <pc:docMk/>
            <pc:sldMk cId="107293240" sldId="265"/>
            <ac:grpSpMk id="9" creationId="{2F441793-5C8A-4155-900B-EEC427B14ADA}"/>
          </ac:grpSpMkLst>
        </pc:grpChg>
        <pc:picChg chg="add mod modCrop">
          <ac:chgData name="Tommaso Polonelli" userId="374597ee-7798-4744-8eb5-e745a4753e41" providerId="ADAL" clId="{4E7D38A1-E55F-47F3-A338-B76A0D5C0FC9}" dt="2019-11-06T20:42:09.521" v="191" actId="164"/>
          <ac:picMkLst>
            <pc:docMk/>
            <pc:sldMk cId="107293240" sldId="265"/>
            <ac:picMk id="4" creationId="{89857548-DF10-4B59-AB9D-C06DA9444E19}"/>
          </ac:picMkLst>
        </pc:picChg>
        <pc:picChg chg="add mod modCrop">
          <ac:chgData name="Tommaso Polonelli" userId="374597ee-7798-4744-8eb5-e745a4753e41" providerId="ADAL" clId="{4E7D38A1-E55F-47F3-A338-B76A0D5C0FC9}" dt="2019-11-06T20:42:18.113" v="192" actId="1076"/>
          <ac:picMkLst>
            <pc:docMk/>
            <pc:sldMk cId="107293240" sldId="265"/>
            <ac:picMk id="8" creationId="{EDE2A3F1-AFAC-404C-9C66-7C5CE8F310E5}"/>
          </ac:picMkLst>
        </pc:picChg>
        <pc:picChg chg="del">
          <ac:chgData name="Tommaso Polonelli" userId="374597ee-7798-4744-8eb5-e745a4753e41" providerId="ADAL" clId="{4E7D38A1-E55F-47F3-A338-B76A0D5C0FC9}" dt="2019-11-06T20:37:55.056" v="152" actId="478"/>
          <ac:picMkLst>
            <pc:docMk/>
            <pc:sldMk cId="107293240" sldId="265"/>
            <ac:picMk id="10" creationId="{EF032673-561C-43A3-8FDF-3C6DF3443FBD}"/>
          </ac:picMkLst>
        </pc:picChg>
        <pc:picChg chg="add mod">
          <ac:chgData name="Tommaso Polonelli" userId="374597ee-7798-4744-8eb5-e745a4753e41" providerId="ADAL" clId="{4E7D38A1-E55F-47F3-A338-B76A0D5C0FC9}" dt="2019-11-06T20:42:09.521" v="191" actId="164"/>
          <ac:picMkLst>
            <pc:docMk/>
            <pc:sldMk cId="107293240" sldId="265"/>
            <ac:picMk id="11" creationId="{CA01EEAC-01DC-4712-83CC-F0F60DEFF22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D707D-9D15-4D70-857F-FA3B4360054D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4E321A2-4A65-4942-BC7D-CFDF7F0F17B5}">
      <dgm:prSet phldrT="[Text]" custT="1"/>
      <dgm:spPr/>
      <dgm:t>
        <a:bodyPr/>
        <a:lstStyle/>
        <a:p>
          <a:r>
            <a:rPr lang="en-GB" sz="900" dirty="0"/>
            <a:t>Microcontroller</a:t>
          </a:r>
        </a:p>
      </dgm:t>
    </dgm:pt>
    <dgm:pt modelId="{D6BA368E-E443-4FCE-8913-943299B8CEB5}" type="parTrans" cxnId="{7CD5E071-C3F6-437A-8281-A0E7227D9123}">
      <dgm:prSet/>
      <dgm:spPr/>
      <dgm:t>
        <a:bodyPr/>
        <a:lstStyle/>
        <a:p>
          <a:endParaRPr lang="en-GB" sz="900"/>
        </a:p>
      </dgm:t>
    </dgm:pt>
    <dgm:pt modelId="{EE42C482-AEFF-47DC-8B31-D83322688D0C}" type="sibTrans" cxnId="{7CD5E071-C3F6-437A-8281-A0E7227D9123}">
      <dgm:prSet/>
      <dgm:spPr/>
      <dgm:t>
        <a:bodyPr/>
        <a:lstStyle/>
        <a:p>
          <a:endParaRPr lang="en-GB" sz="900"/>
        </a:p>
      </dgm:t>
    </dgm:pt>
    <dgm:pt modelId="{3A9B14C0-83CE-42A1-8FED-1BA57A7975F4}">
      <dgm:prSet phldrT="[Text]" custT="1"/>
      <dgm:spPr/>
      <dgm:t>
        <a:bodyPr/>
        <a:lstStyle/>
        <a:p>
          <a:r>
            <a:rPr lang="en-GB" sz="900" dirty="0"/>
            <a:t>Ultra-Wide Band</a:t>
          </a:r>
        </a:p>
      </dgm:t>
    </dgm:pt>
    <dgm:pt modelId="{ECC62CE9-6C79-4FF9-96A2-38E9B7D9AC84}" type="parTrans" cxnId="{EB881C19-95EB-4CA6-914C-A1018ACDD2E5}">
      <dgm:prSet/>
      <dgm:spPr/>
      <dgm:t>
        <a:bodyPr/>
        <a:lstStyle/>
        <a:p>
          <a:endParaRPr lang="en-GB" sz="900"/>
        </a:p>
      </dgm:t>
    </dgm:pt>
    <dgm:pt modelId="{7B43818A-F4A3-403E-9557-29081A1E85E1}" type="sibTrans" cxnId="{EB881C19-95EB-4CA6-914C-A1018ACDD2E5}">
      <dgm:prSet/>
      <dgm:spPr/>
      <dgm:t>
        <a:bodyPr/>
        <a:lstStyle/>
        <a:p>
          <a:endParaRPr lang="en-GB" sz="900"/>
        </a:p>
      </dgm:t>
    </dgm:pt>
    <dgm:pt modelId="{5CCE57E7-E083-4D4E-AEE3-D4E31B2F225D}">
      <dgm:prSet phldrT="[Text]" custT="1"/>
      <dgm:spPr/>
      <dgm:t>
        <a:bodyPr/>
        <a:lstStyle/>
        <a:p>
          <a:r>
            <a:rPr lang="en-GB" sz="900" dirty="0"/>
            <a:t>IMU</a:t>
          </a:r>
        </a:p>
      </dgm:t>
    </dgm:pt>
    <dgm:pt modelId="{F470EF66-7397-4F98-ADE7-D5356915B7E7}" type="parTrans" cxnId="{048123C9-4B32-4422-9C73-DD7EB65B901D}">
      <dgm:prSet/>
      <dgm:spPr/>
      <dgm:t>
        <a:bodyPr/>
        <a:lstStyle/>
        <a:p>
          <a:endParaRPr lang="en-GB" sz="900"/>
        </a:p>
      </dgm:t>
    </dgm:pt>
    <dgm:pt modelId="{F43F88EE-4EE0-4346-BBA3-3176CE55BC21}" type="sibTrans" cxnId="{048123C9-4B32-4422-9C73-DD7EB65B901D}">
      <dgm:prSet/>
      <dgm:spPr/>
      <dgm:t>
        <a:bodyPr/>
        <a:lstStyle/>
        <a:p>
          <a:endParaRPr lang="en-GB" sz="900"/>
        </a:p>
      </dgm:t>
    </dgm:pt>
    <dgm:pt modelId="{B6B78957-1F8A-474C-BB76-7E9C64589023}">
      <dgm:prSet phldrT="[Text]" custT="1"/>
      <dgm:spPr/>
      <dgm:t>
        <a:bodyPr/>
        <a:lstStyle/>
        <a:p>
          <a:r>
            <a:rPr lang="en-GB" sz="900" dirty="0"/>
            <a:t>Light</a:t>
          </a:r>
        </a:p>
      </dgm:t>
    </dgm:pt>
    <dgm:pt modelId="{4DAAD06E-DAFF-4DA4-8870-A8A7B4365217}" type="parTrans" cxnId="{C28840D9-D865-4672-BDEF-B1DD55B179FD}">
      <dgm:prSet/>
      <dgm:spPr/>
      <dgm:t>
        <a:bodyPr/>
        <a:lstStyle/>
        <a:p>
          <a:endParaRPr lang="en-GB" sz="900"/>
        </a:p>
      </dgm:t>
    </dgm:pt>
    <dgm:pt modelId="{00A6AA92-704D-479F-8C60-1BDAE12FCA7A}" type="sibTrans" cxnId="{C28840D9-D865-4672-BDEF-B1DD55B179FD}">
      <dgm:prSet/>
      <dgm:spPr/>
      <dgm:t>
        <a:bodyPr/>
        <a:lstStyle/>
        <a:p>
          <a:endParaRPr lang="en-GB" sz="900"/>
        </a:p>
      </dgm:t>
    </dgm:pt>
    <dgm:pt modelId="{5B430598-5725-4351-907F-9766064965DA}">
      <dgm:prSet phldrT="[Text]" custT="1"/>
      <dgm:spPr/>
      <dgm:t>
        <a:bodyPr/>
        <a:lstStyle/>
        <a:p>
          <a:r>
            <a:rPr lang="en-GB" sz="900" dirty="0"/>
            <a:t>Bluetooth Low Energy</a:t>
          </a:r>
        </a:p>
      </dgm:t>
    </dgm:pt>
    <dgm:pt modelId="{9C42410E-447C-4AF1-9E66-7D8C7E69F905}" type="parTrans" cxnId="{AFE7B390-4571-408D-BF02-53C830D92267}">
      <dgm:prSet/>
      <dgm:spPr/>
      <dgm:t>
        <a:bodyPr/>
        <a:lstStyle/>
        <a:p>
          <a:endParaRPr lang="en-GB" sz="900"/>
        </a:p>
      </dgm:t>
    </dgm:pt>
    <dgm:pt modelId="{6239003A-33BE-4213-B3F1-1AE9BDE54EA9}" type="sibTrans" cxnId="{AFE7B390-4571-408D-BF02-53C830D92267}">
      <dgm:prSet/>
      <dgm:spPr/>
      <dgm:t>
        <a:bodyPr/>
        <a:lstStyle/>
        <a:p>
          <a:endParaRPr lang="en-GB" sz="900"/>
        </a:p>
      </dgm:t>
    </dgm:pt>
    <dgm:pt modelId="{B680DFEE-1144-457D-A08F-9BD2668ECE3A}">
      <dgm:prSet phldrT="[Text]" custT="1"/>
      <dgm:spPr/>
      <dgm:t>
        <a:bodyPr/>
        <a:lstStyle/>
        <a:p>
          <a:r>
            <a:rPr lang="en-GB" sz="900" dirty="0"/>
            <a:t>Microphone</a:t>
          </a:r>
        </a:p>
      </dgm:t>
    </dgm:pt>
    <dgm:pt modelId="{E6114DA1-82A5-4CBC-B449-517C1CC246A6}" type="parTrans" cxnId="{761A4471-7178-4BC8-A5CF-2DEF06DB94E3}">
      <dgm:prSet/>
      <dgm:spPr/>
      <dgm:t>
        <a:bodyPr/>
        <a:lstStyle/>
        <a:p>
          <a:endParaRPr lang="en-GB" sz="900"/>
        </a:p>
      </dgm:t>
    </dgm:pt>
    <dgm:pt modelId="{4A958275-038D-4030-AA8F-A23774D00827}" type="sibTrans" cxnId="{761A4471-7178-4BC8-A5CF-2DEF06DB94E3}">
      <dgm:prSet/>
      <dgm:spPr/>
      <dgm:t>
        <a:bodyPr/>
        <a:lstStyle/>
        <a:p>
          <a:endParaRPr lang="en-GB" sz="900"/>
        </a:p>
      </dgm:t>
    </dgm:pt>
    <dgm:pt modelId="{EDE1CCF1-E700-48A5-9F27-DF3BDD4E1830}">
      <dgm:prSet phldrT="[Text]" custT="1"/>
      <dgm:spPr/>
      <dgm:t>
        <a:bodyPr/>
        <a:lstStyle/>
        <a:p>
          <a:r>
            <a:rPr lang="en-GB" sz="900"/>
            <a:t>Temperature</a:t>
          </a:r>
          <a:endParaRPr lang="en-GB" sz="900" dirty="0"/>
        </a:p>
      </dgm:t>
    </dgm:pt>
    <dgm:pt modelId="{BB0ED6BF-B465-4F76-BF7F-DAC61071D6E8}" type="parTrans" cxnId="{195B7437-CDC6-4280-A1F1-B982B5CF17D7}">
      <dgm:prSet/>
      <dgm:spPr/>
      <dgm:t>
        <a:bodyPr/>
        <a:lstStyle/>
        <a:p>
          <a:endParaRPr lang="en-GB" sz="900"/>
        </a:p>
      </dgm:t>
    </dgm:pt>
    <dgm:pt modelId="{E9540C02-CAC6-492D-AF5B-9F3A5EA86CAA}" type="sibTrans" cxnId="{195B7437-CDC6-4280-A1F1-B982B5CF17D7}">
      <dgm:prSet/>
      <dgm:spPr/>
      <dgm:t>
        <a:bodyPr/>
        <a:lstStyle/>
        <a:p>
          <a:endParaRPr lang="en-GB" sz="900"/>
        </a:p>
      </dgm:t>
    </dgm:pt>
    <dgm:pt modelId="{EA7691C7-6D62-477A-97BA-240B395F585D}">
      <dgm:prSet phldrT="[Text]" custT="1"/>
      <dgm:spPr/>
      <dgm:t>
        <a:bodyPr/>
        <a:lstStyle/>
        <a:p>
          <a:r>
            <a:rPr lang="en-GB" sz="900"/>
            <a:t>Barometer</a:t>
          </a:r>
          <a:endParaRPr lang="en-GB" sz="900" dirty="0"/>
        </a:p>
      </dgm:t>
    </dgm:pt>
    <dgm:pt modelId="{270CF761-A30F-4FFB-AC50-99D8F6271F54}" type="parTrans" cxnId="{923060E9-204C-48CD-9EB4-96609871E6B4}">
      <dgm:prSet/>
      <dgm:spPr/>
      <dgm:t>
        <a:bodyPr/>
        <a:lstStyle/>
        <a:p>
          <a:endParaRPr lang="en-GB" sz="900"/>
        </a:p>
      </dgm:t>
    </dgm:pt>
    <dgm:pt modelId="{736F709C-ADA7-4ECB-BEEB-214DB229312B}" type="sibTrans" cxnId="{923060E9-204C-48CD-9EB4-96609871E6B4}">
      <dgm:prSet/>
      <dgm:spPr/>
      <dgm:t>
        <a:bodyPr/>
        <a:lstStyle/>
        <a:p>
          <a:endParaRPr lang="en-GB" sz="900"/>
        </a:p>
      </dgm:t>
    </dgm:pt>
    <dgm:pt modelId="{F7C964D5-43B1-4ACE-B070-35D503B85A65}">
      <dgm:prSet phldrT="[Text]" custT="1"/>
      <dgm:spPr/>
      <dgm:t>
        <a:bodyPr/>
        <a:lstStyle/>
        <a:p>
          <a:r>
            <a:rPr lang="en-GB" sz="900" dirty="0"/>
            <a:t>Pressure</a:t>
          </a:r>
        </a:p>
      </dgm:t>
    </dgm:pt>
    <dgm:pt modelId="{D83304B7-71D9-41A4-9489-3E137072143E}" type="parTrans" cxnId="{A6BD8B93-2FBB-45C3-95C4-F7629A86EE97}">
      <dgm:prSet/>
      <dgm:spPr/>
      <dgm:t>
        <a:bodyPr/>
        <a:lstStyle/>
        <a:p>
          <a:endParaRPr lang="en-GB" sz="900"/>
        </a:p>
      </dgm:t>
    </dgm:pt>
    <dgm:pt modelId="{CDE1615C-625F-4DB5-8C9A-386C0679B363}" type="sibTrans" cxnId="{A6BD8B93-2FBB-45C3-95C4-F7629A86EE97}">
      <dgm:prSet/>
      <dgm:spPr/>
      <dgm:t>
        <a:bodyPr/>
        <a:lstStyle/>
        <a:p>
          <a:endParaRPr lang="en-GB" sz="900"/>
        </a:p>
      </dgm:t>
    </dgm:pt>
    <dgm:pt modelId="{A2E1E97A-9725-4E82-8BDE-134A799B0D3C}">
      <dgm:prSet phldrT="[Text]" custT="1"/>
      <dgm:spPr/>
      <dgm:t>
        <a:bodyPr/>
        <a:lstStyle/>
        <a:p>
          <a:r>
            <a:rPr lang="en-GB" sz="900" dirty="0"/>
            <a:t>Magnetometer</a:t>
          </a:r>
        </a:p>
      </dgm:t>
    </dgm:pt>
    <dgm:pt modelId="{3E56E030-7C21-4782-851E-3430B4439EF3}" type="parTrans" cxnId="{F2F279DF-37D0-4B05-BE40-CDAD33670B5C}">
      <dgm:prSet/>
      <dgm:spPr/>
      <dgm:t>
        <a:bodyPr/>
        <a:lstStyle/>
        <a:p>
          <a:endParaRPr lang="en-GB" sz="900"/>
        </a:p>
      </dgm:t>
    </dgm:pt>
    <dgm:pt modelId="{6AD80419-77D4-4A14-918C-6AE177D77A70}" type="sibTrans" cxnId="{F2F279DF-37D0-4B05-BE40-CDAD33670B5C}">
      <dgm:prSet/>
      <dgm:spPr/>
      <dgm:t>
        <a:bodyPr/>
        <a:lstStyle/>
        <a:p>
          <a:endParaRPr lang="en-GB" sz="900"/>
        </a:p>
      </dgm:t>
    </dgm:pt>
    <dgm:pt modelId="{EEC0C281-CD67-431E-9585-AF7F70C80C8C}">
      <dgm:prSet phldrT="[Text]" custT="1"/>
      <dgm:spPr/>
      <dgm:t>
        <a:bodyPr/>
        <a:lstStyle/>
        <a:p>
          <a:r>
            <a:rPr lang="en-GB" sz="900" dirty="0"/>
            <a:t>Humidity</a:t>
          </a:r>
        </a:p>
      </dgm:t>
    </dgm:pt>
    <dgm:pt modelId="{9D6FF4D6-64E7-48B1-8CA1-E9AEC206E7EC}" type="parTrans" cxnId="{1E1CDD4F-2D73-447C-AC22-F5E5FFB6A1F4}">
      <dgm:prSet/>
      <dgm:spPr/>
      <dgm:t>
        <a:bodyPr/>
        <a:lstStyle/>
        <a:p>
          <a:endParaRPr lang="en-GB" sz="900"/>
        </a:p>
      </dgm:t>
    </dgm:pt>
    <dgm:pt modelId="{F4D12333-1A43-47A4-A522-AED27CCBA29C}" type="sibTrans" cxnId="{1E1CDD4F-2D73-447C-AC22-F5E5FFB6A1F4}">
      <dgm:prSet/>
      <dgm:spPr/>
      <dgm:t>
        <a:bodyPr/>
        <a:lstStyle/>
        <a:p>
          <a:endParaRPr lang="en-GB" sz="900"/>
        </a:p>
      </dgm:t>
    </dgm:pt>
    <dgm:pt modelId="{864E6746-73D0-45AA-B180-CFEA94AC844C}" type="pres">
      <dgm:prSet presAssocID="{373D707D-9D15-4D70-857F-FA3B4360054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CEF731-7706-4B05-860C-6827F6328BAE}" type="pres">
      <dgm:prSet presAssocID="{A4E321A2-4A65-4942-BC7D-CFDF7F0F17B5}" presName="vertOne" presStyleCnt="0"/>
      <dgm:spPr/>
    </dgm:pt>
    <dgm:pt modelId="{789D0269-EFCF-4A0C-8289-F0A149AEEB6B}" type="pres">
      <dgm:prSet presAssocID="{A4E321A2-4A65-4942-BC7D-CFDF7F0F17B5}" presName="txOne" presStyleLbl="node0" presStyleIdx="0" presStyleCnt="1">
        <dgm:presLayoutVars>
          <dgm:chPref val="3"/>
        </dgm:presLayoutVars>
      </dgm:prSet>
      <dgm:spPr/>
    </dgm:pt>
    <dgm:pt modelId="{7DB23659-C220-46F1-B2A7-D99CD107221C}" type="pres">
      <dgm:prSet presAssocID="{A4E321A2-4A65-4942-BC7D-CFDF7F0F17B5}" presName="parTransOne" presStyleCnt="0"/>
      <dgm:spPr/>
    </dgm:pt>
    <dgm:pt modelId="{8494A2AA-F67B-4A40-ABCF-C60BB47B8243}" type="pres">
      <dgm:prSet presAssocID="{A4E321A2-4A65-4942-BC7D-CFDF7F0F17B5}" presName="horzOne" presStyleCnt="0"/>
      <dgm:spPr/>
    </dgm:pt>
    <dgm:pt modelId="{4A2C4F8E-BB32-4034-9FC7-AE8807AE3698}" type="pres">
      <dgm:prSet presAssocID="{3A9B14C0-83CE-42A1-8FED-1BA57A7975F4}" presName="vertTwo" presStyleCnt="0"/>
      <dgm:spPr/>
    </dgm:pt>
    <dgm:pt modelId="{C30EDBA2-883E-4D70-99DA-B916F89D495F}" type="pres">
      <dgm:prSet presAssocID="{3A9B14C0-83CE-42A1-8FED-1BA57A7975F4}" presName="txTwo" presStyleLbl="node2" presStyleIdx="0" presStyleCnt="2">
        <dgm:presLayoutVars>
          <dgm:chPref val="3"/>
        </dgm:presLayoutVars>
      </dgm:prSet>
      <dgm:spPr/>
    </dgm:pt>
    <dgm:pt modelId="{5C8B6C8D-51B0-4D37-8727-31426A90B310}" type="pres">
      <dgm:prSet presAssocID="{3A9B14C0-83CE-42A1-8FED-1BA57A7975F4}" presName="parTransTwo" presStyleCnt="0"/>
      <dgm:spPr/>
    </dgm:pt>
    <dgm:pt modelId="{E5B6B386-14BC-4FCC-A24F-31E68C8C7F6F}" type="pres">
      <dgm:prSet presAssocID="{3A9B14C0-83CE-42A1-8FED-1BA57A7975F4}" presName="horzTwo" presStyleCnt="0"/>
      <dgm:spPr/>
    </dgm:pt>
    <dgm:pt modelId="{9987183B-96F3-463A-B3AA-546B52B4E00B}" type="pres">
      <dgm:prSet presAssocID="{5CCE57E7-E083-4D4E-AEE3-D4E31B2F225D}" presName="vertThree" presStyleCnt="0"/>
      <dgm:spPr/>
    </dgm:pt>
    <dgm:pt modelId="{BDE25EEE-49FF-42A1-BFFD-0F33F933C258}" type="pres">
      <dgm:prSet presAssocID="{5CCE57E7-E083-4D4E-AEE3-D4E31B2F225D}" presName="txThree" presStyleLbl="node3" presStyleIdx="0" presStyleCnt="4">
        <dgm:presLayoutVars>
          <dgm:chPref val="3"/>
        </dgm:presLayoutVars>
      </dgm:prSet>
      <dgm:spPr/>
    </dgm:pt>
    <dgm:pt modelId="{B7E7BC9F-7930-4A9D-BDC1-DE7C9B4D64BD}" type="pres">
      <dgm:prSet presAssocID="{5CCE57E7-E083-4D4E-AEE3-D4E31B2F225D}" presName="parTransThree" presStyleCnt="0"/>
      <dgm:spPr/>
    </dgm:pt>
    <dgm:pt modelId="{DD2D36B2-1293-41F3-84FD-C669C9B0C93D}" type="pres">
      <dgm:prSet presAssocID="{5CCE57E7-E083-4D4E-AEE3-D4E31B2F225D}" presName="horzThree" presStyleCnt="0"/>
      <dgm:spPr/>
    </dgm:pt>
    <dgm:pt modelId="{B6B89CB3-C327-4D13-9692-1132BA249042}" type="pres">
      <dgm:prSet presAssocID="{EDE1CCF1-E700-48A5-9F27-DF3BDD4E1830}" presName="vertFour" presStyleCnt="0">
        <dgm:presLayoutVars>
          <dgm:chPref val="3"/>
        </dgm:presLayoutVars>
      </dgm:prSet>
      <dgm:spPr/>
    </dgm:pt>
    <dgm:pt modelId="{4FC41D83-ED55-4E30-918C-B5911B372746}" type="pres">
      <dgm:prSet presAssocID="{EDE1CCF1-E700-48A5-9F27-DF3BDD4E1830}" presName="txFour" presStyleLbl="node4" presStyleIdx="0" presStyleCnt="4">
        <dgm:presLayoutVars>
          <dgm:chPref val="3"/>
        </dgm:presLayoutVars>
      </dgm:prSet>
      <dgm:spPr/>
    </dgm:pt>
    <dgm:pt modelId="{905EEEBA-DBA6-4C6B-AEEB-6B378195BDA8}" type="pres">
      <dgm:prSet presAssocID="{EDE1CCF1-E700-48A5-9F27-DF3BDD4E1830}" presName="horzFour" presStyleCnt="0"/>
      <dgm:spPr/>
    </dgm:pt>
    <dgm:pt modelId="{73AFA0B8-AF9E-48F2-A2B3-C2EA40214A0F}" type="pres">
      <dgm:prSet presAssocID="{F43F88EE-4EE0-4346-BBA3-3176CE55BC21}" presName="sibSpaceThree" presStyleCnt="0"/>
      <dgm:spPr/>
    </dgm:pt>
    <dgm:pt modelId="{85D35378-95A4-4ECB-A088-618D6D8D6EE8}" type="pres">
      <dgm:prSet presAssocID="{B6B78957-1F8A-474C-BB76-7E9C64589023}" presName="vertThree" presStyleCnt="0"/>
      <dgm:spPr/>
    </dgm:pt>
    <dgm:pt modelId="{6163F940-1842-466B-BFF3-5EF679D32E8F}" type="pres">
      <dgm:prSet presAssocID="{B6B78957-1F8A-474C-BB76-7E9C64589023}" presName="txThree" presStyleLbl="node3" presStyleIdx="1" presStyleCnt="4">
        <dgm:presLayoutVars>
          <dgm:chPref val="3"/>
        </dgm:presLayoutVars>
      </dgm:prSet>
      <dgm:spPr/>
    </dgm:pt>
    <dgm:pt modelId="{9ABA29FE-A383-412F-82BC-BB0DEAB14D65}" type="pres">
      <dgm:prSet presAssocID="{B6B78957-1F8A-474C-BB76-7E9C64589023}" presName="parTransThree" presStyleCnt="0"/>
      <dgm:spPr/>
    </dgm:pt>
    <dgm:pt modelId="{2C8F588C-CF15-404D-917B-C04B72DBAB38}" type="pres">
      <dgm:prSet presAssocID="{B6B78957-1F8A-474C-BB76-7E9C64589023}" presName="horzThree" presStyleCnt="0"/>
      <dgm:spPr/>
    </dgm:pt>
    <dgm:pt modelId="{D3CE42A1-A3BF-4622-AD06-64687F682A66}" type="pres">
      <dgm:prSet presAssocID="{EA7691C7-6D62-477A-97BA-240B395F585D}" presName="vertFour" presStyleCnt="0">
        <dgm:presLayoutVars>
          <dgm:chPref val="3"/>
        </dgm:presLayoutVars>
      </dgm:prSet>
      <dgm:spPr/>
    </dgm:pt>
    <dgm:pt modelId="{8AB0AD76-BD58-4017-8C19-C5DC028B38DB}" type="pres">
      <dgm:prSet presAssocID="{EA7691C7-6D62-477A-97BA-240B395F585D}" presName="txFour" presStyleLbl="node4" presStyleIdx="1" presStyleCnt="4">
        <dgm:presLayoutVars>
          <dgm:chPref val="3"/>
        </dgm:presLayoutVars>
      </dgm:prSet>
      <dgm:spPr/>
    </dgm:pt>
    <dgm:pt modelId="{0988A31E-3027-4153-9518-89D93FC05472}" type="pres">
      <dgm:prSet presAssocID="{EA7691C7-6D62-477A-97BA-240B395F585D}" presName="horzFour" presStyleCnt="0"/>
      <dgm:spPr/>
    </dgm:pt>
    <dgm:pt modelId="{C461E6AA-B7F8-41FB-B401-81F1C820F818}" type="pres">
      <dgm:prSet presAssocID="{7B43818A-F4A3-403E-9557-29081A1E85E1}" presName="sibSpaceTwo" presStyleCnt="0"/>
      <dgm:spPr/>
    </dgm:pt>
    <dgm:pt modelId="{7BF39C0E-B78D-41FD-94FB-1BB7C7B89578}" type="pres">
      <dgm:prSet presAssocID="{5B430598-5725-4351-907F-9766064965DA}" presName="vertTwo" presStyleCnt="0"/>
      <dgm:spPr/>
    </dgm:pt>
    <dgm:pt modelId="{B1B7DEF5-18AF-4B48-9E3B-F5B20939E7D5}" type="pres">
      <dgm:prSet presAssocID="{5B430598-5725-4351-907F-9766064965DA}" presName="txTwo" presStyleLbl="node2" presStyleIdx="1" presStyleCnt="2">
        <dgm:presLayoutVars>
          <dgm:chPref val="3"/>
        </dgm:presLayoutVars>
      </dgm:prSet>
      <dgm:spPr/>
    </dgm:pt>
    <dgm:pt modelId="{DDAE195F-B8B4-4BDC-8784-8E1B7B190D55}" type="pres">
      <dgm:prSet presAssocID="{5B430598-5725-4351-907F-9766064965DA}" presName="parTransTwo" presStyleCnt="0"/>
      <dgm:spPr/>
    </dgm:pt>
    <dgm:pt modelId="{526BAF92-A2F1-4051-9D3E-43308A6B9EAF}" type="pres">
      <dgm:prSet presAssocID="{5B430598-5725-4351-907F-9766064965DA}" presName="horzTwo" presStyleCnt="0"/>
      <dgm:spPr/>
    </dgm:pt>
    <dgm:pt modelId="{6A7DCBC1-A13A-4EF7-8EB1-3DA076E24C54}" type="pres">
      <dgm:prSet presAssocID="{B680DFEE-1144-457D-A08F-9BD2668ECE3A}" presName="vertThree" presStyleCnt="0"/>
      <dgm:spPr/>
    </dgm:pt>
    <dgm:pt modelId="{5D2A20F1-FB2A-4599-9A2C-5CF7D0814AB0}" type="pres">
      <dgm:prSet presAssocID="{B680DFEE-1144-457D-A08F-9BD2668ECE3A}" presName="txThree" presStyleLbl="node3" presStyleIdx="2" presStyleCnt="4">
        <dgm:presLayoutVars>
          <dgm:chPref val="3"/>
        </dgm:presLayoutVars>
      </dgm:prSet>
      <dgm:spPr/>
    </dgm:pt>
    <dgm:pt modelId="{1C74BAD7-AC88-4B65-8A59-445B96BEE9A8}" type="pres">
      <dgm:prSet presAssocID="{B680DFEE-1144-457D-A08F-9BD2668ECE3A}" presName="parTransThree" presStyleCnt="0"/>
      <dgm:spPr/>
    </dgm:pt>
    <dgm:pt modelId="{3D99C441-1E07-432F-92E7-82F19B40DE0D}" type="pres">
      <dgm:prSet presAssocID="{B680DFEE-1144-457D-A08F-9BD2668ECE3A}" presName="horzThree" presStyleCnt="0"/>
      <dgm:spPr/>
    </dgm:pt>
    <dgm:pt modelId="{D41276DA-0EB3-46F7-9169-3CFC6DD2F7EF}" type="pres">
      <dgm:prSet presAssocID="{A2E1E97A-9725-4E82-8BDE-134A799B0D3C}" presName="vertFour" presStyleCnt="0">
        <dgm:presLayoutVars>
          <dgm:chPref val="3"/>
        </dgm:presLayoutVars>
      </dgm:prSet>
      <dgm:spPr/>
    </dgm:pt>
    <dgm:pt modelId="{044EF80A-4944-4D15-8B28-BE949DA65475}" type="pres">
      <dgm:prSet presAssocID="{A2E1E97A-9725-4E82-8BDE-134A799B0D3C}" presName="txFour" presStyleLbl="node4" presStyleIdx="2" presStyleCnt="4">
        <dgm:presLayoutVars>
          <dgm:chPref val="3"/>
        </dgm:presLayoutVars>
      </dgm:prSet>
      <dgm:spPr/>
    </dgm:pt>
    <dgm:pt modelId="{DB099324-8594-4B4A-86E7-A7BB67FE5196}" type="pres">
      <dgm:prSet presAssocID="{A2E1E97A-9725-4E82-8BDE-134A799B0D3C}" presName="horzFour" presStyleCnt="0"/>
      <dgm:spPr/>
    </dgm:pt>
    <dgm:pt modelId="{F5802D5F-238B-4D20-823F-4D030578B3DC}" type="pres">
      <dgm:prSet presAssocID="{4A958275-038D-4030-AA8F-A23774D00827}" presName="sibSpaceThree" presStyleCnt="0"/>
      <dgm:spPr/>
    </dgm:pt>
    <dgm:pt modelId="{81436FC4-91A0-4DAC-9C93-378EA8FD3370}" type="pres">
      <dgm:prSet presAssocID="{F7C964D5-43B1-4ACE-B070-35D503B85A65}" presName="vertThree" presStyleCnt="0"/>
      <dgm:spPr/>
    </dgm:pt>
    <dgm:pt modelId="{D65D096C-F9FA-4C73-B93E-F5FCC6FFEC44}" type="pres">
      <dgm:prSet presAssocID="{F7C964D5-43B1-4ACE-B070-35D503B85A65}" presName="txThree" presStyleLbl="node3" presStyleIdx="3" presStyleCnt="4">
        <dgm:presLayoutVars>
          <dgm:chPref val="3"/>
        </dgm:presLayoutVars>
      </dgm:prSet>
      <dgm:spPr/>
    </dgm:pt>
    <dgm:pt modelId="{1A2A570F-CB18-4F6D-969F-DBD549A056BA}" type="pres">
      <dgm:prSet presAssocID="{F7C964D5-43B1-4ACE-B070-35D503B85A65}" presName="parTransThree" presStyleCnt="0"/>
      <dgm:spPr/>
    </dgm:pt>
    <dgm:pt modelId="{AD192DF5-D321-477C-8387-F02A458D0302}" type="pres">
      <dgm:prSet presAssocID="{F7C964D5-43B1-4ACE-B070-35D503B85A65}" presName="horzThree" presStyleCnt="0"/>
      <dgm:spPr/>
    </dgm:pt>
    <dgm:pt modelId="{9A7D4E78-B924-4DA7-967F-2B9B2C1B2E50}" type="pres">
      <dgm:prSet presAssocID="{EEC0C281-CD67-431E-9585-AF7F70C80C8C}" presName="vertFour" presStyleCnt="0">
        <dgm:presLayoutVars>
          <dgm:chPref val="3"/>
        </dgm:presLayoutVars>
      </dgm:prSet>
      <dgm:spPr/>
    </dgm:pt>
    <dgm:pt modelId="{9AECBEEC-D1D9-4042-9ABB-478E80995C7B}" type="pres">
      <dgm:prSet presAssocID="{EEC0C281-CD67-431E-9585-AF7F70C80C8C}" presName="txFour" presStyleLbl="node4" presStyleIdx="3" presStyleCnt="4">
        <dgm:presLayoutVars>
          <dgm:chPref val="3"/>
        </dgm:presLayoutVars>
      </dgm:prSet>
      <dgm:spPr/>
    </dgm:pt>
    <dgm:pt modelId="{C22A1024-45FA-453C-90A8-88475693DFE4}" type="pres">
      <dgm:prSet presAssocID="{EEC0C281-CD67-431E-9585-AF7F70C80C8C}" presName="horzFour" presStyleCnt="0"/>
      <dgm:spPr/>
    </dgm:pt>
  </dgm:ptLst>
  <dgm:cxnLst>
    <dgm:cxn modelId="{EB881C19-95EB-4CA6-914C-A1018ACDD2E5}" srcId="{A4E321A2-4A65-4942-BC7D-CFDF7F0F17B5}" destId="{3A9B14C0-83CE-42A1-8FED-1BA57A7975F4}" srcOrd="0" destOrd="0" parTransId="{ECC62CE9-6C79-4FF9-96A2-38E9B7D9AC84}" sibTransId="{7B43818A-F4A3-403E-9557-29081A1E85E1}"/>
    <dgm:cxn modelId="{195B7437-CDC6-4280-A1F1-B982B5CF17D7}" srcId="{5CCE57E7-E083-4D4E-AEE3-D4E31B2F225D}" destId="{EDE1CCF1-E700-48A5-9F27-DF3BDD4E1830}" srcOrd="0" destOrd="0" parTransId="{BB0ED6BF-B465-4F76-BF7F-DAC61071D6E8}" sibTransId="{E9540C02-CAC6-492D-AF5B-9F3A5EA86CAA}"/>
    <dgm:cxn modelId="{DB03475C-BC22-4A92-B49F-D83D649B64CD}" type="presOf" srcId="{EA7691C7-6D62-477A-97BA-240B395F585D}" destId="{8AB0AD76-BD58-4017-8C19-C5DC028B38DB}" srcOrd="0" destOrd="0" presId="urn:microsoft.com/office/officeart/2005/8/layout/architecture"/>
    <dgm:cxn modelId="{31DB8F6B-8EB8-4D59-A8EF-5E3AE9FCAD87}" type="presOf" srcId="{A4E321A2-4A65-4942-BC7D-CFDF7F0F17B5}" destId="{789D0269-EFCF-4A0C-8289-F0A149AEEB6B}" srcOrd="0" destOrd="0" presId="urn:microsoft.com/office/officeart/2005/8/layout/architecture"/>
    <dgm:cxn modelId="{1E1CDD4F-2D73-447C-AC22-F5E5FFB6A1F4}" srcId="{F7C964D5-43B1-4ACE-B070-35D503B85A65}" destId="{EEC0C281-CD67-431E-9585-AF7F70C80C8C}" srcOrd="0" destOrd="0" parTransId="{9D6FF4D6-64E7-48B1-8CA1-E9AEC206E7EC}" sibTransId="{F4D12333-1A43-47A4-A522-AED27CCBA29C}"/>
    <dgm:cxn modelId="{761A4471-7178-4BC8-A5CF-2DEF06DB94E3}" srcId="{5B430598-5725-4351-907F-9766064965DA}" destId="{B680DFEE-1144-457D-A08F-9BD2668ECE3A}" srcOrd="0" destOrd="0" parTransId="{E6114DA1-82A5-4CBC-B449-517C1CC246A6}" sibTransId="{4A958275-038D-4030-AA8F-A23774D00827}"/>
    <dgm:cxn modelId="{7CD5E071-C3F6-437A-8281-A0E7227D9123}" srcId="{373D707D-9D15-4D70-857F-FA3B4360054D}" destId="{A4E321A2-4A65-4942-BC7D-CFDF7F0F17B5}" srcOrd="0" destOrd="0" parTransId="{D6BA368E-E443-4FCE-8913-943299B8CEB5}" sibTransId="{EE42C482-AEFF-47DC-8B31-D83322688D0C}"/>
    <dgm:cxn modelId="{57D43C76-BF1C-4D13-9C99-1266DDEEC163}" type="presOf" srcId="{373D707D-9D15-4D70-857F-FA3B4360054D}" destId="{864E6746-73D0-45AA-B180-CFEA94AC844C}" srcOrd="0" destOrd="0" presId="urn:microsoft.com/office/officeart/2005/8/layout/architecture"/>
    <dgm:cxn modelId="{2F17297A-5D6F-4FC9-9DDA-39240FD163A1}" type="presOf" srcId="{A2E1E97A-9725-4E82-8BDE-134A799B0D3C}" destId="{044EF80A-4944-4D15-8B28-BE949DA65475}" srcOrd="0" destOrd="0" presId="urn:microsoft.com/office/officeart/2005/8/layout/architecture"/>
    <dgm:cxn modelId="{FA1BCE8A-01CB-480E-920F-BA09A2800C35}" type="presOf" srcId="{5CCE57E7-E083-4D4E-AEE3-D4E31B2F225D}" destId="{BDE25EEE-49FF-42A1-BFFD-0F33F933C258}" srcOrd="0" destOrd="0" presId="urn:microsoft.com/office/officeart/2005/8/layout/architecture"/>
    <dgm:cxn modelId="{DEF86A8E-6565-4347-AC5E-1FBB791C7F19}" type="presOf" srcId="{B680DFEE-1144-457D-A08F-9BD2668ECE3A}" destId="{5D2A20F1-FB2A-4599-9A2C-5CF7D0814AB0}" srcOrd="0" destOrd="0" presId="urn:microsoft.com/office/officeart/2005/8/layout/architecture"/>
    <dgm:cxn modelId="{AFE7B390-4571-408D-BF02-53C830D92267}" srcId="{A4E321A2-4A65-4942-BC7D-CFDF7F0F17B5}" destId="{5B430598-5725-4351-907F-9766064965DA}" srcOrd="1" destOrd="0" parTransId="{9C42410E-447C-4AF1-9E66-7D8C7E69F905}" sibTransId="{6239003A-33BE-4213-B3F1-1AE9BDE54EA9}"/>
    <dgm:cxn modelId="{A6BD8B93-2FBB-45C3-95C4-F7629A86EE97}" srcId="{5B430598-5725-4351-907F-9766064965DA}" destId="{F7C964D5-43B1-4ACE-B070-35D503B85A65}" srcOrd="1" destOrd="0" parTransId="{D83304B7-71D9-41A4-9489-3E137072143E}" sibTransId="{CDE1615C-625F-4DB5-8C9A-386C0679B363}"/>
    <dgm:cxn modelId="{1AB20094-6F4A-4EBF-9716-C8C9965DD742}" type="presOf" srcId="{5B430598-5725-4351-907F-9766064965DA}" destId="{B1B7DEF5-18AF-4B48-9E3B-F5B20939E7D5}" srcOrd="0" destOrd="0" presId="urn:microsoft.com/office/officeart/2005/8/layout/architecture"/>
    <dgm:cxn modelId="{4AF9139E-FF33-45D3-8AA9-FDD3E2CD181F}" type="presOf" srcId="{EDE1CCF1-E700-48A5-9F27-DF3BDD4E1830}" destId="{4FC41D83-ED55-4E30-918C-B5911B372746}" srcOrd="0" destOrd="0" presId="urn:microsoft.com/office/officeart/2005/8/layout/architecture"/>
    <dgm:cxn modelId="{C1C879A2-2294-47B4-8FEA-4B77CCA7EAF9}" type="presOf" srcId="{3A9B14C0-83CE-42A1-8FED-1BA57A7975F4}" destId="{C30EDBA2-883E-4D70-99DA-B916F89D495F}" srcOrd="0" destOrd="0" presId="urn:microsoft.com/office/officeart/2005/8/layout/architecture"/>
    <dgm:cxn modelId="{048123C9-4B32-4422-9C73-DD7EB65B901D}" srcId="{3A9B14C0-83CE-42A1-8FED-1BA57A7975F4}" destId="{5CCE57E7-E083-4D4E-AEE3-D4E31B2F225D}" srcOrd="0" destOrd="0" parTransId="{F470EF66-7397-4F98-ADE7-D5356915B7E7}" sibTransId="{F43F88EE-4EE0-4346-BBA3-3176CE55BC21}"/>
    <dgm:cxn modelId="{62F1A3D2-5947-4A46-A1CE-334E2CB04FA7}" type="presOf" srcId="{EEC0C281-CD67-431E-9585-AF7F70C80C8C}" destId="{9AECBEEC-D1D9-4042-9ABB-478E80995C7B}" srcOrd="0" destOrd="0" presId="urn:microsoft.com/office/officeart/2005/8/layout/architecture"/>
    <dgm:cxn modelId="{C7B29FD5-DC3D-4B55-B47F-909ECC4DD570}" type="presOf" srcId="{F7C964D5-43B1-4ACE-B070-35D503B85A65}" destId="{D65D096C-F9FA-4C73-B93E-F5FCC6FFEC44}" srcOrd="0" destOrd="0" presId="urn:microsoft.com/office/officeart/2005/8/layout/architecture"/>
    <dgm:cxn modelId="{961CD6D8-B9D3-4A89-ABEC-DAAC881EF267}" type="presOf" srcId="{B6B78957-1F8A-474C-BB76-7E9C64589023}" destId="{6163F940-1842-466B-BFF3-5EF679D32E8F}" srcOrd="0" destOrd="0" presId="urn:microsoft.com/office/officeart/2005/8/layout/architecture"/>
    <dgm:cxn modelId="{C28840D9-D865-4672-BDEF-B1DD55B179FD}" srcId="{3A9B14C0-83CE-42A1-8FED-1BA57A7975F4}" destId="{B6B78957-1F8A-474C-BB76-7E9C64589023}" srcOrd="1" destOrd="0" parTransId="{4DAAD06E-DAFF-4DA4-8870-A8A7B4365217}" sibTransId="{00A6AA92-704D-479F-8C60-1BDAE12FCA7A}"/>
    <dgm:cxn modelId="{F2F279DF-37D0-4B05-BE40-CDAD33670B5C}" srcId="{B680DFEE-1144-457D-A08F-9BD2668ECE3A}" destId="{A2E1E97A-9725-4E82-8BDE-134A799B0D3C}" srcOrd="0" destOrd="0" parTransId="{3E56E030-7C21-4782-851E-3430B4439EF3}" sibTransId="{6AD80419-77D4-4A14-918C-6AE177D77A70}"/>
    <dgm:cxn modelId="{923060E9-204C-48CD-9EB4-96609871E6B4}" srcId="{B6B78957-1F8A-474C-BB76-7E9C64589023}" destId="{EA7691C7-6D62-477A-97BA-240B395F585D}" srcOrd="0" destOrd="0" parTransId="{270CF761-A30F-4FFB-AC50-99D8F6271F54}" sibTransId="{736F709C-ADA7-4ECB-BEEB-214DB229312B}"/>
    <dgm:cxn modelId="{7441C63E-9E25-4ECF-BA97-9CC20F01E85C}" type="presParOf" srcId="{864E6746-73D0-45AA-B180-CFEA94AC844C}" destId="{98CEF731-7706-4B05-860C-6827F6328BAE}" srcOrd="0" destOrd="0" presId="urn:microsoft.com/office/officeart/2005/8/layout/architecture"/>
    <dgm:cxn modelId="{2D91E295-B1F9-4C62-9C77-0453315EA9DE}" type="presParOf" srcId="{98CEF731-7706-4B05-860C-6827F6328BAE}" destId="{789D0269-EFCF-4A0C-8289-F0A149AEEB6B}" srcOrd="0" destOrd="0" presId="urn:microsoft.com/office/officeart/2005/8/layout/architecture"/>
    <dgm:cxn modelId="{6F8E2CF9-8405-4E47-AB6E-77B1D89A94AC}" type="presParOf" srcId="{98CEF731-7706-4B05-860C-6827F6328BAE}" destId="{7DB23659-C220-46F1-B2A7-D99CD107221C}" srcOrd="1" destOrd="0" presId="urn:microsoft.com/office/officeart/2005/8/layout/architecture"/>
    <dgm:cxn modelId="{E1E8764B-D8D2-41D7-8789-9FBA18DBE56E}" type="presParOf" srcId="{98CEF731-7706-4B05-860C-6827F6328BAE}" destId="{8494A2AA-F67B-4A40-ABCF-C60BB47B8243}" srcOrd="2" destOrd="0" presId="urn:microsoft.com/office/officeart/2005/8/layout/architecture"/>
    <dgm:cxn modelId="{A509C61F-6C79-45A7-B7C1-E9726B8D8CBF}" type="presParOf" srcId="{8494A2AA-F67B-4A40-ABCF-C60BB47B8243}" destId="{4A2C4F8E-BB32-4034-9FC7-AE8807AE3698}" srcOrd="0" destOrd="0" presId="urn:microsoft.com/office/officeart/2005/8/layout/architecture"/>
    <dgm:cxn modelId="{EAD76219-3781-4B6C-A733-E9E52965F7F2}" type="presParOf" srcId="{4A2C4F8E-BB32-4034-9FC7-AE8807AE3698}" destId="{C30EDBA2-883E-4D70-99DA-B916F89D495F}" srcOrd="0" destOrd="0" presId="urn:microsoft.com/office/officeart/2005/8/layout/architecture"/>
    <dgm:cxn modelId="{F19467EE-537E-4963-B944-B365BAA5C088}" type="presParOf" srcId="{4A2C4F8E-BB32-4034-9FC7-AE8807AE3698}" destId="{5C8B6C8D-51B0-4D37-8727-31426A90B310}" srcOrd="1" destOrd="0" presId="urn:microsoft.com/office/officeart/2005/8/layout/architecture"/>
    <dgm:cxn modelId="{7D488A90-CD6D-495A-877B-AF04FFDB5C36}" type="presParOf" srcId="{4A2C4F8E-BB32-4034-9FC7-AE8807AE3698}" destId="{E5B6B386-14BC-4FCC-A24F-31E68C8C7F6F}" srcOrd="2" destOrd="0" presId="urn:microsoft.com/office/officeart/2005/8/layout/architecture"/>
    <dgm:cxn modelId="{0206C38D-1428-4D15-9500-34F48F78C926}" type="presParOf" srcId="{E5B6B386-14BC-4FCC-A24F-31E68C8C7F6F}" destId="{9987183B-96F3-463A-B3AA-546B52B4E00B}" srcOrd="0" destOrd="0" presId="urn:microsoft.com/office/officeart/2005/8/layout/architecture"/>
    <dgm:cxn modelId="{2CAAF70B-313E-49A8-8E56-74F650085E8C}" type="presParOf" srcId="{9987183B-96F3-463A-B3AA-546B52B4E00B}" destId="{BDE25EEE-49FF-42A1-BFFD-0F33F933C258}" srcOrd="0" destOrd="0" presId="urn:microsoft.com/office/officeart/2005/8/layout/architecture"/>
    <dgm:cxn modelId="{38D80C64-7128-4BB2-8179-194EC43630C6}" type="presParOf" srcId="{9987183B-96F3-463A-B3AA-546B52B4E00B}" destId="{B7E7BC9F-7930-4A9D-BDC1-DE7C9B4D64BD}" srcOrd="1" destOrd="0" presId="urn:microsoft.com/office/officeart/2005/8/layout/architecture"/>
    <dgm:cxn modelId="{198FE033-105C-4EBC-A7DA-5B3CB534C5A3}" type="presParOf" srcId="{9987183B-96F3-463A-B3AA-546B52B4E00B}" destId="{DD2D36B2-1293-41F3-84FD-C669C9B0C93D}" srcOrd="2" destOrd="0" presId="urn:microsoft.com/office/officeart/2005/8/layout/architecture"/>
    <dgm:cxn modelId="{A33FEE27-444E-4FE4-B28F-B842FB304EA4}" type="presParOf" srcId="{DD2D36B2-1293-41F3-84FD-C669C9B0C93D}" destId="{B6B89CB3-C327-4D13-9692-1132BA249042}" srcOrd="0" destOrd="0" presId="urn:microsoft.com/office/officeart/2005/8/layout/architecture"/>
    <dgm:cxn modelId="{285CE687-C785-46D9-972A-CCB62D25E313}" type="presParOf" srcId="{B6B89CB3-C327-4D13-9692-1132BA249042}" destId="{4FC41D83-ED55-4E30-918C-B5911B372746}" srcOrd="0" destOrd="0" presId="urn:microsoft.com/office/officeart/2005/8/layout/architecture"/>
    <dgm:cxn modelId="{9A9C368C-87DD-4F9A-93EF-A8809A8A58A1}" type="presParOf" srcId="{B6B89CB3-C327-4D13-9692-1132BA249042}" destId="{905EEEBA-DBA6-4C6B-AEEB-6B378195BDA8}" srcOrd="1" destOrd="0" presId="urn:microsoft.com/office/officeart/2005/8/layout/architecture"/>
    <dgm:cxn modelId="{A5908B09-0425-41B1-A29A-A571788DA367}" type="presParOf" srcId="{E5B6B386-14BC-4FCC-A24F-31E68C8C7F6F}" destId="{73AFA0B8-AF9E-48F2-A2B3-C2EA40214A0F}" srcOrd="1" destOrd="0" presId="urn:microsoft.com/office/officeart/2005/8/layout/architecture"/>
    <dgm:cxn modelId="{51EEBDC1-21DD-4D98-B3EC-7A1ABD9D5E97}" type="presParOf" srcId="{E5B6B386-14BC-4FCC-A24F-31E68C8C7F6F}" destId="{85D35378-95A4-4ECB-A088-618D6D8D6EE8}" srcOrd="2" destOrd="0" presId="urn:microsoft.com/office/officeart/2005/8/layout/architecture"/>
    <dgm:cxn modelId="{0D43746F-206F-4319-B58C-C81681565B5D}" type="presParOf" srcId="{85D35378-95A4-4ECB-A088-618D6D8D6EE8}" destId="{6163F940-1842-466B-BFF3-5EF679D32E8F}" srcOrd="0" destOrd="0" presId="urn:microsoft.com/office/officeart/2005/8/layout/architecture"/>
    <dgm:cxn modelId="{F1D876BF-9881-4AC0-B19C-476F3087BF1C}" type="presParOf" srcId="{85D35378-95A4-4ECB-A088-618D6D8D6EE8}" destId="{9ABA29FE-A383-412F-82BC-BB0DEAB14D65}" srcOrd="1" destOrd="0" presId="urn:microsoft.com/office/officeart/2005/8/layout/architecture"/>
    <dgm:cxn modelId="{61692E39-D037-4F55-A2E4-13A1E8342F78}" type="presParOf" srcId="{85D35378-95A4-4ECB-A088-618D6D8D6EE8}" destId="{2C8F588C-CF15-404D-917B-C04B72DBAB38}" srcOrd="2" destOrd="0" presId="urn:microsoft.com/office/officeart/2005/8/layout/architecture"/>
    <dgm:cxn modelId="{832EB9BF-8B24-48BF-A790-A66549A4CE27}" type="presParOf" srcId="{2C8F588C-CF15-404D-917B-C04B72DBAB38}" destId="{D3CE42A1-A3BF-4622-AD06-64687F682A66}" srcOrd="0" destOrd="0" presId="urn:microsoft.com/office/officeart/2005/8/layout/architecture"/>
    <dgm:cxn modelId="{72554D81-E6CA-47AA-9B51-25FDE2616113}" type="presParOf" srcId="{D3CE42A1-A3BF-4622-AD06-64687F682A66}" destId="{8AB0AD76-BD58-4017-8C19-C5DC028B38DB}" srcOrd="0" destOrd="0" presId="urn:microsoft.com/office/officeart/2005/8/layout/architecture"/>
    <dgm:cxn modelId="{A5445237-DC67-4B5C-8D7E-F400043CD6FF}" type="presParOf" srcId="{D3CE42A1-A3BF-4622-AD06-64687F682A66}" destId="{0988A31E-3027-4153-9518-89D93FC05472}" srcOrd="1" destOrd="0" presId="urn:microsoft.com/office/officeart/2005/8/layout/architecture"/>
    <dgm:cxn modelId="{D09143CA-233C-43DB-8188-40113FAA8A8C}" type="presParOf" srcId="{8494A2AA-F67B-4A40-ABCF-C60BB47B8243}" destId="{C461E6AA-B7F8-41FB-B401-81F1C820F818}" srcOrd="1" destOrd="0" presId="urn:microsoft.com/office/officeart/2005/8/layout/architecture"/>
    <dgm:cxn modelId="{0AF08AC5-21EF-42C8-9B7F-4790855F54C3}" type="presParOf" srcId="{8494A2AA-F67B-4A40-ABCF-C60BB47B8243}" destId="{7BF39C0E-B78D-41FD-94FB-1BB7C7B89578}" srcOrd="2" destOrd="0" presId="urn:microsoft.com/office/officeart/2005/8/layout/architecture"/>
    <dgm:cxn modelId="{30EA5DB9-5555-4F56-8857-12FEFEF600AF}" type="presParOf" srcId="{7BF39C0E-B78D-41FD-94FB-1BB7C7B89578}" destId="{B1B7DEF5-18AF-4B48-9E3B-F5B20939E7D5}" srcOrd="0" destOrd="0" presId="urn:microsoft.com/office/officeart/2005/8/layout/architecture"/>
    <dgm:cxn modelId="{580BACD4-6F6C-47FD-82FF-903A9F228E1B}" type="presParOf" srcId="{7BF39C0E-B78D-41FD-94FB-1BB7C7B89578}" destId="{DDAE195F-B8B4-4BDC-8784-8E1B7B190D55}" srcOrd="1" destOrd="0" presId="urn:microsoft.com/office/officeart/2005/8/layout/architecture"/>
    <dgm:cxn modelId="{30606247-7E08-443A-B127-58083E97958C}" type="presParOf" srcId="{7BF39C0E-B78D-41FD-94FB-1BB7C7B89578}" destId="{526BAF92-A2F1-4051-9D3E-43308A6B9EAF}" srcOrd="2" destOrd="0" presId="urn:microsoft.com/office/officeart/2005/8/layout/architecture"/>
    <dgm:cxn modelId="{5631486C-AB3D-4AA3-AAA6-59AB61F5D4DA}" type="presParOf" srcId="{526BAF92-A2F1-4051-9D3E-43308A6B9EAF}" destId="{6A7DCBC1-A13A-4EF7-8EB1-3DA076E24C54}" srcOrd="0" destOrd="0" presId="urn:microsoft.com/office/officeart/2005/8/layout/architecture"/>
    <dgm:cxn modelId="{1B7A58E5-3221-4117-8ECC-084D2CC2BF77}" type="presParOf" srcId="{6A7DCBC1-A13A-4EF7-8EB1-3DA076E24C54}" destId="{5D2A20F1-FB2A-4599-9A2C-5CF7D0814AB0}" srcOrd="0" destOrd="0" presId="urn:microsoft.com/office/officeart/2005/8/layout/architecture"/>
    <dgm:cxn modelId="{71776775-4FD6-4706-BA75-4A14148C0544}" type="presParOf" srcId="{6A7DCBC1-A13A-4EF7-8EB1-3DA076E24C54}" destId="{1C74BAD7-AC88-4B65-8A59-445B96BEE9A8}" srcOrd="1" destOrd="0" presId="urn:microsoft.com/office/officeart/2005/8/layout/architecture"/>
    <dgm:cxn modelId="{8F66C35B-2C54-41D3-9404-C42877F8631B}" type="presParOf" srcId="{6A7DCBC1-A13A-4EF7-8EB1-3DA076E24C54}" destId="{3D99C441-1E07-432F-92E7-82F19B40DE0D}" srcOrd="2" destOrd="0" presId="urn:microsoft.com/office/officeart/2005/8/layout/architecture"/>
    <dgm:cxn modelId="{C7F91B05-8A0A-4C42-B6BF-FA3DED6A9F98}" type="presParOf" srcId="{3D99C441-1E07-432F-92E7-82F19B40DE0D}" destId="{D41276DA-0EB3-46F7-9169-3CFC6DD2F7EF}" srcOrd="0" destOrd="0" presId="urn:microsoft.com/office/officeart/2005/8/layout/architecture"/>
    <dgm:cxn modelId="{BF552E15-FC07-461C-8B23-A4BC7ED653FB}" type="presParOf" srcId="{D41276DA-0EB3-46F7-9169-3CFC6DD2F7EF}" destId="{044EF80A-4944-4D15-8B28-BE949DA65475}" srcOrd="0" destOrd="0" presId="urn:microsoft.com/office/officeart/2005/8/layout/architecture"/>
    <dgm:cxn modelId="{6F50D8AF-6432-40CA-AF4C-4E69197FE990}" type="presParOf" srcId="{D41276DA-0EB3-46F7-9169-3CFC6DD2F7EF}" destId="{DB099324-8594-4B4A-86E7-A7BB67FE5196}" srcOrd="1" destOrd="0" presId="urn:microsoft.com/office/officeart/2005/8/layout/architecture"/>
    <dgm:cxn modelId="{A17CD955-A5C8-4A00-872D-F435AFB8A170}" type="presParOf" srcId="{526BAF92-A2F1-4051-9D3E-43308A6B9EAF}" destId="{F5802D5F-238B-4D20-823F-4D030578B3DC}" srcOrd="1" destOrd="0" presId="urn:microsoft.com/office/officeart/2005/8/layout/architecture"/>
    <dgm:cxn modelId="{EF88DE4C-1D1A-4C67-A9C1-304EB74BFBCC}" type="presParOf" srcId="{526BAF92-A2F1-4051-9D3E-43308A6B9EAF}" destId="{81436FC4-91A0-4DAC-9C93-378EA8FD3370}" srcOrd="2" destOrd="0" presId="urn:microsoft.com/office/officeart/2005/8/layout/architecture"/>
    <dgm:cxn modelId="{DE2C61DA-7FF2-4B7F-B1EA-370202AB7575}" type="presParOf" srcId="{81436FC4-91A0-4DAC-9C93-378EA8FD3370}" destId="{D65D096C-F9FA-4C73-B93E-F5FCC6FFEC44}" srcOrd="0" destOrd="0" presId="urn:microsoft.com/office/officeart/2005/8/layout/architecture"/>
    <dgm:cxn modelId="{B6C5B697-2C76-4596-9D04-BFCD9AFBB668}" type="presParOf" srcId="{81436FC4-91A0-4DAC-9C93-378EA8FD3370}" destId="{1A2A570F-CB18-4F6D-969F-DBD549A056BA}" srcOrd="1" destOrd="0" presId="urn:microsoft.com/office/officeart/2005/8/layout/architecture"/>
    <dgm:cxn modelId="{9FFC47BB-946B-4608-89B0-0D6D92ACAE2A}" type="presParOf" srcId="{81436FC4-91A0-4DAC-9C93-378EA8FD3370}" destId="{AD192DF5-D321-477C-8387-F02A458D0302}" srcOrd="2" destOrd="0" presId="urn:microsoft.com/office/officeart/2005/8/layout/architecture"/>
    <dgm:cxn modelId="{775CA20D-2820-4A68-83D8-4844B700B568}" type="presParOf" srcId="{AD192DF5-D321-477C-8387-F02A458D0302}" destId="{9A7D4E78-B924-4DA7-967F-2B9B2C1B2E50}" srcOrd="0" destOrd="0" presId="urn:microsoft.com/office/officeart/2005/8/layout/architecture"/>
    <dgm:cxn modelId="{09D9FE88-94DC-4C25-B647-C11FF96BFAE9}" type="presParOf" srcId="{9A7D4E78-B924-4DA7-967F-2B9B2C1B2E50}" destId="{9AECBEEC-D1D9-4042-9ABB-478E80995C7B}" srcOrd="0" destOrd="0" presId="urn:microsoft.com/office/officeart/2005/8/layout/architecture"/>
    <dgm:cxn modelId="{2988A309-3AE5-4BFC-88FE-C52318FCF5DA}" type="presParOf" srcId="{9A7D4E78-B924-4DA7-967F-2B9B2C1B2E50}" destId="{C22A1024-45FA-453C-90A8-88475693DFE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D0269-EFCF-4A0C-8289-F0A149AEEB6B}">
      <dsp:nvSpPr>
        <dsp:cNvPr id="0" name=""/>
        <dsp:cNvSpPr/>
      </dsp:nvSpPr>
      <dsp:spPr>
        <a:xfrm>
          <a:off x="1315" y="1304969"/>
          <a:ext cx="3561835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Microcontroller</a:t>
          </a:r>
        </a:p>
      </dsp:txBody>
      <dsp:txXfrm>
        <a:off x="12706" y="1316360"/>
        <a:ext cx="3539053" cy="366133"/>
      </dsp:txXfrm>
    </dsp:sp>
    <dsp:sp modelId="{C30EDBA2-883E-4D70-99DA-B916F89D495F}">
      <dsp:nvSpPr>
        <dsp:cNvPr id="0" name=""/>
        <dsp:cNvSpPr/>
      </dsp:nvSpPr>
      <dsp:spPr>
        <a:xfrm>
          <a:off x="1315" y="870244"/>
          <a:ext cx="1745025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Ultra-Wide Band</a:t>
          </a:r>
        </a:p>
      </dsp:txBody>
      <dsp:txXfrm>
        <a:off x="12706" y="881635"/>
        <a:ext cx="1722243" cy="366133"/>
      </dsp:txXfrm>
    </dsp:sp>
    <dsp:sp modelId="{BDE25EEE-49FF-42A1-BFFD-0F33F933C258}">
      <dsp:nvSpPr>
        <dsp:cNvPr id="0" name=""/>
        <dsp:cNvSpPr/>
      </dsp:nvSpPr>
      <dsp:spPr>
        <a:xfrm>
          <a:off x="1315" y="435519"/>
          <a:ext cx="854567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IMU</a:t>
          </a:r>
        </a:p>
      </dsp:txBody>
      <dsp:txXfrm>
        <a:off x="12706" y="446910"/>
        <a:ext cx="831785" cy="366133"/>
      </dsp:txXfrm>
    </dsp:sp>
    <dsp:sp modelId="{4FC41D83-ED55-4E30-918C-B5911B372746}">
      <dsp:nvSpPr>
        <dsp:cNvPr id="0" name=""/>
        <dsp:cNvSpPr/>
      </dsp:nvSpPr>
      <dsp:spPr>
        <a:xfrm>
          <a:off x="1315" y="794"/>
          <a:ext cx="854567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Temperature</a:t>
          </a:r>
          <a:endParaRPr lang="en-GB" sz="900" kern="1200" dirty="0"/>
        </a:p>
      </dsp:txBody>
      <dsp:txXfrm>
        <a:off x="12706" y="12185"/>
        <a:ext cx="831785" cy="366133"/>
      </dsp:txXfrm>
    </dsp:sp>
    <dsp:sp modelId="{6163F940-1842-466B-BFF3-5EF679D32E8F}">
      <dsp:nvSpPr>
        <dsp:cNvPr id="0" name=""/>
        <dsp:cNvSpPr/>
      </dsp:nvSpPr>
      <dsp:spPr>
        <a:xfrm>
          <a:off x="891774" y="435519"/>
          <a:ext cx="854567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Light</a:t>
          </a:r>
        </a:p>
      </dsp:txBody>
      <dsp:txXfrm>
        <a:off x="903165" y="446910"/>
        <a:ext cx="831785" cy="366133"/>
      </dsp:txXfrm>
    </dsp:sp>
    <dsp:sp modelId="{8AB0AD76-BD58-4017-8C19-C5DC028B38DB}">
      <dsp:nvSpPr>
        <dsp:cNvPr id="0" name=""/>
        <dsp:cNvSpPr/>
      </dsp:nvSpPr>
      <dsp:spPr>
        <a:xfrm>
          <a:off x="891774" y="794"/>
          <a:ext cx="854567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Barometer</a:t>
          </a:r>
          <a:endParaRPr lang="en-GB" sz="900" kern="1200" dirty="0"/>
        </a:p>
      </dsp:txBody>
      <dsp:txXfrm>
        <a:off x="903165" y="12185"/>
        <a:ext cx="831785" cy="366133"/>
      </dsp:txXfrm>
    </dsp:sp>
    <dsp:sp modelId="{B1B7DEF5-18AF-4B48-9E3B-F5B20939E7D5}">
      <dsp:nvSpPr>
        <dsp:cNvPr id="0" name=""/>
        <dsp:cNvSpPr/>
      </dsp:nvSpPr>
      <dsp:spPr>
        <a:xfrm>
          <a:off x="1818125" y="870244"/>
          <a:ext cx="1745025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Bluetooth Low Energy</a:t>
          </a:r>
        </a:p>
      </dsp:txBody>
      <dsp:txXfrm>
        <a:off x="1829516" y="881635"/>
        <a:ext cx="1722243" cy="366133"/>
      </dsp:txXfrm>
    </dsp:sp>
    <dsp:sp modelId="{5D2A20F1-FB2A-4599-9A2C-5CF7D0814AB0}">
      <dsp:nvSpPr>
        <dsp:cNvPr id="0" name=""/>
        <dsp:cNvSpPr/>
      </dsp:nvSpPr>
      <dsp:spPr>
        <a:xfrm>
          <a:off x="1818125" y="435519"/>
          <a:ext cx="854567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Microphone</a:t>
          </a:r>
        </a:p>
      </dsp:txBody>
      <dsp:txXfrm>
        <a:off x="1829516" y="446910"/>
        <a:ext cx="831785" cy="366133"/>
      </dsp:txXfrm>
    </dsp:sp>
    <dsp:sp modelId="{044EF80A-4944-4D15-8B28-BE949DA65475}">
      <dsp:nvSpPr>
        <dsp:cNvPr id="0" name=""/>
        <dsp:cNvSpPr/>
      </dsp:nvSpPr>
      <dsp:spPr>
        <a:xfrm>
          <a:off x="1818125" y="794"/>
          <a:ext cx="854567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Magnetometer</a:t>
          </a:r>
        </a:p>
      </dsp:txBody>
      <dsp:txXfrm>
        <a:off x="1829516" y="12185"/>
        <a:ext cx="831785" cy="366133"/>
      </dsp:txXfrm>
    </dsp:sp>
    <dsp:sp modelId="{D65D096C-F9FA-4C73-B93E-F5FCC6FFEC44}">
      <dsp:nvSpPr>
        <dsp:cNvPr id="0" name=""/>
        <dsp:cNvSpPr/>
      </dsp:nvSpPr>
      <dsp:spPr>
        <a:xfrm>
          <a:off x="2708584" y="435519"/>
          <a:ext cx="854567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Pressure</a:t>
          </a:r>
        </a:p>
      </dsp:txBody>
      <dsp:txXfrm>
        <a:off x="2719975" y="446910"/>
        <a:ext cx="831785" cy="366133"/>
      </dsp:txXfrm>
    </dsp:sp>
    <dsp:sp modelId="{9AECBEEC-D1D9-4042-9ABB-478E80995C7B}">
      <dsp:nvSpPr>
        <dsp:cNvPr id="0" name=""/>
        <dsp:cNvSpPr/>
      </dsp:nvSpPr>
      <dsp:spPr>
        <a:xfrm>
          <a:off x="2708584" y="794"/>
          <a:ext cx="854567" cy="38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Humidity</a:t>
          </a:r>
        </a:p>
      </dsp:txBody>
      <dsp:txXfrm>
        <a:off x="2719975" y="12185"/>
        <a:ext cx="831785" cy="36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4 April, 2020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4 April, 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 Data Formats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SynthSense</a:t>
            </a:r>
            <a:r>
              <a:rPr lang="en-US" dirty="0"/>
              <a:t>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Chris, Steve, Tommaso, Yuan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04.04.2020</a:t>
            </a:r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2794"/>
            <a:ext cx="8229600" cy="380667"/>
          </a:xfrm>
        </p:spPr>
        <p:txBody>
          <a:bodyPr/>
          <a:lstStyle/>
          <a:p>
            <a:r>
              <a:rPr lang="en-US" dirty="0"/>
              <a:t>Energy Efficient Sensor Node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770AB3-739E-472D-ADD9-AB7E96EBA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429785"/>
              </p:ext>
            </p:extLst>
          </p:nvPr>
        </p:nvGraphicFramePr>
        <p:xfrm>
          <a:off x="457200" y="1591207"/>
          <a:ext cx="3564467" cy="1694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SynthSense</a:t>
            </a:r>
            <a:r>
              <a:rPr lang="en-US" dirty="0"/>
              <a:t>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04.04.2020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CE1286-A01C-487B-8DA4-8A73292D8243}"/>
              </a:ext>
            </a:extLst>
          </p:cNvPr>
          <p:cNvSpPr txBox="1">
            <a:spLocks/>
          </p:cNvSpPr>
          <p:nvPr/>
        </p:nvSpPr>
        <p:spPr>
          <a:xfrm>
            <a:off x="0" y="3422831"/>
            <a:ext cx="4313583" cy="9578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	Design Highlights</a:t>
            </a:r>
          </a:p>
          <a:p>
            <a:pPr lvl="1"/>
            <a:r>
              <a:rPr lang="en-GB" sz="1000" dirty="0"/>
              <a:t>Energy efficiency is achieved through separated power domains and wake up audio</a:t>
            </a:r>
          </a:p>
          <a:p>
            <a:pPr lvl="1"/>
            <a:r>
              <a:rPr lang="en-GB" sz="1000" dirty="0"/>
              <a:t>Bit rate is maximised through UWB communication (6.8 Mbps)</a:t>
            </a:r>
          </a:p>
          <a:p>
            <a:pPr lvl="1"/>
            <a:r>
              <a:rPr lang="en-GB" sz="1000" dirty="0"/>
              <a:t>Implementation of UWB ranging</a:t>
            </a:r>
          </a:p>
          <a:p>
            <a:pPr lvl="1"/>
            <a:r>
              <a:rPr lang="en-GB" sz="1000" dirty="0"/>
              <a:t>BLE synchronisation for a coherent sampling</a:t>
            </a:r>
          </a:p>
          <a:p>
            <a:pPr lvl="1"/>
            <a:r>
              <a:rPr lang="en-GB" sz="1000" dirty="0"/>
              <a:t>External I2C, SPI, &amp; analogue sensors</a:t>
            </a:r>
          </a:p>
          <a:p>
            <a:endParaRPr lang="en-GB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07477-6042-46C6-8BA2-C223735816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19" b="89939" l="9959" r="89939">
                        <a14:foregroundMark x1="65650" y1="14431" x2="66463" y2="7419"/>
                        <a14:foregroundMark x1="68496" y1="8841" x2="68496" y2="8841"/>
                        <a14:foregroundMark x1="66260" y1="11890" x2="66260" y2="11890"/>
                        <a14:foregroundMark x1="67073" y1="9045" x2="67073" y2="9045"/>
                        <a14:foregroundMark x1="66768" y1="9350" x2="66768" y2="9350"/>
                        <a14:foregroundMark x1="66463" y1="8841" x2="66463" y2="8841"/>
                        <a14:foregroundMark x1="80894" y1="52134" x2="80894" y2="52134"/>
                        <a14:foregroundMark x1="30488" y1="22561" x2="30488" y2="22561"/>
                        <a14:backgroundMark x1="66739" y1="8841" x2="67073" y2="6809"/>
                        <a14:backgroundMark x1="66655" y1="9350" x2="66739" y2="8841"/>
                        <a14:backgroundMark x1="66438" y1="10675" x2="66655" y2="9350"/>
                        <a14:backgroundMark x1="65955" y1="13618" x2="65990" y2="13403"/>
                      </a14:backgroundRemoval>
                    </a14:imgEffect>
                  </a14:imgLayer>
                </a14:imgProps>
              </a:ext>
            </a:extLst>
          </a:blip>
          <a:srcRect l="7938" t="3330" r="7884" b="6463"/>
          <a:stretch/>
        </p:blipFill>
        <p:spPr>
          <a:xfrm>
            <a:off x="6178839" y="1324183"/>
            <a:ext cx="1900954" cy="2037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5F1CEF-A1CE-4835-AFA7-E9C68D626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4437099" y="1545982"/>
            <a:ext cx="1895212" cy="16101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4DFAE4-0D09-41EA-BB6F-FD560C8A18EE}"/>
              </a:ext>
            </a:extLst>
          </p:cNvPr>
          <p:cNvSpPr txBox="1">
            <a:spLocks/>
          </p:cNvSpPr>
          <p:nvPr/>
        </p:nvSpPr>
        <p:spPr>
          <a:xfrm>
            <a:off x="4174067" y="3422831"/>
            <a:ext cx="4021667" cy="9578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	Operating Conditions</a:t>
            </a:r>
          </a:p>
          <a:p>
            <a:pPr lvl="1"/>
            <a:r>
              <a:rPr lang="en-GB" sz="1000" dirty="0"/>
              <a:t>3.3V &amp; 5V voltage supply (DC)</a:t>
            </a:r>
          </a:p>
          <a:p>
            <a:pPr lvl="1"/>
            <a:r>
              <a:rPr lang="en-GB" sz="1000" dirty="0"/>
              <a:t>Estimated sub-10 mA average current when sensors run below 1 </a:t>
            </a:r>
            <a:r>
              <a:rPr lang="en-GB" sz="1000" dirty="0" err="1"/>
              <a:t>KHz</a:t>
            </a:r>
            <a:r>
              <a:rPr lang="en-GB" sz="1000" dirty="0"/>
              <a:t> sampling rate (energy modelling on progress)</a:t>
            </a:r>
          </a:p>
          <a:p>
            <a:pPr lvl="1"/>
            <a:r>
              <a:rPr lang="en-GB" sz="1000" dirty="0"/>
              <a:t>Estimated 0.5 W peak power consumption (energy modelling on progress)</a:t>
            </a:r>
          </a:p>
        </p:txBody>
      </p:sp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SynthSense</a:t>
            </a:r>
            <a:r>
              <a:rPr lang="en-US" dirty="0"/>
              <a:t>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04.04.2020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D1DEAF3-3FC3-4526-9001-23F54E50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291" y="423919"/>
            <a:ext cx="8229600" cy="380667"/>
          </a:xfrm>
        </p:spPr>
        <p:txBody>
          <a:bodyPr/>
          <a:lstStyle/>
          <a:p>
            <a:r>
              <a:rPr lang="en-US" dirty="0"/>
              <a:t>Internal Sensors File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A8327-F8C5-4219-89B9-A6AB34C917A7}"/>
              </a:ext>
            </a:extLst>
          </p:cNvPr>
          <p:cNvSpPr txBox="1"/>
          <p:nvPr/>
        </p:nvSpPr>
        <p:spPr>
          <a:xfrm>
            <a:off x="400049" y="1093163"/>
            <a:ext cx="8229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Single binary sequence;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binary (.</a:t>
            </a:r>
            <a:r>
              <a:rPr lang="en-GB" dirty="0" err="1"/>
              <a:t>dat</a:t>
            </a:r>
            <a:r>
              <a:rPr lang="en-GB" dirty="0"/>
              <a:t>) file is composed by N block, equal to the number of stored samples. The file does not have a fixed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data block is composed as follow, with little-endian order. It has a fixed size of 68 bytes. Each valued is saved as a single floating point precision (4 bytes)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9784F680-C660-49EE-96E3-DD2F48B69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66231"/>
              </p:ext>
            </p:extLst>
          </p:nvPr>
        </p:nvGraphicFramePr>
        <p:xfrm>
          <a:off x="188259" y="3262780"/>
          <a:ext cx="88347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89">
                  <a:extLst>
                    <a:ext uri="{9D8B030D-6E8A-4147-A177-3AD203B41FA5}">
                      <a16:colId xmlns:a16="http://schemas.microsoft.com/office/drawing/2014/main" val="3789512072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1808839530"/>
                    </a:ext>
                  </a:extLst>
                </a:gridCol>
                <a:gridCol w="462711">
                  <a:extLst>
                    <a:ext uri="{9D8B030D-6E8A-4147-A177-3AD203B41FA5}">
                      <a16:colId xmlns:a16="http://schemas.microsoft.com/office/drawing/2014/main" val="291311719"/>
                    </a:ext>
                  </a:extLst>
                </a:gridCol>
                <a:gridCol w="576668">
                  <a:extLst>
                    <a:ext uri="{9D8B030D-6E8A-4147-A177-3AD203B41FA5}">
                      <a16:colId xmlns:a16="http://schemas.microsoft.com/office/drawing/2014/main" val="304063173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836535316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1105609271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1334509865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3661576199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1545348769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1705284985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1805171956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3799391439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4069220747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564278521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1901489945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768338813"/>
                    </a:ext>
                  </a:extLst>
                </a:gridCol>
                <a:gridCol w="519689">
                  <a:extLst>
                    <a:ext uri="{9D8B030D-6E8A-4147-A177-3AD203B41FA5}">
                      <a16:colId xmlns:a16="http://schemas.microsoft.com/office/drawing/2014/main" val="291121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Temp.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Temp. 2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noProof="0" dirty="0"/>
                        <a:t>Humidity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Bar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MAGx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MAGy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MAGz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ACCx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ACCy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ACCz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ANGx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ANGy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ANGz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ADC0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ADC1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ADC2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ADC3</a:t>
                      </a:r>
                      <a:endParaRPr lang="en-GB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3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°C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°C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%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Pa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mG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mG</a:t>
                      </a:r>
                      <a:endParaRPr lang="it-IT" sz="800" dirty="0"/>
                    </a:p>
                    <a:p>
                      <a:pPr algn="ctr"/>
                      <a:r>
                        <a:rPr lang="it-IT" sz="700" dirty="0"/>
                        <a:t>[Gauss]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mG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G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G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G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mdps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mdps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/>
                        <a:t>mdps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V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V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V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V</a:t>
                      </a:r>
                      <a:endParaRPr lang="en-GB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67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700" dirty="0"/>
                        <a:t>single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/>
                        <a:t>single</a:t>
                      </a:r>
                      <a:endParaRPr lang="en-GB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68742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2EC48AF-4EAF-43B9-9903-50CC2BE14BE9}"/>
              </a:ext>
            </a:extLst>
          </p:cNvPr>
          <p:cNvCxnSpPr/>
          <p:nvPr/>
        </p:nvCxnSpPr>
        <p:spPr>
          <a:xfrm>
            <a:off x="255494" y="3106271"/>
            <a:ext cx="8680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822AF4-5D90-462A-8286-BCC4BCFD9254}"/>
              </a:ext>
            </a:extLst>
          </p:cNvPr>
          <p:cNvSpPr txBox="1"/>
          <p:nvPr/>
        </p:nvSpPr>
        <p:spPr>
          <a:xfrm>
            <a:off x="3610535" y="2787378"/>
            <a:ext cx="180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Variables order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F7E9229-EA25-4576-B25A-DF344409A258}"/>
              </a:ext>
            </a:extLst>
          </p:cNvPr>
          <p:cNvCxnSpPr>
            <a:cxnSpLocks/>
          </p:cNvCxnSpPr>
          <p:nvPr/>
        </p:nvCxnSpPr>
        <p:spPr>
          <a:xfrm flipH="1">
            <a:off x="716308" y="4531808"/>
            <a:ext cx="452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E56CB04-A059-4C1A-B479-76ED6BF30CCD}"/>
              </a:ext>
            </a:extLst>
          </p:cNvPr>
          <p:cNvSpPr txBox="1"/>
          <p:nvPr/>
        </p:nvSpPr>
        <p:spPr>
          <a:xfrm>
            <a:off x="1168782" y="4347142"/>
            <a:ext cx="180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Little Endian</a:t>
            </a:r>
          </a:p>
        </p:txBody>
      </p:sp>
    </p:spTree>
    <p:extLst>
      <p:ext uri="{BB962C8B-B14F-4D97-AF65-F5344CB8AC3E}">
        <p14:creationId xmlns:p14="http://schemas.microsoft.com/office/powerpoint/2010/main" val="31377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SynthSense</a:t>
            </a:r>
            <a:r>
              <a:rPr lang="en-US" dirty="0"/>
              <a:t>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04.04.2020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D1DEAF3-3FC3-4526-9001-23F54E50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562" y="423919"/>
            <a:ext cx="8229600" cy="380667"/>
          </a:xfrm>
        </p:spPr>
        <p:txBody>
          <a:bodyPr/>
          <a:lstStyle/>
          <a:p>
            <a:r>
              <a:rPr lang="en-US" dirty="0"/>
              <a:t>Audio File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A8327-F8C5-4219-89B9-A6AB34C917A7}"/>
              </a:ext>
            </a:extLst>
          </p:cNvPr>
          <p:cNvSpPr txBox="1"/>
          <p:nvPr/>
        </p:nvSpPr>
        <p:spPr>
          <a:xfrm>
            <a:off x="400049" y="1093163"/>
            <a:ext cx="822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Single binary sequence (FIFO – first sample at the beginning of the file);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binary (.</a:t>
            </a:r>
            <a:r>
              <a:rPr lang="en-GB" dirty="0" err="1"/>
              <a:t>dat</a:t>
            </a:r>
            <a:r>
              <a:rPr lang="en-GB" dirty="0"/>
              <a:t>) file is composed by N block, equal to the number of stored samples. The file does not have a fixed 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data block is composed of 16bit (2 bytes little endian). The audio is a non-compressed single-tone 16Ksps format.</a:t>
            </a:r>
          </a:p>
        </p:txBody>
      </p:sp>
    </p:spTree>
    <p:extLst>
      <p:ext uri="{BB962C8B-B14F-4D97-AF65-F5344CB8AC3E}">
        <p14:creationId xmlns:p14="http://schemas.microsoft.com/office/powerpoint/2010/main" val="392368844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328</Words>
  <Application>Microsoft Office PowerPoint</Application>
  <PresentationFormat>Presentazione su schermo (16:9)</PresentationFormat>
  <Paragraphs>94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6" baseType="lpstr">
      <vt:lpstr>Arial</vt:lpstr>
      <vt:lpstr>Imperial College London Theme</vt:lpstr>
      <vt:lpstr>SynthSense Project</vt:lpstr>
      <vt:lpstr>Energy Efficient Sensor Node</vt:lpstr>
      <vt:lpstr>Internal Sensors File</vt:lpstr>
      <vt:lpstr>Audio File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Tommaso Polonelli</cp:lastModifiedBy>
  <cp:revision>48</cp:revision>
  <dcterms:created xsi:type="dcterms:W3CDTF">2017-02-16T14:49:58Z</dcterms:created>
  <dcterms:modified xsi:type="dcterms:W3CDTF">2020-04-03T22:59:53Z</dcterms:modified>
</cp:coreProperties>
</file>