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07" r:id="rId6"/>
    <p:sldId id="314" r:id="rId7"/>
    <p:sldId id="315" r:id="rId8"/>
    <p:sldId id="316" r:id="rId9"/>
    <p:sldId id="317" r:id="rId10"/>
    <p:sldId id="318" r:id="rId11"/>
    <p:sldId id="312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67" autoAdjust="0"/>
  </p:normalViewPr>
  <p:slideViewPr>
    <p:cSldViewPr snapToGrid="0">
      <p:cViewPr varScale="1">
        <p:scale>
          <a:sx n="92" d="100"/>
          <a:sy n="92" d="100"/>
        </p:scale>
        <p:origin x="1230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28/11/2024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28/11/2024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0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5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67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5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1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Computer Vision Project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Rava Miro</a:t>
            </a:r>
          </a:p>
          <a:p>
            <a:pPr rtl="0"/>
            <a:r>
              <a:rPr lang="en-GB" dirty="0"/>
              <a:t>Sommaruga Tommaso</a:t>
            </a:r>
            <a:endParaRPr lang="en-GB" sz="20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5497-05AE-7244-389C-AF21F19793C3}"/>
              </a:ext>
            </a:extLst>
          </p:cNvPr>
          <p:cNvSpPr txBox="1"/>
          <p:nvPr/>
        </p:nvSpPr>
        <p:spPr>
          <a:xfrm>
            <a:off x="1298448" y="3776692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Update n.2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8AC93-FA7F-F71B-6247-32C6792529EF}"/>
              </a:ext>
            </a:extLst>
          </p:cNvPr>
          <p:cNvSpPr txBox="1"/>
          <p:nvPr/>
        </p:nvSpPr>
        <p:spPr>
          <a:xfrm>
            <a:off x="1298448" y="4603172"/>
            <a:ext cx="416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Road </a:t>
            </a:r>
            <a:r>
              <a:rPr lang="it-IT" sz="2400" dirty="0" err="1">
                <a:solidFill>
                  <a:schemeClr val="bg1"/>
                </a:solidFill>
              </a:rPr>
              <a:t>Detection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Segmentation</a:t>
            </a:r>
            <a:r>
              <a:rPr lang="it-IT" sz="2400" dirty="0">
                <a:solidFill>
                  <a:schemeClr val="bg1"/>
                </a:solidFill>
              </a:rPr>
              <a:t> in </a:t>
            </a:r>
            <a:r>
              <a:rPr lang="it-IT" sz="2400" dirty="0" err="1">
                <a:solidFill>
                  <a:schemeClr val="bg1"/>
                </a:solidFill>
              </a:rPr>
              <a:t>Dashcam</a:t>
            </a:r>
            <a:r>
              <a:rPr lang="it-IT" sz="2400" dirty="0">
                <a:solidFill>
                  <a:schemeClr val="bg1"/>
                </a:solidFill>
              </a:rPr>
              <a:t> Images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185570"/>
            <a:ext cx="5833872" cy="227685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+mn-lt"/>
              </a:rPr>
              <a:t>S</a:t>
            </a:r>
            <a:r>
              <a:rPr lang="en-GB" dirty="0">
                <a:latin typeface="+mn-lt"/>
              </a:rPr>
              <a:t>ingle Pixel Classifier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>
                <a:solidFill>
                  <a:schemeClr val="bg1"/>
                </a:solidFill>
              </a:rPr>
              <a:t>Sampling </a:t>
            </a:r>
            <a:r>
              <a:rPr lang="it-IT" dirty="0"/>
              <a:t>M</a:t>
            </a:r>
            <a:r>
              <a:rPr lang="it-IT" sz="1800" dirty="0">
                <a:solidFill>
                  <a:schemeClr val="bg1"/>
                </a:solidFill>
              </a:rPr>
              <a:t>ethod</a:t>
            </a:r>
          </a:p>
          <a:p>
            <a:pPr algn="r" rtl="0"/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28/11/2024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Computer Vision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7F6A9A-F625-64E1-B16B-13C97421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1" y="2462426"/>
            <a:ext cx="7165735" cy="37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201168"/>
            <a:ext cx="5833872" cy="227685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+mn-lt"/>
              </a:rPr>
              <a:t>S</a:t>
            </a:r>
            <a:r>
              <a:rPr lang="en-GB" dirty="0">
                <a:latin typeface="+mn-lt"/>
              </a:rPr>
              <a:t>ingle Pixel Classifier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>
                <a:solidFill>
                  <a:schemeClr val="bg1"/>
                </a:solidFill>
              </a:rPr>
              <a:t>ROC Curve</a:t>
            </a:r>
          </a:p>
          <a:p>
            <a:pPr algn="r" rtl="0"/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28/11/2024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Computer Vision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88D73-485C-DA1F-74FE-72FBBB55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1" y="2478024"/>
            <a:ext cx="5141699" cy="40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201168"/>
            <a:ext cx="5833872" cy="227685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+mn-lt"/>
              </a:rPr>
              <a:t>S</a:t>
            </a:r>
            <a:r>
              <a:rPr lang="en-GB" dirty="0">
                <a:latin typeface="+mn-lt"/>
              </a:rPr>
              <a:t>ingle Pixel Classifier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 err="1">
                <a:solidFill>
                  <a:schemeClr val="bg1"/>
                </a:solidFill>
              </a:rPr>
              <a:t>Final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Classification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Result</a:t>
            </a:r>
            <a:endParaRPr lang="it-IT" sz="1800" dirty="0">
              <a:solidFill>
                <a:schemeClr val="bg1"/>
              </a:solidFill>
            </a:endParaRPr>
          </a:p>
          <a:p>
            <a:pPr algn="r" rtl="0"/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28/11/2024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Computer Vision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31C80-B74A-BEA7-5F1F-3E836B9A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2" y="2638418"/>
            <a:ext cx="6937925" cy="38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185570"/>
            <a:ext cx="5833872" cy="2276856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+mn-lt"/>
              </a:rPr>
              <a:t>Patch </a:t>
            </a:r>
            <a:r>
              <a:rPr lang="en-GB" dirty="0">
                <a:latin typeface="+mn-lt"/>
              </a:rPr>
              <a:t>Classifier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>
                <a:solidFill>
                  <a:schemeClr val="bg1"/>
                </a:solidFill>
              </a:rPr>
              <a:t>Patches </a:t>
            </a:r>
            <a:r>
              <a:rPr lang="it-IT" sz="1800" dirty="0" err="1">
                <a:solidFill>
                  <a:schemeClr val="bg1"/>
                </a:solidFill>
              </a:rPr>
              <a:t>Visualization</a:t>
            </a:r>
            <a:endParaRPr lang="it-IT" sz="1800" dirty="0">
              <a:solidFill>
                <a:schemeClr val="bg1"/>
              </a:solidFill>
            </a:endParaRPr>
          </a:p>
          <a:p>
            <a:pPr algn="r" rtl="0"/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28/11/2024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Computer Vision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3154D-6BBF-8E19-91BF-E59BDF40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2" y="2462426"/>
            <a:ext cx="3001423" cy="3782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583BA-2078-200F-1CC1-6A25F041C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461" y="2462424"/>
            <a:ext cx="2915077" cy="37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201168"/>
            <a:ext cx="5833872" cy="2276856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+mn-lt"/>
              </a:rPr>
              <a:t>Patch </a:t>
            </a:r>
            <a:r>
              <a:rPr lang="en-GB" dirty="0">
                <a:latin typeface="+mn-lt"/>
              </a:rPr>
              <a:t>Classifier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>
                <a:solidFill>
                  <a:schemeClr val="bg1"/>
                </a:solidFill>
              </a:rPr>
              <a:t>ROC Curve</a:t>
            </a:r>
          </a:p>
          <a:p>
            <a:pPr algn="r" rtl="0"/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28/11/2024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Computer Vision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4020F-093F-E49F-E71E-F676929C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2" y="2478024"/>
            <a:ext cx="5226944" cy="41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0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201168"/>
            <a:ext cx="5833872" cy="2276856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+mn-lt"/>
              </a:rPr>
              <a:t>Patch </a:t>
            </a:r>
            <a:r>
              <a:rPr lang="en-GB" dirty="0">
                <a:latin typeface="+mn-lt"/>
              </a:rPr>
              <a:t>Classifier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 err="1">
                <a:solidFill>
                  <a:schemeClr val="bg1"/>
                </a:solidFill>
              </a:rPr>
              <a:t>Final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Classification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Result</a:t>
            </a:r>
            <a:endParaRPr lang="it-IT" sz="1800" dirty="0">
              <a:solidFill>
                <a:schemeClr val="bg1"/>
              </a:solidFill>
            </a:endParaRPr>
          </a:p>
          <a:p>
            <a:pPr algn="r" rtl="0"/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28/11/2024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Computer Vision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4A124-00BE-3B64-4D41-EE9310F4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2" y="2769813"/>
            <a:ext cx="6954233" cy="3832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AD5F7-41CC-BB6C-0C98-6A051C198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192" y="599321"/>
            <a:ext cx="3622964" cy="20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3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28/11/2024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Computer Vision Project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sz="1800" dirty="0">
                <a:solidFill>
                  <a:schemeClr val="bg1"/>
                </a:solidFill>
              </a:rPr>
              <a:t>Rava Miro</a:t>
            </a:r>
          </a:p>
          <a:p>
            <a:pPr rtl="0"/>
            <a:r>
              <a:rPr lang="en-GB" dirty="0"/>
              <a:t>Sommaruga Tommaso</a:t>
            </a:r>
            <a:endParaRPr lang="en-GB" sz="18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{1CFC7397-12E1-409B-BCEF-D90574D4032F}tf89338750_win32</Template>
  <TotalTime>37</TotalTime>
  <Words>99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Computer Vision Project </vt:lpstr>
      <vt:lpstr>Single Pixel Classifier </vt:lpstr>
      <vt:lpstr>Single Pixel Classifier </vt:lpstr>
      <vt:lpstr>Single Pixel Classifier </vt:lpstr>
      <vt:lpstr>Patch Classifier </vt:lpstr>
      <vt:lpstr>Patch Classifier </vt:lpstr>
      <vt:lpstr>Patch Classifier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Rava Miro</dc:creator>
  <cp:lastModifiedBy>Rava Miro</cp:lastModifiedBy>
  <cp:revision>2</cp:revision>
  <dcterms:created xsi:type="dcterms:W3CDTF">2024-11-28T09:02:11Z</dcterms:created>
  <dcterms:modified xsi:type="dcterms:W3CDTF">2024-11-28T09:39:17Z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