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80" r:id="rId7"/>
    <p:sldId id="260" r:id="rId8"/>
    <p:sldId id="261" r:id="rId9"/>
    <p:sldId id="276" r:id="rId10"/>
    <p:sldId id="277" r:id="rId11"/>
    <p:sldId id="262" r:id="rId12"/>
    <p:sldId id="263" r:id="rId13"/>
    <p:sldId id="281" r:id="rId14"/>
    <p:sldId id="265" r:id="rId15"/>
    <p:sldId id="278" r:id="rId16"/>
    <p:sldId id="279" r:id="rId17"/>
    <p:sldId id="266" r:id="rId18"/>
    <p:sldId id="282" r:id="rId19"/>
    <p:sldId id="267" r:id="rId20"/>
    <p:sldId id="268" r:id="rId21"/>
    <p:sldId id="283" r:id="rId22"/>
    <p:sldId id="269" r:id="rId23"/>
    <p:sldId id="270" r:id="rId24"/>
    <p:sldId id="271" r:id="rId25"/>
    <p:sldId id="272" r:id="rId26"/>
    <p:sldId id="284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265B9-18C6-42FD-A78D-59A53D27C1D5}" v="909" dt="2022-06-13T17:36:19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.cammelli@campus.unimib.it" userId="50d8b91f-ab0d-437b-807e-4d1eb1ff30ac" providerId="ADAL" clId="{0E7265B9-18C6-42FD-A78D-59A53D27C1D5}"/>
    <pc:docChg chg="undo custSel addSld delSld modSld">
      <pc:chgData name="t.cammelli@campus.unimib.it" userId="50d8b91f-ab0d-437b-807e-4d1eb1ff30ac" providerId="ADAL" clId="{0E7265B9-18C6-42FD-A78D-59A53D27C1D5}" dt="2022-06-13T19:37:53.438" v="9596" actId="2696"/>
      <pc:docMkLst>
        <pc:docMk/>
      </pc:docMkLst>
      <pc:sldChg chg="addSp delSp modSp mod setClrOvrMap">
        <pc:chgData name="t.cammelli@campus.unimib.it" userId="50d8b91f-ab0d-437b-807e-4d1eb1ff30ac" providerId="ADAL" clId="{0E7265B9-18C6-42FD-A78D-59A53D27C1D5}" dt="2022-06-13T16:39:32.027" v="4468" actId="26606"/>
        <pc:sldMkLst>
          <pc:docMk/>
          <pc:sldMk cId="999223103" sldId="256"/>
        </pc:sldMkLst>
        <pc:spChg chg="mod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2" creationId="{98FAEF86-CC71-07CE-3F3E-16B623F6B204}"/>
          </ac:spMkLst>
        </pc:spChg>
        <pc:spChg chg="mod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3" creationId="{EA485548-0622-04E1-F8B5-68F89909CAC0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9" creationId="{E91DC736-0EF8-4F87-9146-EBF1D2EE4D3D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11" creationId="{097CD68E-23E3-4007-8847-CD0944C4F7BE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13" creationId="{AF2F604E-43BE-4DC3-B983-E071523364F8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15" creationId="{08C9B587-E65E-4B52-B37C-ABEBB6E87928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20" creationId="{5A59F003-E00A-43F9-91DC-CC54E3B87466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22" creationId="{D74A4382-E3AD-430A-9A1F-DFA3E0E77A7D}"/>
          </ac:spMkLst>
        </pc:spChg>
        <pc:spChg chg="add del">
          <ac:chgData name="t.cammelli@campus.unimib.it" userId="50d8b91f-ab0d-437b-807e-4d1eb1ff30ac" providerId="ADAL" clId="{0E7265B9-18C6-42FD-A78D-59A53D27C1D5}" dt="2022-06-13T16:39:32.027" v="4468" actId="26606"/>
          <ac:spMkLst>
            <pc:docMk/>
            <pc:sldMk cId="999223103" sldId="256"/>
            <ac:spMk id="24" creationId="{79F40191-0F44-4FD1-82CC-ACB507C14BE6}"/>
          </ac:spMkLst>
        </pc:spChg>
        <pc:picChg chg="mod">
          <ac:chgData name="t.cammelli@campus.unimib.it" userId="50d8b91f-ab0d-437b-807e-4d1eb1ff30ac" providerId="ADAL" clId="{0E7265B9-18C6-42FD-A78D-59A53D27C1D5}" dt="2022-06-13T16:39:32.027" v="4468" actId="26606"/>
          <ac:picMkLst>
            <pc:docMk/>
            <pc:sldMk cId="999223103" sldId="256"/>
            <ac:picMk id="4" creationId="{F7D23E6C-ED68-53C9-BBBA-33DD9924B7C9}"/>
          </ac:picMkLst>
        </pc:picChg>
      </pc:sldChg>
      <pc:sldChg chg="addSp delSp modSp del mod">
        <pc:chgData name="t.cammelli@campus.unimib.it" userId="50d8b91f-ab0d-437b-807e-4d1eb1ff30ac" providerId="ADAL" clId="{0E7265B9-18C6-42FD-A78D-59A53D27C1D5}" dt="2022-06-13T16:37:39.461" v="4454" actId="47"/>
        <pc:sldMkLst>
          <pc:docMk/>
          <pc:sldMk cId="1620402368" sldId="257"/>
        </pc:sldMkLst>
        <pc:spChg chg="mod">
          <ac:chgData name="t.cammelli@campus.unimib.it" userId="50d8b91f-ab0d-437b-807e-4d1eb1ff30ac" providerId="ADAL" clId="{0E7265B9-18C6-42FD-A78D-59A53D27C1D5}" dt="2022-06-13T12:05:22.928" v="1206" actId="20577"/>
          <ac:spMkLst>
            <pc:docMk/>
            <pc:sldMk cId="1620402368" sldId="257"/>
            <ac:spMk id="2" creationId="{95EFE2C9-2D62-7C0D-8FEA-BEBD573D2D5E}"/>
          </ac:spMkLst>
        </pc:spChg>
        <pc:spChg chg="mod">
          <ac:chgData name="t.cammelli@campus.unimib.it" userId="50d8b91f-ab0d-437b-807e-4d1eb1ff30ac" providerId="ADAL" clId="{0E7265B9-18C6-42FD-A78D-59A53D27C1D5}" dt="2022-06-13T16:37:24.140" v="4453" actId="20577"/>
          <ac:spMkLst>
            <pc:docMk/>
            <pc:sldMk cId="1620402368" sldId="257"/>
            <ac:spMk id="3" creationId="{AA87D461-36CE-9B08-ED78-C3F885297137}"/>
          </ac:spMkLst>
        </pc:spChg>
        <pc:spChg chg="add del">
          <ac:chgData name="t.cammelli@campus.unimib.it" userId="50d8b91f-ab0d-437b-807e-4d1eb1ff30ac" providerId="ADAL" clId="{0E7265B9-18C6-42FD-A78D-59A53D27C1D5}" dt="2022-06-13T14:51:36.232" v="2777" actId="478"/>
          <ac:spMkLst>
            <pc:docMk/>
            <pc:sldMk cId="1620402368" sldId="257"/>
            <ac:spMk id="4" creationId="{54B56F06-7470-536E-3EEA-FDB8964C580D}"/>
          </ac:spMkLst>
        </pc:spChg>
        <pc:spChg chg="add mod">
          <ac:chgData name="t.cammelli@campus.unimib.it" userId="50d8b91f-ab0d-437b-807e-4d1eb1ff30ac" providerId="ADAL" clId="{0E7265B9-18C6-42FD-A78D-59A53D27C1D5}" dt="2022-06-13T16:09:38.949" v="4235"/>
          <ac:spMkLst>
            <pc:docMk/>
            <pc:sldMk cId="1620402368" sldId="257"/>
            <ac:spMk id="5" creationId="{C969B385-7CB9-328C-3B2F-7A13AE7C30BB}"/>
          </ac:spMkLst>
        </pc:spChg>
        <pc:spChg chg="add mod">
          <ac:chgData name="t.cammelli@campus.unimib.it" userId="50d8b91f-ab0d-437b-807e-4d1eb1ff30ac" providerId="ADAL" clId="{0E7265B9-18C6-42FD-A78D-59A53D27C1D5}" dt="2022-06-13T14:52:33.175" v="2807" actId="34135"/>
          <ac:spMkLst>
            <pc:docMk/>
            <pc:sldMk cId="1620402368" sldId="257"/>
            <ac:spMk id="6" creationId="{DC0202A2-5EDD-9C94-FB70-61AFA7B3E58B}"/>
          </ac:spMkLst>
        </pc:spChg>
        <pc:grpChg chg="add mod">
          <ac:chgData name="t.cammelli@campus.unimib.it" userId="50d8b91f-ab0d-437b-807e-4d1eb1ff30ac" providerId="ADAL" clId="{0E7265B9-18C6-42FD-A78D-59A53D27C1D5}" dt="2022-06-13T14:52:33.175" v="2807" actId="34135"/>
          <ac:grpSpMkLst>
            <pc:docMk/>
            <pc:sldMk cId="1620402368" sldId="257"/>
            <ac:grpSpMk id="7" creationId="{57F642CA-C3FD-74A9-BB22-175D21AADC89}"/>
          </ac:grpSpMkLst>
        </pc:grpChg>
      </pc:sldChg>
      <pc:sldChg chg="addSp delSp modSp mod">
        <pc:chgData name="t.cammelli@campus.unimib.it" userId="50d8b91f-ab0d-437b-807e-4d1eb1ff30ac" providerId="ADAL" clId="{0E7265B9-18C6-42FD-A78D-59A53D27C1D5}" dt="2022-06-13T16:37:42.105" v="4455" actId="478"/>
        <pc:sldMkLst>
          <pc:docMk/>
          <pc:sldMk cId="3752748086" sldId="258"/>
        </pc:sldMkLst>
        <pc:spChg chg="mod">
          <ac:chgData name="t.cammelli@campus.unimib.it" userId="50d8b91f-ab0d-437b-807e-4d1eb1ff30ac" providerId="ADAL" clId="{0E7265B9-18C6-42FD-A78D-59A53D27C1D5}" dt="2022-06-13T12:04:10.002" v="1180" actId="20577"/>
          <ac:spMkLst>
            <pc:docMk/>
            <pc:sldMk cId="3752748086" sldId="258"/>
            <ac:spMk id="2" creationId="{34AFEF29-06DA-BA81-5BF7-11964AB87609}"/>
          </ac:spMkLst>
        </pc:spChg>
        <pc:spChg chg="del">
          <ac:chgData name="t.cammelli@campus.unimib.it" userId="50d8b91f-ab0d-437b-807e-4d1eb1ff30ac" providerId="ADAL" clId="{0E7265B9-18C6-42FD-A78D-59A53D27C1D5}" dt="2022-06-13T08:56:38.857" v="0"/>
          <ac:spMkLst>
            <pc:docMk/>
            <pc:sldMk cId="3752748086" sldId="258"/>
            <ac:spMk id="3" creationId="{7B1693C3-CA53-FD42-18DF-096F1D42B8C7}"/>
          </ac:spMkLst>
        </pc:spChg>
        <pc:spChg chg="add del mod">
          <ac:chgData name="t.cammelli@campus.unimib.it" userId="50d8b91f-ab0d-437b-807e-4d1eb1ff30ac" providerId="ADAL" clId="{0E7265B9-18C6-42FD-A78D-59A53D27C1D5}" dt="2022-06-13T08:56:56.509" v="2"/>
          <ac:spMkLst>
            <pc:docMk/>
            <pc:sldMk cId="3752748086" sldId="258"/>
            <ac:spMk id="4" creationId="{BF35F510-5713-212B-48F0-C5DBC43B32B2}"/>
          </ac:spMkLst>
        </pc:spChg>
        <pc:spChg chg="add del mod">
          <ac:chgData name="t.cammelli@campus.unimib.it" userId="50d8b91f-ab0d-437b-807e-4d1eb1ff30ac" providerId="ADAL" clId="{0E7265B9-18C6-42FD-A78D-59A53D27C1D5}" dt="2022-06-13T16:37:42.105" v="4455" actId="478"/>
          <ac:spMkLst>
            <pc:docMk/>
            <pc:sldMk cId="3752748086" sldId="258"/>
            <ac:spMk id="13" creationId="{A86EC57B-F3B1-2FCB-8F8B-83FE88A1D592}"/>
          </ac:spMkLst>
        </pc:spChg>
        <pc:spChg chg="add del mod">
          <ac:chgData name="t.cammelli@campus.unimib.it" userId="50d8b91f-ab0d-437b-807e-4d1eb1ff30ac" providerId="ADAL" clId="{0E7265B9-18C6-42FD-A78D-59A53D27C1D5}" dt="2022-06-13T09:06:19.944" v="157" actId="478"/>
          <ac:spMkLst>
            <pc:docMk/>
            <pc:sldMk cId="3752748086" sldId="258"/>
            <ac:spMk id="16" creationId="{174D47CE-78B4-2795-D182-14082037DFA5}"/>
          </ac:spMkLst>
        </pc:spChg>
        <pc:spChg chg="add mod">
          <ac:chgData name="t.cammelli@campus.unimib.it" userId="50d8b91f-ab0d-437b-807e-4d1eb1ff30ac" providerId="ADAL" clId="{0E7265B9-18C6-42FD-A78D-59A53D27C1D5}" dt="2022-06-13T09:07:59.391" v="176" actId="1076"/>
          <ac:spMkLst>
            <pc:docMk/>
            <pc:sldMk cId="3752748086" sldId="258"/>
            <ac:spMk id="17" creationId="{F649C7C3-CB1A-9778-80F2-B2C6D0B79E3E}"/>
          </ac:spMkLst>
        </pc:spChg>
        <pc:spChg chg="add del mod">
          <ac:chgData name="t.cammelli@campus.unimib.it" userId="50d8b91f-ab0d-437b-807e-4d1eb1ff30ac" providerId="ADAL" clId="{0E7265B9-18C6-42FD-A78D-59A53D27C1D5}" dt="2022-06-13T09:04:45.124" v="129" actId="478"/>
          <ac:spMkLst>
            <pc:docMk/>
            <pc:sldMk cId="3752748086" sldId="258"/>
            <ac:spMk id="23" creationId="{47F9E1AF-05BF-2E25-A37D-8A76DDCF14C0}"/>
          </ac:spMkLst>
        </pc:spChg>
        <pc:spChg chg="add mod">
          <ac:chgData name="t.cammelli@campus.unimib.it" userId="50d8b91f-ab0d-437b-807e-4d1eb1ff30ac" providerId="ADAL" clId="{0E7265B9-18C6-42FD-A78D-59A53D27C1D5}" dt="2022-06-13T09:07:48.724" v="175" actId="1076"/>
          <ac:spMkLst>
            <pc:docMk/>
            <pc:sldMk cId="3752748086" sldId="258"/>
            <ac:spMk id="24" creationId="{FB6B0679-0AB2-D14D-54E0-764F1494D7CF}"/>
          </ac:spMkLst>
        </pc:spChg>
        <pc:spChg chg="add del mod">
          <ac:chgData name="t.cammelli@campus.unimib.it" userId="50d8b91f-ab0d-437b-807e-4d1eb1ff30ac" providerId="ADAL" clId="{0E7265B9-18C6-42FD-A78D-59A53D27C1D5}" dt="2022-06-13T09:06:20.612" v="158" actId="478"/>
          <ac:spMkLst>
            <pc:docMk/>
            <pc:sldMk cId="3752748086" sldId="258"/>
            <ac:spMk id="25" creationId="{37F22549-5AA7-CD6D-7861-6599EB404B55}"/>
          </ac:spMkLst>
        </pc:spChg>
        <pc:spChg chg="add del mod">
          <ac:chgData name="t.cammelli@campus.unimib.it" userId="50d8b91f-ab0d-437b-807e-4d1eb1ff30ac" providerId="ADAL" clId="{0E7265B9-18C6-42FD-A78D-59A53D27C1D5}" dt="2022-06-13T09:06:28.906" v="159" actId="478"/>
          <ac:spMkLst>
            <pc:docMk/>
            <pc:sldMk cId="3752748086" sldId="258"/>
            <ac:spMk id="26" creationId="{7D435C95-CA63-18CE-1F9A-FD45F43857B8}"/>
          </ac:spMkLst>
        </pc:spChg>
        <pc:spChg chg="add mod">
          <ac:chgData name="t.cammelli@campus.unimib.it" userId="50d8b91f-ab0d-437b-807e-4d1eb1ff30ac" providerId="ADAL" clId="{0E7265B9-18C6-42FD-A78D-59A53D27C1D5}" dt="2022-06-13T09:06:10.448" v="154" actId="1076"/>
          <ac:spMkLst>
            <pc:docMk/>
            <pc:sldMk cId="3752748086" sldId="258"/>
            <ac:spMk id="27" creationId="{206DEEAD-1240-CCA2-A194-BC59E8E1CF61}"/>
          </ac:spMkLst>
        </pc:spChg>
        <pc:spChg chg="add del mod">
          <ac:chgData name="t.cammelli@campus.unimib.it" userId="50d8b91f-ab0d-437b-807e-4d1eb1ff30ac" providerId="ADAL" clId="{0E7265B9-18C6-42FD-A78D-59A53D27C1D5}" dt="2022-06-13T09:25:17.053" v="480" actId="478"/>
          <ac:spMkLst>
            <pc:docMk/>
            <pc:sldMk cId="3752748086" sldId="258"/>
            <ac:spMk id="31" creationId="{F2C94A9F-0D2D-7C11-2F8B-F9F7ED0E4D7C}"/>
          </ac:spMkLst>
        </pc:spChg>
        <pc:picChg chg="add mod">
          <ac:chgData name="t.cammelli@campus.unimib.it" userId="50d8b91f-ab0d-437b-807e-4d1eb1ff30ac" providerId="ADAL" clId="{0E7265B9-18C6-42FD-A78D-59A53D27C1D5}" dt="2022-06-13T15:12:36.312" v="3032" actId="962"/>
          <ac:picMkLst>
            <pc:docMk/>
            <pc:sldMk cId="3752748086" sldId="258"/>
            <ac:picMk id="6" creationId="{145B5758-A5B6-8BF6-E047-648915312D34}"/>
          </ac:picMkLst>
        </pc:picChg>
        <pc:picChg chg="add del mod">
          <ac:chgData name="t.cammelli@campus.unimib.it" userId="50d8b91f-ab0d-437b-807e-4d1eb1ff30ac" providerId="ADAL" clId="{0E7265B9-18C6-42FD-A78D-59A53D27C1D5}" dt="2022-06-13T08:57:28.025" v="11" actId="478"/>
          <ac:picMkLst>
            <pc:docMk/>
            <pc:sldMk cId="3752748086" sldId="258"/>
            <ac:picMk id="8" creationId="{9B4C8D91-EC52-62E4-1D70-FAF5F5807EF2}"/>
          </ac:picMkLst>
        </pc:picChg>
        <pc:picChg chg="add mod">
          <ac:chgData name="t.cammelli@campus.unimib.it" userId="50d8b91f-ab0d-437b-807e-4d1eb1ff30ac" providerId="ADAL" clId="{0E7265B9-18C6-42FD-A78D-59A53D27C1D5}" dt="2022-06-13T15:12:46.362" v="3070" actId="962"/>
          <ac:picMkLst>
            <pc:docMk/>
            <pc:sldMk cId="3752748086" sldId="258"/>
            <ac:picMk id="10" creationId="{0308CDDF-E7F0-D087-3D0C-AA274962F7AF}"/>
          </ac:picMkLst>
        </pc:picChg>
        <pc:picChg chg="add mod">
          <ac:chgData name="t.cammelli@campus.unimib.it" userId="50d8b91f-ab0d-437b-807e-4d1eb1ff30ac" providerId="ADAL" clId="{0E7265B9-18C6-42FD-A78D-59A53D27C1D5}" dt="2022-06-13T15:12:55.538" v="3110" actId="962"/>
          <ac:picMkLst>
            <pc:docMk/>
            <pc:sldMk cId="3752748086" sldId="258"/>
            <ac:picMk id="19" creationId="{78E1256B-6182-F5E9-ABD5-84E9CD0BAF53}"/>
          </ac:picMkLst>
        </pc:picChg>
        <pc:picChg chg="add mod">
          <ac:chgData name="t.cammelli@campus.unimib.it" userId="50d8b91f-ab0d-437b-807e-4d1eb1ff30ac" providerId="ADAL" clId="{0E7265B9-18C6-42FD-A78D-59A53D27C1D5}" dt="2022-06-13T15:13:08.704" v="3176" actId="962"/>
          <ac:picMkLst>
            <pc:docMk/>
            <pc:sldMk cId="3752748086" sldId="258"/>
            <ac:picMk id="21" creationId="{1068EA1D-7D11-2EFC-85D8-43A1FF0A9A5F}"/>
          </ac:picMkLst>
        </pc:picChg>
        <pc:picChg chg="add mod">
          <ac:chgData name="t.cammelli@campus.unimib.it" userId="50d8b91f-ab0d-437b-807e-4d1eb1ff30ac" providerId="ADAL" clId="{0E7265B9-18C6-42FD-A78D-59A53D27C1D5}" dt="2022-06-13T15:13:17.120" v="3230" actId="962"/>
          <ac:picMkLst>
            <pc:docMk/>
            <pc:sldMk cId="3752748086" sldId="258"/>
            <ac:picMk id="28" creationId="{B485B2DD-56F6-3739-B113-E98C5A9F3832}"/>
          </ac:picMkLst>
        </pc:picChg>
        <pc:picChg chg="add mod">
          <ac:chgData name="t.cammelli@campus.unimib.it" userId="50d8b91f-ab0d-437b-807e-4d1eb1ff30ac" providerId="ADAL" clId="{0E7265B9-18C6-42FD-A78D-59A53D27C1D5}" dt="2022-06-13T15:13:31.583" v="3282" actId="962"/>
          <ac:picMkLst>
            <pc:docMk/>
            <pc:sldMk cId="3752748086" sldId="258"/>
            <ac:picMk id="30" creationId="{27B72561-FD9E-86C7-5910-ED85A1185C20}"/>
          </ac:picMkLst>
        </pc:picChg>
        <pc:picChg chg="add del mod">
          <ac:chgData name="t.cammelli@campus.unimib.it" userId="50d8b91f-ab0d-437b-807e-4d1eb1ff30ac" providerId="ADAL" clId="{0E7265B9-18C6-42FD-A78D-59A53D27C1D5}" dt="2022-06-13T08:56:40.686" v="1" actId="478"/>
          <ac:picMkLst>
            <pc:docMk/>
            <pc:sldMk cId="3752748086" sldId="258"/>
            <ac:picMk id="1026" creationId="{0F928CC3-3A95-7F40-8CD0-D852BA6BA19B}"/>
          </ac:picMkLst>
        </pc:picChg>
        <pc:cxnChg chg="add del mod">
          <ac:chgData name="t.cammelli@campus.unimib.it" userId="50d8b91f-ab0d-437b-807e-4d1eb1ff30ac" providerId="ADAL" clId="{0E7265B9-18C6-42FD-A78D-59A53D27C1D5}" dt="2022-06-13T08:58:20.995" v="27" actId="478"/>
          <ac:cxnSpMkLst>
            <pc:docMk/>
            <pc:sldMk cId="3752748086" sldId="258"/>
            <ac:cxnSpMk id="12" creationId="{4065F12F-BFA3-FF6B-485F-0A47BAEB0D76}"/>
          </ac:cxnSpMkLst>
        </pc:cxnChg>
        <pc:cxnChg chg="add del mod">
          <ac:chgData name="t.cammelli@campus.unimib.it" userId="50d8b91f-ab0d-437b-807e-4d1eb1ff30ac" providerId="ADAL" clId="{0E7265B9-18C6-42FD-A78D-59A53D27C1D5}" dt="2022-06-13T08:58:21.808" v="28" actId="478"/>
          <ac:cxnSpMkLst>
            <pc:docMk/>
            <pc:sldMk cId="3752748086" sldId="258"/>
            <ac:cxnSpMk id="14" creationId="{4ACC4C0C-21F2-13FF-9497-3BB93705FBF9}"/>
          </ac:cxnSpMkLst>
        </pc:cxnChg>
      </pc:sldChg>
      <pc:sldChg chg="addSp delSp modSp new del mod chgLayout">
        <pc:chgData name="t.cammelli@campus.unimib.it" userId="50d8b91f-ab0d-437b-807e-4d1eb1ff30ac" providerId="ADAL" clId="{0E7265B9-18C6-42FD-A78D-59A53D27C1D5}" dt="2022-06-13T09:21:32.991" v="365" actId="47"/>
        <pc:sldMkLst>
          <pc:docMk/>
          <pc:sldMk cId="1411901249" sldId="259"/>
        </pc:sldMkLst>
        <pc:spChg chg="mod ord">
          <ac:chgData name="t.cammelli@campus.unimib.it" userId="50d8b91f-ab0d-437b-807e-4d1eb1ff30ac" providerId="ADAL" clId="{0E7265B9-18C6-42FD-A78D-59A53D27C1D5}" dt="2022-06-13T09:20:58.981" v="287" actId="700"/>
          <ac:spMkLst>
            <pc:docMk/>
            <pc:sldMk cId="1411901249" sldId="259"/>
            <ac:spMk id="2" creationId="{BCAA4C12-0A16-FE2E-D379-681D1D113363}"/>
          </ac:spMkLst>
        </pc:spChg>
        <pc:spChg chg="del">
          <ac:chgData name="t.cammelli@campus.unimib.it" userId="50d8b91f-ab0d-437b-807e-4d1eb1ff30ac" providerId="ADAL" clId="{0E7265B9-18C6-42FD-A78D-59A53D27C1D5}" dt="2022-06-13T09:19:17.068" v="251" actId="478"/>
          <ac:spMkLst>
            <pc:docMk/>
            <pc:sldMk cId="1411901249" sldId="259"/>
            <ac:spMk id="3" creationId="{A217A370-5A39-906D-52C9-7589F0A960AF}"/>
          </ac:spMkLst>
        </pc:spChg>
        <pc:spChg chg="add mod">
          <ac:chgData name="t.cammelli@campus.unimib.it" userId="50d8b91f-ab0d-437b-807e-4d1eb1ff30ac" providerId="ADAL" clId="{0E7265B9-18C6-42FD-A78D-59A53D27C1D5}" dt="2022-06-13T09:20:44.694" v="286"/>
          <ac:spMkLst>
            <pc:docMk/>
            <pc:sldMk cId="1411901249" sldId="259"/>
            <ac:spMk id="4" creationId="{01503C3E-F184-B92C-BAFB-62EE75FF9FED}"/>
          </ac:spMkLst>
        </pc:spChg>
        <pc:spChg chg="add mod ord">
          <ac:chgData name="t.cammelli@campus.unimib.it" userId="50d8b91f-ab0d-437b-807e-4d1eb1ff30ac" providerId="ADAL" clId="{0E7265B9-18C6-42FD-A78D-59A53D27C1D5}" dt="2022-06-13T09:21:29.683" v="364" actId="20577"/>
          <ac:spMkLst>
            <pc:docMk/>
            <pc:sldMk cId="1411901249" sldId="259"/>
            <ac:spMk id="5" creationId="{AFABAD45-3FD3-E7BC-87C0-405D97467C61}"/>
          </ac:spMkLst>
        </pc:spChg>
      </pc:sldChg>
      <pc:sldChg chg="addSp delSp modSp new del mod setBg">
        <pc:chgData name="t.cammelli@campus.unimib.it" userId="50d8b91f-ab0d-437b-807e-4d1eb1ff30ac" providerId="ADAL" clId="{0E7265B9-18C6-42FD-A78D-59A53D27C1D5}" dt="2022-06-13T16:37:05.048" v="4416" actId="47"/>
        <pc:sldMkLst>
          <pc:docMk/>
          <pc:sldMk cId="4068165394" sldId="259"/>
        </pc:sldMkLst>
        <pc:spChg chg="mod">
          <ac:chgData name="t.cammelli@campus.unimib.it" userId="50d8b91f-ab0d-437b-807e-4d1eb1ff30ac" providerId="ADAL" clId="{0E7265B9-18C6-42FD-A78D-59A53D27C1D5}" dt="2022-06-13T09:21:54.331" v="402" actId="26606"/>
          <ac:spMkLst>
            <pc:docMk/>
            <pc:sldMk cId="4068165394" sldId="259"/>
            <ac:spMk id="2" creationId="{E2C58229-BDBE-DCFD-6C6D-6D216A8E99B2}"/>
          </ac:spMkLst>
        </pc:spChg>
        <pc:spChg chg="del mod">
          <ac:chgData name="t.cammelli@campus.unimib.it" userId="50d8b91f-ab0d-437b-807e-4d1eb1ff30ac" providerId="ADAL" clId="{0E7265B9-18C6-42FD-A78D-59A53D27C1D5}" dt="2022-06-13T09:21:57.259" v="403" actId="478"/>
          <ac:spMkLst>
            <pc:docMk/>
            <pc:sldMk cId="4068165394" sldId="259"/>
            <ac:spMk id="3" creationId="{A765885D-F914-83A3-E4F4-2CD4F299F6BD}"/>
          </ac:spMkLst>
        </pc:spChg>
        <pc:spChg chg="add">
          <ac:chgData name="t.cammelli@campus.unimib.it" userId="50d8b91f-ab0d-437b-807e-4d1eb1ff30ac" providerId="ADAL" clId="{0E7265B9-18C6-42FD-A78D-59A53D27C1D5}" dt="2022-06-13T09:21:54.331" v="402" actId="26606"/>
          <ac:spMkLst>
            <pc:docMk/>
            <pc:sldMk cId="4068165394" sldId="259"/>
            <ac:spMk id="10" creationId="{8D06CE56-3881-4ADA-8CEF-D18B02C242A3}"/>
          </ac:spMkLst>
        </pc:spChg>
        <pc:spChg chg="add">
          <ac:chgData name="t.cammelli@campus.unimib.it" userId="50d8b91f-ab0d-437b-807e-4d1eb1ff30ac" providerId="ADAL" clId="{0E7265B9-18C6-42FD-A78D-59A53D27C1D5}" dt="2022-06-13T09:21:54.331" v="402" actId="26606"/>
          <ac:spMkLst>
            <pc:docMk/>
            <pc:sldMk cId="4068165394" sldId="259"/>
            <ac:spMk id="12" creationId="{79F3C543-62EC-4433-9C93-A2CD8764E9B4}"/>
          </ac:spMkLst>
        </pc:spChg>
        <pc:spChg chg="add">
          <ac:chgData name="t.cammelli@campus.unimib.it" userId="50d8b91f-ab0d-437b-807e-4d1eb1ff30ac" providerId="ADAL" clId="{0E7265B9-18C6-42FD-A78D-59A53D27C1D5}" dt="2022-06-13T09:21:54.331" v="402" actId="26606"/>
          <ac:spMkLst>
            <pc:docMk/>
            <pc:sldMk cId="4068165394" sldId="259"/>
            <ac:spMk id="14" creationId="{68AF5748-FED8-45BA-8631-26D1D10F3246}"/>
          </ac:spMkLst>
        </pc:spChg>
        <pc:spChg chg="add">
          <ac:chgData name="t.cammelli@campus.unimib.it" userId="50d8b91f-ab0d-437b-807e-4d1eb1ff30ac" providerId="ADAL" clId="{0E7265B9-18C6-42FD-A78D-59A53D27C1D5}" dt="2022-06-13T09:21:54.331" v="402" actId="26606"/>
          <ac:spMkLst>
            <pc:docMk/>
            <pc:sldMk cId="4068165394" sldId="259"/>
            <ac:spMk id="16" creationId="{AF2F604E-43BE-4DC3-B983-E071523364F8}"/>
          </ac:spMkLst>
        </pc:spChg>
        <pc:spChg chg="add">
          <ac:chgData name="t.cammelli@campus.unimib.it" userId="50d8b91f-ab0d-437b-807e-4d1eb1ff30ac" providerId="ADAL" clId="{0E7265B9-18C6-42FD-A78D-59A53D27C1D5}" dt="2022-06-13T09:21:54.331" v="402" actId="26606"/>
          <ac:spMkLst>
            <pc:docMk/>
            <pc:sldMk cId="4068165394" sldId="259"/>
            <ac:spMk id="18" creationId="{08C9B587-E65E-4B52-B37C-ABEBB6E87928}"/>
          </ac:spMkLst>
        </pc:spChg>
        <pc:picChg chg="add">
          <ac:chgData name="t.cammelli@campus.unimib.it" userId="50d8b91f-ab0d-437b-807e-4d1eb1ff30ac" providerId="ADAL" clId="{0E7265B9-18C6-42FD-A78D-59A53D27C1D5}" dt="2022-06-13T09:21:54.331" v="402" actId="26606"/>
          <ac:picMkLst>
            <pc:docMk/>
            <pc:sldMk cId="4068165394" sldId="259"/>
            <ac:picMk id="7" creationId="{0A286F00-1406-EC2C-AC24-E8B69C9ED0FE}"/>
          </ac:picMkLst>
        </pc:picChg>
      </pc:sldChg>
      <pc:sldChg chg="addSp delSp modSp new mod setBg modClrScheme addAnim delAnim chgLayout">
        <pc:chgData name="t.cammelli@campus.unimib.it" userId="50d8b91f-ab0d-437b-807e-4d1eb1ff30ac" providerId="ADAL" clId="{0E7265B9-18C6-42FD-A78D-59A53D27C1D5}" dt="2022-06-13T17:17:11.149" v="7080" actId="1076"/>
        <pc:sldMkLst>
          <pc:docMk/>
          <pc:sldMk cId="2660260006" sldId="260"/>
        </pc:sldMkLst>
        <pc:spChg chg="del mod ord">
          <ac:chgData name="t.cammelli@campus.unimib.it" userId="50d8b91f-ab0d-437b-807e-4d1eb1ff30ac" providerId="ADAL" clId="{0E7265B9-18C6-42FD-A78D-59A53D27C1D5}" dt="2022-06-13T09:22:12.789" v="405" actId="700"/>
          <ac:spMkLst>
            <pc:docMk/>
            <pc:sldMk cId="2660260006" sldId="260"/>
            <ac:spMk id="2" creationId="{6FF4CC52-0CD2-5865-6070-F2CFD5CC5276}"/>
          </ac:spMkLst>
        </pc:spChg>
        <pc:spChg chg="mod">
          <ac:chgData name="t.cammelli@campus.unimib.it" userId="50d8b91f-ab0d-437b-807e-4d1eb1ff30ac" providerId="ADAL" clId="{0E7265B9-18C6-42FD-A78D-59A53D27C1D5}" dt="2022-06-13T17:17:11.149" v="7080" actId="1076"/>
          <ac:spMkLst>
            <pc:docMk/>
            <pc:sldMk cId="2660260006" sldId="260"/>
            <ac:spMk id="2" creationId="{B942ED44-50E9-35BC-BD15-4D744962AADE}"/>
          </ac:spMkLst>
        </pc:spChg>
        <pc:spChg chg="del mod ord">
          <ac:chgData name="t.cammelli@campus.unimib.it" userId="50d8b91f-ab0d-437b-807e-4d1eb1ff30ac" providerId="ADAL" clId="{0E7265B9-18C6-42FD-A78D-59A53D27C1D5}" dt="2022-06-13T09:22:12.789" v="405" actId="700"/>
          <ac:spMkLst>
            <pc:docMk/>
            <pc:sldMk cId="2660260006" sldId="260"/>
            <ac:spMk id="3" creationId="{2AC0C713-9473-B30F-D90D-727D90123811}"/>
          </ac:spMkLst>
        </pc:spChg>
        <pc:spChg chg="add del mod ord">
          <ac:chgData name="t.cammelli@campus.unimib.it" userId="50d8b91f-ab0d-437b-807e-4d1eb1ff30ac" providerId="ADAL" clId="{0E7265B9-18C6-42FD-A78D-59A53D27C1D5}" dt="2022-06-13T09:22:17.217" v="406" actId="700"/>
          <ac:spMkLst>
            <pc:docMk/>
            <pc:sldMk cId="2660260006" sldId="260"/>
            <ac:spMk id="4" creationId="{23FD9941-8A2D-5284-C18A-D5289183E6F2}"/>
          </ac:spMkLst>
        </pc:spChg>
        <pc:spChg chg="add del mod ord">
          <ac:chgData name="t.cammelli@campus.unimib.it" userId="50d8b91f-ab0d-437b-807e-4d1eb1ff30ac" providerId="ADAL" clId="{0E7265B9-18C6-42FD-A78D-59A53D27C1D5}" dt="2022-06-13T09:22:17.217" v="406" actId="700"/>
          <ac:spMkLst>
            <pc:docMk/>
            <pc:sldMk cId="2660260006" sldId="260"/>
            <ac:spMk id="5" creationId="{28988C1F-65EF-1E88-C802-30F0F39122B9}"/>
          </ac:spMkLst>
        </pc:spChg>
        <pc:spChg chg="add mod ord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6" creationId="{BED2A006-FB2A-297F-E873-2D923CFAC26C}"/>
          </ac:spMkLst>
        </pc:spChg>
        <pc:spChg chg="add del mod ord">
          <ac:chgData name="t.cammelli@campus.unimib.it" userId="50d8b91f-ab0d-437b-807e-4d1eb1ff30ac" providerId="ADAL" clId="{0E7265B9-18C6-42FD-A78D-59A53D27C1D5}" dt="2022-06-13T09:22:28.527" v="439" actId="478"/>
          <ac:spMkLst>
            <pc:docMk/>
            <pc:sldMk cId="2660260006" sldId="260"/>
            <ac:spMk id="7" creationId="{2881A55B-1CD2-752D-E47B-13BABB3ABB76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16" creationId="{8D06CE56-3881-4ADA-8CEF-D18B02C242A3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18" creationId="{79F3C543-62EC-4433-9C93-A2CD8764E9B4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20" creationId="{6234BCC6-39B9-47D9-8BF8-C665401AE23C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22" creationId="{72A9CE9D-DAC3-40AF-B504-78A64A909F9D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24" creationId="{506D7452-6CDE-4381-86CE-07B2459383D5}"/>
          </ac:spMkLst>
        </pc:spChg>
        <pc:spChg chg="add del mod">
          <ac:chgData name="t.cammelli@campus.unimib.it" userId="50d8b91f-ab0d-437b-807e-4d1eb1ff30ac" providerId="ADAL" clId="{0E7265B9-18C6-42FD-A78D-59A53D27C1D5}" dt="2022-06-13T16:37:44.134" v="4456" actId="478"/>
          <ac:spMkLst>
            <pc:docMk/>
            <pc:sldMk cId="2660260006" sldId="260"/>
            <ac:spMk id="25" creationId="{0DB56E05-51B0-B8DA-70F7-3393BD262FBD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26" creationId="{762DA937-8B55-4317-BD32-98D7AF30E39E}"/>
          </ac:spMkLst>
        </pc:spChg>
        <pc:spChg chg="add mod">
          <ac:chgData name="t.cammelli@campus.unimib.it" userId="50d8b91f-ab0d-437b-807e-4d1eb1ff30ac" providerId="ADAL" clId="{0E7265B9-18C6-42FD-A78D-59A53D27C1D5}" dt="2022-06-13T15:09:33.842" v="2986" actId="164"/>
          <ac:spMkLst>
            <pc:docMk/>
            <pc:sldMk cId="2660260006" sldId="260"/>
            <ac:spMk id="27" creationId="{1B24F1C1-9070-0678-67FD-C0AB5C73EEB8}"/>
          </ac:spMkLst>
        </pc:spChg>
        <pc:spChg chg="add del">
          <ac:chgData name="t.cammelli@campus.unimib.it" userId="50d8b91f-ab0d-437b-807e-4d1eb1ff30ac" providerId="ADAL" clId="{0E7265B9-18C6-42FD-A78D-59A53D27C1D5}" dt="2022-06-13T09:24:06.037" v="460" actId="26606"/>
          <ac:spMkLst>
            <pc:docMk/>
            <pc:sldMk cId="2660260006" sldId="260"/>
            <ac:spMk id="28" creationId="{C52EE5A8-045B-4D39-8ED1-513334085EEC}"/>
          </ac:spMkLst>
        </pc:spChg>
        <pc:spChg chg="add mod">
          <ac:chgData name="t.cammelli@campus.unimib.it" userId="50d8b91f-ab0d-437b-807e-4d1eb1ff30ac" providerId="ADAL" clId="{0E7265B9-18C6-42FD-A78D-59A53D27C1D5}" dt="2022-06-13T15:09:28.584" v="2985" actId="164"/>
          <ac:spMkLst>
            <pc:docMk/>
            <pc:sldMk cId="2660260006" sldId="260"/>
            <ac:spMk id="29" creationId="{9DCE8F02-5F48-63D3-E127-2D58B6F54070}"/>
          </ac:spMkLst>
        </pc:spChg>
        <pc:spChg chg="add del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30" creationId="{8D06CE56-3881-4ADA-8CEF-D18B02C242A3}"/>
          </ac:spMkLst>
        </pc:spChg>
        <pc:spChg chg="add del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31" creationId="{79F3C543-62EC-4433-9C93-A2CD8764E9B4}"/>
          </ac:spMkLst>
        </pc:spChg>
        <pc:spChg chg="add del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32" creationId="{88263A24-0C1F-4677-B43C-4AE14E276B27}"/>
          </ac:spMkLst>
        </pc:spChg>
        <pc:spChg chg="add del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33" creationId="{0ADDB668-2CA4-4D2B-9C34-3487CA330BA8}"/>
          </ac:spMkLst>
        </pc:spChg>
        <pc:spChg chg="add del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34" creationId="{2568BC19-F052-4108-93E1-6A3D1DEC072F}"/>
          </ac:spMkLst>
        </pc:spChg>
        <pc:spChg chg="add del">
          <ac:chgData name="t.cammelli@campus.unimib.it" userId="50d8b91f-ab0d-437b-807e-4d1eb1ff30ac" providerId="ADAL" clId="{0E7265B9-18C6-42FD-A78D-59A53D27C1D5}" dt="2022-06-13T09:24:24.383" v="462" actId="26606"/>
          <ac:spMkLst>
            <pc:docMk/>
            <pc:sldMk cId="2660260006" sldId="260"/>
            <ac:spMk id="35" creationId="{D5FD337D-4D6B-4C8B-B6F5-121097E09881}"/>
          </ac:spMkLst>
        </pc:spChg>
        <pc:spChg chg="add mod">
          <ac:chgData name="t.cammelli@campus.unimib.it" userId="50d8b91f-ab0d-437b-807e-4d1eb1ff30ac" providerId="ADAL" clId="{0E7265B9-18C6-42FD-A78D-59A53D27C1D5}" dt="2022-06-13T15:10:08.577" v="2997" actId="1076"/>
          <ac:spMkLst>
            <pc:docMk/>
            <pc:sldMk cId="2660260006" sldId="260"/>
            <ac:spMk id="36" creationId="{9768D4A5-E82A-801B-ED0E-BEA89B820B3E}"/>
          </ac:spMkLst>
        </pc:spChg>
        <pc:grpChg chg="add mod">
          <ac:chgData name="t.cammelli@campus.unimib.it" userId="50d8b91f-ab0d-437b-807e-4d1eb1ff30ac" providerId="ADAL" clId="{0E7265B9-18C6-42FD-A78D-59A53D27C1D5}" dt="2022-06-13T15:09:37.852" v="2987" actId="1076"/>
          <ac:grpSpMkLst>
            <pc:docMk/>
            <pc:sldMk cId="2660260006" sldId="260"/>
            <ac:grpSpMk id="17" creationId="{CAF9F4B8-5F9C-FFE5-1617-CFDBA997BCF8}"/>
          </ac:grpSpMkLst>
        </pc:grpChg>
        <pc:grpChg chg="add mod">
          <ac:chgData name="t.cammelli@campus.unimib.it" userId="50d8b91f-ab0d-437b-807e-4d1eb1ff30ac" providerId="ADAL" clId="{0E7265B9-18C6-42FD-A78D-59A53D27C1D5}" dt="2022-06-13T15:11:04.209" v="3008" actId="962"/>
          <ac:grpSpMkLst>
            <pc:docMk/>
            <pc:sldMk cId="2660260006" sldId="260"/>
            <ac:grpSpMk id="19" creationId="{712574B7-6F47-1793-DBF1-984C6A951A71}"/>
          </ac:grpSpMkLst>
        </pc:grpChg>
        <pc:picChg chg="add mod ord">
          <ac:chgData name="t.cammelli@campus.unimib.it" userId="50d8b91f-ab0d-437b-807e-4d1eb1ff30ac" providerId="ADAL" clId="{0E7265B9-18C6-42FD-A78D-59A53D27C1D5}" dt="2022-06-13T15:09:33.842" v="2986" actId="164"/>
          <ac:picMkLst>
            <pc:docMk/>
            <pc:sldMk cId="2660260006" sldId="260"/>
            <ac:picMk id="9" creationId="{92DDD98F-57AF-6CC3-F13E-A52FF42BFDF1}"/>
          </ac:picMkLst>
        </pc:picChg>
        <pc:picChg chg="add mod">
          <ac:chgData name="t.cammelli@campus.unimib.it" userId="50d8b91f-ab0d-437b-807e-4d1eb1ff30ac" providerId="ADAL" clId="{0E7265B9-18C6-42FD-A78D-59A53D27C1D5}" dt="2022-06-13T15:09:33.842" v="2986" actId="164"/>
          <ac:picMkLst>
            <pc:docMk/>
            <pc:sldMk cId="2660260006" sldId="260"/>
            <ac:picMk id="11" creationId="{FCB453F4-C995-DE85-E059-DB08104AAB9E}"/>
          </ac:picMkLst>
        </pc:picChg>
        <pc:picChg chg="add mod">
          <ac:chgData name="t.cammelli@campus.unimib.it" userId="50d8b91f-ab0d-437b-807e-4d1eb1ff30ac" providerId="ADAL" clId="{0E7265B9-18C6-42FD-A78D-59A53D27C1D5}" dt="2022-06-13T15:09:28.584" v="2985" actId="164"/>
          <ac:picMkLst>
            <pc:docMk/>
            <pc:sldMk cId="2660260006" sldId="260"/>
            <ac:picMk id="13" creationId="{3F7548EC-5659-593A-E6CD-ABAD47A2AF63}"/>
          </ac:picMkLst>
        </pc:picChg>
        <pc:picChg chg="add mod">
          <ac:chgData name="t.cammelli@campus.unimib.it" userId="50d8b91f-ab0d-437b-807e-4d1eb1ff30ac" providerId="ADAL" clId="{0E7265B9-18C6-42FD-A78D-59A53D27C1D5}" dt="2022-06-13T15:09:28.584" v="2985" actId="164"/>
          <ac:picMkLst>
            <pc:docMk/>
            <pc:sldMk cId="2660260006" sldId="260"/>
            <ac:picMk id="15" creationId="{C51703C9-BB91-AA17-2B8D-623164D524ED}"/>
          </ac:picMkLst>
        </pc:picChg>
        <pc:picChg chg="add mod">
          <ac:chgData name="t.cammelli@campus.unimib.it" userId="50d8b91f-ab0d-437b-807e-4d1eb1ff30ac" providerId="ADAL" clId="{0E7265B9-18C6-42FD-A78D-59A53D27C1D5}" dt="2022-06-13T15:10:46.695" v="3005" actId="1076"/>
          <ac:picMkLst>
            <pc:docMk/>
            <pc:sldMk cId="2660260006" sldId="260"/>
            <ac:picMk id="23" creationId="{ADB188D4-C547-6F47-40D4-AC6576ECA63A}"/>
          </ac:picMkLst>
        </pc:picChg>
        <pc:picChg chg="add mod">
          <ac:chgData name="t.cammelli@campus.unimib.it" userId="50d8b91f-ab0d-437b-807e-4d1eb1ff30ac" providerId="ADAL" clId="{0E7265B9-18C6-42FD-A78D-59A53D27C1D5}" dt="2022-06-13T15:11:23.496" v="3011" actId="1076"/>
          <ac:picMkLst>
            <pc:docMk/>
            <pc:sldMk cId="2660260006" sldId="260"/>
            <ac:picMk id="38" creationId="{D03DACA9-BE96-1A60-AC5D-3E74714EEC23}"/>
          </ac:picMkLst>
        </pc:picChg>
        <pc:cxnChg chg="add mod">
          <ac:chgData name="t.cammelli@campus.unimib.it" userId="50d8b91f-ab0d-437b-807e-4d1eb1ff30ac" providerId="ADAL" clId="{0E7265B9-18C6-42FD-A78D-59A53D27C1D5}" dt="2022-06-13T15:21:43.878" v="3449" actId="1582"/>
          <ac:cxnSpMkLst>
            <pc:docMk/>
            <pc:sldMk cId="2660260006" sldId="260"/>
            <ac:cxnSpMk id="40" creationId="{F1AE317B-D5EC-56CC-149F-AA867629C65F}"/>
          </ac:cxnSpMkLst>
        </pc:cxnChg>
        <pc:cxnChg chg="add mod">
          <ac:chgData name="t.cammelli@campus.unimib.it" userId="50d8b91f-ab0d-437b-807e-4d1eb1ff30ac" providerId="ADAL" clId="{0E7265B9-18C6-42FD-A78D-59A53D27C1D5}" dt="2022-06-13T15:21:55.465" v="3451" actId="1076"/>
          <ac:cxnSpMkLst>
            <pc:docMk/>
            <pc:sldMk cId="2660260006" sldId="260"/>
            <ac:cxnSpMk id="42" creationId="{134CE551-8B3D-CA78-DA46-C01F5371F8ED}"/>
          </ac:cxnSpMkLst>
        </pc:cxnChg>
      </pc:sldChg>
      <pc:sldChg chg="addSp delSp modSp new mod">
        <pc:chgData name="t.cammelli@campus.unimib.it" userId="50d8b91f-ab0d-437b-807e-4d1eb1ff30ac" providerId="ADAL" clId="{0E7265B9-18C6-42FD-A78D-59A53D27C1D5}" dt="2022-06-13T16:41:31.231" v="4514" actId="1076"/>
        <pc:sldMkLst>
          <pc:docMk/>
          <pc:sldMk cId="2906356081" sldId="261"/>
        </pc:sldMkLst>
        <pc:spChg chg="mod">
          <ac:chgData name="t.cammelli@campus.unimib.it" userId="50d8b91f-ab0d-437b-807e-4d1eb1ff30ac" providerId="ADAL" clId="{0E7265B9-18C6-42FD-A78D-59A53D27C1D5}" dt="2022-06-13T15:38:54.183" v="3702" actId="20577"/>
          <ac:spMkLst>
            <pc:docMk/>
            <pc:sldMk cId="2906356081" sldId="261"/>
            <ac:spMk id="2" creationId="{38A29C93-863F-4B2F-EDE3-D5F203B4D044}"/>
          </ac:spMkLst>
        </pc:spChg>
        <pc:spChg chg="del">
          <ac:chgData name="t.cammelli@campus.unimib.it" userId="50d8b91f-ab0d-437b-807e-4d1eb1ff30ac" providerId="ADAL" clId="{0E7265B9-18C6-42FD-A78D-59A53D27C1D5}" dt="2022-06-13T09:27:56.409" v="531" actId="478"/>
          <ac:spMkLst>
            <pc:docMk/>
            <pc:sldMk cId="2906356081" sldId="261"/>
            <ac:spMk id="3" creationId="{67DAC673-0528-878A-3692-DA0B0250DD9E}"/>
          </ac:spMkLst>
        </pc:spChg>
        <pc:spChg chg="add mod">
          <ac:chgData name="t.cammelli@campus.unimib.it" userId="50d8b91f-ab0d-437b-807e-4d1eb1ff30ac" providerId="ADAL" clId="{0E7265B9-18C6-42FD-A78D-59A53D27C1D5}" dt="2022-06-13T15:23:17.594" v="3456" actId="1076"/>
          <ac:spMkLst>
            <pc:docMk/>
            <pc:sldMk cId="2906356081" sldId="261"/>
            <ac:spMk id="6" creationId="{40A62431-FB7B-6E44-D5FD-27E8CCAE4BE7}"/>
          </ac:spMkLst>
        </pc:spChg>
        <pc:spChg chg="add mod">
          <ac:chgData name="t.cammelli@campus.unimib.it" userId="50d8b91f-ab0d-437b-807e-4d1eb1ff30ac" providerId="ADAL" clId="{0E7265B9-18C6-42FD-A78D-59A53D27C1D5}" dt="2022-06-13T15:27:59.639" v="3514" actId="1076"/>
          <ac:spMkLst>
            <pc:docMk/>
            <pc:sldMk cId="2906356081" sldId="261"/>
            <ac:spMk id="10" creationId="{0A352117-3570-3F9D-6B9F-0D7B719BC0A8}"/>
          </ac:spMkLst>
        </pc:spChg>
        <pc:spChg chg="add del mod">
          <ac:chgData name="t.cammelli@campus.unimib.it" userId="50d8b91f-ab0d-437b-807e-4d1eb1ff30ac" providerId="ADAL" clId="{0E7265B9-18C6-42FD-A78D-59A53D27C1D5}" dt="2022-06-13T15:23:25.765" v="3457" actId="478"/>
          <ac:spMkLst>
            <pc:docMk/>
            <pc:sldMk cId="2906356081" sldId="261"/>
            <ac:spMk id="11" creationId="{1B13FFEB-696F-DACC-8885-6153397EE690}"/>
          </ac:spMkLst>
        </pc:spChg>
        <pc:spChg chg="add del mod">
          <ac:chgData name="t.cammelli@campus.unimib.it" userId="50d8b91f-ab0d-437b-807e-4d1eb1ff30ac" providerId="ADAL" clId="{0E7265B9-18C6-42FD-A78D-59A53D27C1D5}" dt="2022-06-13T16:37:46.018" v="4457" actId="478"/>
          <ac:spMkLst>
            <pc:docMk/>
            <pc:sldMk cId="2906356081" sldId="261"/>
            <ac:spMk id="13" creationId="{6EE665A0-FEEB-28CA-46D6-F51FD5290361}"/>
          </ac:spMkLst>
        </pc:spChg>
        <pc:spChg chg="add mod ord">
          <ac:chgData name="t.cammelli@campus.unimib.it" userId="50d8b91f-ab0d-437b-807e-4d1eb1ff30ac" providerId="ADAL" clId="{0E7265B9-18C6-42FD-A78D-59A53D27C1D5}" dt="2022-06-13T15:27:03.544" v="3502" actId="1076"/>
          <ac:spMkLst>
            <pc:docMk/>
            <pc:sldMk cId="2906356081" sldId="261"/>
            <ac:spMk id="16" creationId="{CFEBD43B-C389-53B0-3251-C6110061674F}"/>
          </ac:spMkLst>
        </pc:spChg>
        <pc:spChg chg="add mod">
          <ac:chgData name="t.cammelli@campus.unimib.it" userId="50d8b91f-ab0d-437b-807e-4d1eb1ff30ac" providerId="ADAL" clId="{0E7265B9-18C6-42FD-A78D-59A53D27C1D5}" dt="2022-06-13T16:41:08.918" v="4500" actId="1076"/>
          <ac:spMkLst>
            <pc:docMk/>
            <pc:sldMk cId="2906356081" sldId="261"/>
            <ac:spMk id="22" creationId="{3DC602E3-F6D7-949A-F3E7-0F033863AD08}"/>
          </ac:spMkLst>
        </pc:spChg>
        <pc:spChg chg="add mod">
          <ac:chgData name="t.cammelli@campus.unimib.it" userId="50d8b91f-ab0d-437b-807e-4d1eb1ff30ac" providerId="ADAL" clId="{0E7265B9-18C6-42FD-A78D-59A53D27C1D5}" dt="2022-06-13T16:41:31.231" v="4514" actId="1076"/>
          <ac:spMkLst>
            <pc:docMk/>
            <pc:sldMk cId="2906356081" sldId="261"/>
            <ac:spMk id="23" creationId="{D6FD0272-FEF6-64D7-873B-CAA6DC20FB4A}"/>
          </ac:spMkLst>
        </pc:spChg>
        <pc:grpChg chg="add mod">
          <ac:chgData name="t.cammelli@campus.unimib.it" userId="50d8b91f-ab0d-437b-807e-4d1eb1ff30ac" providerId="ADAL" clId="{0E7265B9-18C6-42FD-A78D-59A53D27C1D5}" dt="2022-06-13T15:29:28.141" v="3527" actId="1076"/>
          <ac:grpSpMkLst>
            <pc:docMk/>
            <pc:sldMk cId="2906356081" sldId="261"/>
            <ac:grpSpMk id="7" creationId="{C6C9CC98-0425-16EC-BBF7-AFA878931B80}"/>
          </ac:grpSpMkLst>
        </pc:grpChg>
        <pc:grpChg chg="add del mod">
          <ac:chgData name="t.cammelli@campus.unimib.it" userId="50d8b91f-ab0d-437b-807e-4d1eb1ff30ac" providerId="ADAL" clId="{0E7265B9-18C6-42FD-A78D-59A53D27C1D5}" dt="2022-06-13T15:28:22.445" v="3516" actId="478"/>
          <ac:grpSpMkLst>
            <pc:docMk/>
            <pc:sldMk cId="2906356081" sldId="261"/>
            <ac:grpSpMk id="12" creationId="{0FE32A8E-AACB-58C6-240D-19FCD4812FF3}"/>
          </ac:grpSpMkLst>
        </pc:grpChg>
        <pc:grpChg chg="add mod">
          <ac:chgData name="t.cammelli@campus.unimib.it" userId="50d8b91f-ab0d-437b-807e-4d1eb1ff30ac" providerId="ADAL" clId="{0E7265B9-18C6-42FD-A78D-59A53D27C1D5}" dt="2022-06-13T15:29:06.600" v="3519" actId="1076"/>
          <ac:grpSpMkLst>
            <pc:docMk/>
            <pc:sldMk cId="2906356081" sldId="261"/>
            <ac:grpSpMk id="17" creationId="{821823B7-A6F8-A8BA-6D6A-FB150165D0D2}"/>
          </ac:grpSpMkLst>
        </pc:grpChg>
        <pc:picChg chg="add mod">
          <ac:chgData name="t.cammelli@campus.unimib.it" userId="50d8b91f-ab0d-437b-807e-4d1eb1ff30ac" providerId="ADAL" clId="{0E7265B9-18C6-42FD-A78D-59A53D27C1D5}" dt="2022-06-13T15:26:07.311" v="3477" actId="14100"/>
          <ac:picMkLst>
            <pc:docMk/>
            <pc:sldMk cId="2906356081" sldId="261"/>
            <ac:picMk id="5" creationId="{7941F199-8727-85BC-EFE7-267C80880CC3}"/>
          </ac:picMkLst>
        </pc:picChg>
        <pc:picChg chg="add mod">
          <ac:chgData name="t.cammelli@campus.unimib.it" userId="50d8b91f-ab0d-437b-807e-4d1eb1ff30ac" providerId="ADAL" clId="{0E7265B9-18C6-42FD-A78D-59A53D27C1D5}" dt="2022-06-13T15:27:26.547" v="3505" actId="1076"/>
          <ac:picMkLst>
            <pc:docMk/>
            <pc:sldMk cId="2906356081" sldId="261"/>
            <ac:picMk id="9" creationId="{14948C7A-FD4E-01D3-BBD2-6A789EDB02C0}"/>
          </ac:picMkLst>
        </pc:picChg>
        <pc:picChg chg="add mod ord">
          <ac:chgData name="t.cammelli@campus.unimib.it" userId="50d8b91f-ab0d-437b-807e-4d1eb1ff30ac" providerId="ADAL" clId="{0E7265B9-18C6-42FD-A78D-59A53D27C1D5}" dt="2022-06-13T15:27:10.638" v="3504" actId="14100"/>
          <ac:picMkLst>
            <pc:docMk/>
            <pc:sldMk cId="2906356081" sldId="261"/>
            <ac:picMk id="15" creationId="{50309552-4D3A-A862-ABDB-6BC07004CE1E}"/>
          </ac:picMkLst>
        </pc:picChg>
        <pc:picChg chg="add mod">
          <ac:chgData name="t.cammelli@campus.unimib.it" userId="50d8b91f-ab0d-437b-807e-4d1eb1ff30ac" providerId="ADAL" clId="{0E7265B9-18C6-42FD-A78D-59A53D27C1D5}" dt="2022-06-13T16:40:28.750" v="4471" actId="1076"/>
          <ac:picMkLst>
            <pc:docMk/>
            <pc:sldMk cId="2906356081" sldId="261"/>
            <ac:picMk id="19" creationId="{E0E0D5E0-8C59-FAB7-AA83-66EF4ACF0286}"/>
          </ac:picMkLst>
        </pc:picChg>
        <pc:picChg chg="add mod">
          <ac:chgData name="t.cammelli@campus.unimib.it" userId="50d8b91f-ab0d-437b-807e-4d1eb1ff30ac" providerId="ADAL" clId="{0E7265B9-18C6-42FD-A78D-59A53D27C1D5}" dt="2022-06-13T16:41:17.915" v="4504" actId="1076"/>
          <ac:picMkLst>
            <pc:docMk/>
            <pc:sldMk cId="2906356081" sldId="261"/>
            <ac:picMk id="21" creationId="{0AD8BAB1-0EB5-A703-E81B-857DFFEBFE12}"/>
          </ac:picMkLst>
        </pc:picChg>
      </pc:sldChg>
      <pc:sldChg chg="addSp delSp modSp new mod">
        <pc:chgData name="t.cammelli@campus.unimib.it" userId="50d8b91f-ab0d-437b-807e-4d1eb1ff30ac" providerId="ADAL" clId="{0E7265B9-18C6-42FD-A78D-59A53D27C1D5}" dt="2022-06-13T16:37:53.115" v="4460" actId="478"/>
        <pc:sldMkLst>
          <pc:docMk/>
          <pc:sldMk cId="2480151890" sldId="262"/>
        </pc:sldMkLst>
        <pc:spChg chg="mod">
          <ac:chgData name="t.cammelli@campus.unimib.it" userId="50d8b91f-ab0d-437b-807e-4d1eb1ff30ac" providerId="ADAL" clId="{0E7265B9-18C6-42FD-A78D-59A53D27C1D5}" dt="2022-06-13T15:33:08.709" v="3613" actId="20577"/>
          <ac:spMkLst>
            <pc:docMk/>
            <pc:sldMk cId="2480151890" sldId="262"/>
            <ac:spMk id="2" creationId="{AE624C88-94AF-6B3F-0624-C8BE3A0F1852}"/>
          </ac:spMkLst>
        </pc:spChg>
        <pc:spChg chg="del">
          <ac:chgData name="t.cammelli@campus.unimib.it" userId="50d8b91f-ab0d-437b-807e-4d1eb1ff30ac" providerId="ADAL" clId="{0E7265B9-18C6-42FD-A78D-59A53D27C1D5}" dt="2022-06-13T09:44:57.059" v="701" actId="478"/>
          <ac:spMkLst>
            <pc:docMk/>
            <pc:sldMk cId="2480151890" sldId="262"/>
            <ac:spMk id="3" creationId="{07516633-1BB0-91B2-207A-650FFB2D1E3D}"/>
          </ac:spMkLst>
        </pc:spChg>
        <pc:spChg chg="add mod">
          <ac:chgData name="t.cammelli@campus.unimib.it" userId="50d8b91f-ab0d-437b-807e-4d1eb1ff30ac" providerId="ADAL" clId="{0E7265B9-18C6-42FD-A78D-59A53D27C1D5}" dt="2022-06-13T15:39:35.007" v="3703" actId="1076"/>
          <ac:spMkLst>
            <pc:docMk/>
            <pc:sldMk cId="2480151890" sldId="262"/>
            <ac:spMk id="8" creationId="{A434E521-1C87-12FA-8149-7FCCF29D640D}"/>
          </ac:spMkLst>
        </pc:spChg>
        <pc:spChg chg="add mod">
          <ac:chgData name="t.cammelli@campus.unimib.it" userId="50d8b91f-ab0d-437b-807e-4d1eb1ff30ac" providerId="ADAL" clId="{0E7265B9-18C6-42FD-A78D-59A53D27C1D5}" dt="2022-06-13T15:39:35.007" v="3703" actId="1076"/>
          <ac:spMkLst>
            <pc:docMk/>
            <pc:sldMk cId="2480151890" sldId="262"/>
            <ac:spMk id="9" creationId="{D4662B22-DEB1-4DB9-D08F-9B71D7CB27D0}"/>
          </ac:spMkLst>
        </pc:spChg>
        <pc:spChg chg="add del mod ord">
          <ac:chgData name="t.cammelli@campus.unimib.it" userId="50d8b91f-ab0d-437b-807e-4d1eb1ff30ac" providerId="ADAL" clId="{0E7265B9-18C6-42FD-A78D-59A53D27C1D5}" dt="2022-06-13T16:37:53.115" v="4460" actId="478"/>
          <ac:spMkLst>
            <pc:docMk/>
            <pc:sldMk cId="2480151890" sldId="262"/>
            <ac:spMk id="10" creationId="{7F78E586-8A4F-7655-BE53-D7856C703DD1}"/>
          </ac:spMkLst>
        </pc:spChg>
        <pc:spChg chg="add mod">
          <ac:chgData name="t.cammelli@campus.unimib.it" userId="50d8b91f-ab0d-437b-807e-4d1eb1ff30ac" providerId="ADAL" clId="{0E7265B9-18C6-42FD-A78D-59A53D27C1D5}" dt="2022-06-13T15:39:35.007" v="3703" actId="1076"/>
          <ac:spMkLst>
            <pc:docMk/>
            <pc:sldMk cId="2480151890" sldId="262"/>
            <ac:spMk id="15" creationId="{A2B08935-1DE9-70A1-147F-AC585229E12A}"/>
          </ac:spMkLst>
        </pc:spChg>
        <pc:picChg chg="add mod">
          <ac:chgData name="t.cammelli@campus.unimib.it" userId="50d8b91f-ab0d-437b-807e-4d1eb1ff30ac" providerId="ADAL" clId="{0E7265B9-18C6-42FD-A78D-59A53D27C1D5}" dt="2022-06-13T15:39:35.007" v="3703" actId="1076"/>
          <ac:picMkLst>
            <pc:docMk/>
            <pc:sldMk cId="2480151890" sldId="262"/>
            <ac:picMk id="5" creationId="{1717AE38-A295-79EB-3A41-80E66D14BAFF}"/>
          </ac:picMkLst>
        </pc:picChg>
        <pc:picChg chg="add mod">
          <ac:chgData name="t.cammelli@campus.unimib.it" userId="50d8b91f-ab0d-437b-807e-4d1eb1ff30ac" providerId="ADAL" clId="{0E7265B9-18C6-42FD-A78D-59A53D27C1D5}" dt="2022-06-13T15:39:35.007" v="3703" actId="1076"/>
          <ac:picMkLst>
            <pc:docMk/>
            <pc:sldMk cId="2480151890" sldId="262"/>
            <ac:picMk id="7" creationId="{916D0524-032B-6C16-05C8-AD82ED27DC1E}"/>
          </ac:picMkLst>
        </pc:picChg>
        <pc:picChg chg="add mod">
          <ac:chgData name="t.cammelli@campus.unimib.it" userId="50d8b91f-ab0d-437b-807e-4d1eb1ff30ac" providerId="ADAL" clId="{0E7265B9-18C6-42FD-A78D-59A53D27C1D5}" dt="2022-06-13T15:39:35.007" v="3703" actId="1076"/>
          <ac:picMkLst>
            <pc:docMk/>
            <pc:sldMk cId="2480151890" sldId="262"/>
            <ac:picMk id="12" creationId="{E4B4B1D1-ACDF-37F7-5D88-5E2BD1FC878F}"/>
          </ac:picMkLst>
        </pc:picChg>
        <pc:picChg chg="add mod">
          <ac:chgData name="t.cammelli@campus.unimib.it" userId="50d8b91f-ab0d-437b-807e-4d1eb1ff30ac" providerId="ADAL" clId="{0E7265B9-18C6-42FD-A78D-59A53D27C1D5}" dt="2022-06-13T15:39:35.007" v="3703" actId="1076"/>
          <ac:picMkLst>
            <pc:docMk/>
            <pc:sldMk cId="2480151890" sldId="262"/>
            <ac:picMk id="14" creationId="{B079482A-2CEA-2239-66B7-0F84CCC0C186}"/>
          </ac:picMkLst>
        </pc:picChg>
        <pc:picChg chg="add mod">
          <ac:chgData name="t.cammelli@campus.unimib.it" userId="50d8b91f-ab0d-437b-807e-4d1eb1ff30ac" providerId="ADAL" clId="{0E7265B9-18C6-42FD-A78D-59A53D27C1D5}" dt="2022-06-13T15:39:35.007" v="3703" actId="1076"/>
          <ac:picMkLst>
            <pc:docMk/>
            <pc:sldMk cId="2480151890" sldId="262"/>
            <ac:picMk id="17" creationId="{38A4B6A3-D6D2-5763-A50B-C69F425F925D}"/>
          </ac:picMkLst>
        </pc:picChg>
        <pc:picChg chg="add mod">
          <ac:chgData name="t.cammelli@campus.unimib.it" userId="50d8b91f-ab0d-437b-807e-4d1eb1ff30ac" providerId="ADAL" clId="{0E7265B9-18C6-42FD-A78D-59A53D27C1D5}" dt="2022-06-13T15:39:35.007" v="3703" actId="1076"/>
          <ac:picMkLst>
            <pc:docMk/>
            <pc:sldMk cId="2480151890" sldId="262"/>
            <ac:picMk id="19" creationId="{A21C7A66-3802-4A44-8334-DDEF507BC88B}"/>
          </ac:picMkLst>
        </pc:picChg>
        <pc:cxnChg chg="add mod">
          <ac:chgData name="t.cammelli@campus.unimib.it" userId="50d8b91f-ab0d-437b-807e-4d1eb1ff30ac" providerId="ADAL" clId="{0E7265B9-18C6-42FD-A78D-59A53D27C1D5}" dt="2022-06-13T15:39:35.007" v="3703" actId="1076"/>
          <ac:cxnSpMkLst>
            <pc:docMk/>
            <pc:sldMk cId="2480151890" sldId="262"/>
            <ac:cxnSpMk id="20" creationId="{95F975BB-29F0-1B32-54AF-6D522110BEBE}"/>
          </ac:cxnSpMkLst>
        </pc:cxnChg>
        <pc:cxnChg chg="add mod">
          <ac:chgData name="t.cammelli@campus.unimib.it" userId="50d8b91f-ab0d-437b-807e-4d1eb1ff30ac" providerId="ADAL" clId="{0E7265B9-18C6-42FD-A78D-59A53D27C1D5}" dt="2022-06-13T15:39:35.007" v="3703" actId="1076"/>
          <ac:cxnSpMkLst>
            <pc:docMk/>
            <pc:sldMk cId="2480151890" sldId="262"/>
            <ac:cxnSpMk id="21" creationId="{CC956DE1-614D-E031-699E-A28BE041F28A}"/>
          </ac:cxnSpMkLst>
        </pc:cxnChg>
      </pc:sldChg>
      <pc:sldChg chg="addSp modSp new mod setBg">
        <pc:chgData name="t.cammelli@campus.unimib.it" userId="50d8b91f-ab0d-437b-807e-4d1eb1ff30ac" providerId="ADAL" clId="{0E7265B9-18C6-42FD-A78D-59A53D27C1D5}" dt="2022-06-13T11:57:17.861" v="851" actId="20577"/>
        <pc:sldMkLst>
          <pc:docMk/>
          <pc:sldMk cId="282905605" sldId="263"/>
        </pc:sldMkLst>
        <pc:spChg chg="mod">
          <ac:chgData name="t.cammelli@campus.unimib.it" userId="50d8b91f-ab0d-437b-807e-4d1eb1ff30ac" providerId="ADAL" clId="{0E7265B9-18C6-42FD-A78D-59A53D27C1D5}" dt="2022-06-13T11:56:21.452" v="827" actId="26606"/>
          <ac:spMkLst>
            <pc:docMk/>
            <pc:sldMk cId="282905605" sldId="263"/>
            <ac:spMk id="2" creationId="{870291AB-7EFF-030E-3AB9-9908A74E4E4B}"/>
          </ac:spMkLst>
        </pc:spChg>
        <pc:spChg chg="mod">
          <ac:chgData name="t.cammelli@campus.unimib.it" userId="50d8b91f-ab0d-437b-807e-4d1eb1ff30ac" providerId="ADAL" clId="{0E7265B9-18C6-42FD-A78D-59A53D27C1D5}" dt="2022-06-13T11:57:17.861" v="851" actId="20577"/>
          <ac:spMkLst>
            <pc:docMk/>
            <pc:sldMk cId="282905605" sldId="263"/>
            <ac:spMk id="3" creationId="{C2C0446C-DBC1-2E4C-3C8C-5C4189884FE5}"/>
          </ac:spMkLst>
        </pc:spChg>
        <pc:spChg chg="add">
          <ac:chgData name="t.cammelli@campus.unimib.it" userId="50d8b91f-ab0d-437b-807e-4d1eb1ff30ac" providerId="ADAL" clId="{0E7265B9-18C6-42FD-A78D-59A53D27C1D5}" dt="2022-06-13T11:56:21.452" v="827" actId="26606"/>
          <ac:spMkLst>
            <pc:docMk/>
            <pc:sldMk cId="282905605" sldId="263"/>
            <ac:spMk id="8" creationId="{BAD76F3E-3A97-486B-B402-44400A8B9173}"/>
          </ac:spMkLst>
        </pc:spChg>
        <pc:spChg chg="add">
          <ac:chgData name="t.cammelli@campus.unimib.it" userId="50d8b91f-ab0d-437b-807e-4d1eb1ff30ac" providerId="ADAL" clId="{0E7265B9-18C6-42FD-A78D-59A53D27C1D5}" dt="2022-06-13T11:56:21.452" v="827" actId="26606"/>
          <ac:spMkLst>
            <pc:docMk/>
            <pc:sldMk cId="282905605" sldId="263"/>
            <ac:spMk id="10" creationId="{391F6B52-91F4-4AEB-B6DB-29FEBCF28C8B}"/>
          </ac:spMkLst>
        </pc:spChg>
        <pc:spChg chg="add">
          <ac:chgData name="t.cammelli@campus.unimib.it" userId="50d8b91f-ab0d-437b-807e-4d1eb1ff30ac" providerId="ADAL" clId="{0E7265B9-18C6-42FD-A78D-59A53D27C1D5}" dt="2022-06-13T11:56:21.452" v="827" actId="26606"/>
          <ac:spMkLst>
            <pc:docMk/>
            <pc:sldMk cId="282905605" sldId="263"/>
            <ac:spMk id="12" creationId="{2CD6F061-7C53-44F4-9794-953DB70A451B}"/>
          </ac:spMkLst>
        </pc:spChg>
      </pc:sldChg>
      <pc:sldChg chg="modSp new del mod">
        <pc:chgData name="t.cammelli@campus.unimib.it" userId="50d8b91f-ab0d-437b-807e-4d1eb1ff30ac" providerId="ADAL" clId="{0E7265B9-18C6-42FD-A78D-59A53D27C1D5}" dt="2022-06-13T11:56:02.890" v="802" actId="47"/>
        <pc:sldMkLst>
          <pc:docMk/>
          <pc:sldMk cId="2985558116" sldId="263"/>
        </pc:sldMkLst>
        <pc:spChg chg="mod">
          <ac:chgData name="t.cammelli@campus.unimib.it" userId="50d8b91f-ab0d-437b-807e-4d1eb1ff30ac" providerId="ADAL" clId="{0E7265B9-18C6-42FD-A78D-59A53D27C1D5}" dt="2022-06-13T11:56:01.322" v="801" actId="6549"/>
          <ac:spMkLst>
            <pc:docMk/>
            <pc:sldMk cId="2985558116" sldId="263"/>
            <ac:spMk id="2" creationId="{C0B938F3-AC1B-2F59-B1E0-A2E40C48B697}"/>
          </ac:spMkLst>
        </pc:spChg>
      </pc:sldChg>
      <pc:sldChg chg="addSp modSp new del mod">
        <pc:chgData name="t.cammelli@campus.unimib.it" userId="50d8b91f-ab0d-437b-807e-4d1eb1ff30ac" providerId="ADAL" clId="{0E7265B9-18C6-42FD-A78D-59A53D27C1D5}" dt="2022-06-13T15:53:49.400" v="4002" actId="47"/>
        <pc:sldMkLst>
          <pc:docMk/>
          <pc:sldMk cId="2329563502" sldId="264"/>
        </pc:sldMkLst>
        <pc:spChg chg="mod">
          <ac:chgData name="t.cammelli@campus.unimib.it" userId="50d8b91f-ab0d-437b-807e-4d1eb1ff30ac" providerId="ADAL" clId="{0E7265B9-18C6-42FD-A78D-59A53D27C1D5}" dt="2022-06-13T11:57:28.455" v="884" actId="27636"/>
          <ac:spMkLst>
            <pc:docMk/>
            <pc:sldMk cId="2329563502" sldId="264"/>
            <ac:spMk id="2" creationId="{C38FE038-5111-D0E4-1DCC-04FE5E7F67B8}"/>
          </ac:spMkLst>
        </pc:spChg>
        <pc:spChg chg="mod">
          <ac:chgData name="t.cammelli@campus.unimib.it" userId="50d8b91f-ab0d-437b-807e-4d1eb1ff30ac" providerId="ADAL" clId="{0E7265B9-18C6-42FD-A78D-59A53D27C1D5}" dt="2022-06-13T12:07:12.308" v="1313" actId="20577"/>
          <ac:spMkLst>
            <pc:docMk/>
            <pc:sldMk cId="2329563502" sldId="264"/>
            <ac:spMk id="3" creationId="{490EE654-5116-F195-2892-F1DF9A6A96C6}"/>
          </ac:spMkLst>
        </pc:spChg>
        <pc:spChg chg="add mod">
          <ac:chgData name="t.cammelli@campus.unimib.it" userId="50d8b91f-ab0d-437b-807e-4d1eb1ff30ac" providerId="ADAL" clId="{0E7265B9-18C6-42FD-A78D-59A53D27C1D5}" dt="2022-06-13T12:13:31.852" v="1457"/>
          <ac:spMkLst>
            <pc:docMk/>
            <pc:sldMk cId="2329563502" sldId="264"/>
            <ac:spMk id="4" creationId="{E9BD7238-DB87-0185-307D-88962F96F123}"/>
          </ac:spMkLst>
        </pc:spChg>
      </pc:sldChg>
      <pc:sldChg chg="delSp add del setBg delDesignElem">
        <pc:chgData name="t.cammelli@campus.unimib.it" userId="50d8b91f-ab0d-437b-807e-4d1eb1ff30ac" providerId="ADAL" clId="{0E7265B9-18C6-42FD-A78D-59A53D27C1D5}" dt="2022-06-13T11:58:11.615" v="899" actId="47"/>
        <pc:sldMkLst>
          <pc:docMk/>
          <pc:sldMk cId="695296431" sldId="265"/>
        </pc:sldMkLst>
        <pc:spChg chg="del">
          <ac:chgData name="t.cammelli@campus.unimib.it" userId="50d8b91f-ab0d-437b-807e-4d1eb1ff30ac" providerId="ADAL" clId="{0E7265B9-18C6-42FD-A78D-59A53D27C1D5}" dt="2022-06-13T11:58:01.962" v="898"/>
          <ac:spMkLst>
            <pc:docMk/>
            <pc:sldMk cId="695296431" sldId="265"/>
            <ac:spMk id="10" creationId="{8D06CE56-3881-4ADA-8CEF-D18B02C242A3}"/>
          </ac:spMkLst>
        </pc:spChg>
        <pc:spChg chg="del">
          <ac:chgData name="t.cammelli@campus.unimib.it" userId="50d8b91f-ab0d-437b-807e-4d1eb1ff30ac" providerId="ADAL" clId="{0E7265B9-18C6-42FD-A78D-59A53D27C1D5}" dt="2022-06-13T11:58:01.962" v="898"/>
          <ac:spMkLst>
            <pc:docMk/>
            <pc:sldMk cId="695296431" sldId="265"/>
            <ac:spMk id="12" creationId="{79F3C543-62EC-4433-9C93-A2CD8764E9B4}"/>
          </ac:spMkLst>
        </pc:spChg>
        <pc:spChg chg="del">
          <ac:chgData name="t.cammelli@campus.unimib.it" userId="50d8b91f-ab0d-437b-807e-4d1eb1ff30ac" providerId="ADAL" clId="{0E7265B9-18C6-42FD-A78D-59A53D27C1D5}" dt="2022-06-13T11:58:01.962" v="898"/>
          <ac:spMkLst>
            <pc:docMk/>
            <pc:sldMk cId="695296431" sldId="265"/>
            <ac:spMk id="14" creationId="{68AF5748-FED8-45BA-8631-26D1D10F3246}"/>
          </ac:spMkLst>
        </pc:spChg>
        <pc:spChg chg="del">
          <ac:chgData name="t.cammelli@campus.unimib.it" userId="50d8b91f-ab0d-437b-807e-4d1eb1ff30ac" providerId="ADAL" clId="{0E7265B9-18C6-42FD-A78D-59A53D27C1D5}" dt="2022-06-13T11:58:01.962" v="898"/>
          <ac:spMkLst>
            <pc:docMk/>
            <pc:sldMk cId="695296431" sldId="265"/>
            <ac:spMk id="16" creationId="{AF2F604E-43BE-4DC3-B983-E071523364F8}"/>
          </ac:spMkLst>
        </pc:spChg>
        <pc:spChg chg="del">
          <ac:chgData name="t.cammelli@campus.unimib.it" userId="50d8b91f-ab0d-437b-807e-4d1eb1ff30ac" providerId="ADAL" clId="{0E7265B9-18C6-42FD-A78D-59A53D27C1D5}" dt="2022-06-13T11:58:01.962" v="898"/>
          <ac:spMkLst>
            <pc:docMk/>
            <pc:sldMk cId="695296431" sldId="265"/>
            <ac:spMk id="18" creationId="{08C9B587-E65E-4B52-B37C-ABEBB6E87928}"/>
          </ac:spMkLst>
        </pc:spChg>
      </pc:sldChg>
      <pc:sldChg chg="addSp delSp modSp new mod">
        <pc:chgData name="t.cammelli@campus.unimib.it" userId="50d8b91f-ab0d-437b-807e-4d1eb1ff30ac" providerId="ADAL" clId="{0E7265B9-18C6-42FD-A78D-59A53D27C1D5}" dt="2022-06-13T19:26:27.385" v="9522" actId="1076"/>
        <pc:sldMkLst>
          <pc:docMk/>
          <pc:sldMk cId="2139333837" sldId="265"/>
        </pc:sldMkLst>
        <pc:spChg chg="mod">
          <ac:chgData name="t.cammelli@campus.unimib.it" userId="50d8b91f-ab0d-437b-807e-4d1eb1ff30ac" providerId="ADAL" clId="{0E7265B9-18C6-42FD-A78D-59A53D27C1D5}" dt="2022-06-13T15:53:45.589" v="4001" actId="20577"/>
          <ac:spMkLst>
            <pc:docMk/>
            <pc:sldMk cId="2139333837" sldId="265"/>
            <ac:spMk id="2" creationId="{F41029F1-DCE4-CD24-50B0-555A5FB6203F}"/>
          </ac:spMkLst>
        </pc:spChg>
        <pc:spChg chg="del">
          <ac:chgData name="t.cammelli@campus.unimib.it" userId="50d8b91f-ab0d-437b-807e-4d1eb1ff30ac" providerId="ADAL" clId="{0E7265B9-18C6-42FD-A78D-59A53D27C1D5}" dt="2022-06-13T12:07:32.410" v="1345" actId="478"/>
          <ac:spMkLst>
            <pc:docMk/>
            <pc:sldMk cId="2139333837" sldId="265"/>
            <ac:spMk id="3" creationId="{101EECB5-6000-800F-6B42-F6BBB1291D41}"/>
          </ac:spMkLst>
        </pc:spChg>
        <pc:spChg chg="add mod topLvl">
          <ac:chgData name="t.cammelli@campus.unimib.it" userId="50d8b91f-ab0d-437b-807e-4d1eb1ff30ac" providerId="ADAL" clId="{0E7265B9-18C6-42FD-A78D-59A53D27C1D5}" dt="2022-06-13T19:25:34.661" v="9506" actId="1076"/>
          <ac:spMkLst>
            <pc:docMk/>
            <pc:sldMk cId="2139333837" sldId="265"/>
            <ac:spMk id="8" creationId="{CECA6007-A813-72B8-E88B-D7839D4D2C0E}"/>
          </ac:spMkLst>
        </pc:spChg>
        <pc:spChg chg="add mod">
          <ac:chgData name="t.cammelli@campus.unimib.it" userId="50d8b91f-ab0d-437b-807e-4d1eb1ff30ac" providerId="ADAL" clId="{0E7265B9-18C6-42FD-A78D-59A53D27C1D5}" dt="2022-06-13T15:14:59.790" v="3301" actId="404"/>
          <ac:spMkLst>
            <pc:docMk/>
            <pc:sldMk cId="2139333837" sldId="265"/>
            <ac:spMk id="9" creationId="{96B97C4E-653C-B20A-AF1F-97746217E5E8}"/>
          </ac:spMkLst>
        </pc:spChg>
        <pc:spChg chg="add del mod">
          <ac:chgData name="t.cammelli@campus.unimib.it" userId="50d8b91f-ab0d-437b-807e-4d1eb1ff30ac" providerId="ADAL" clId="{0E7265B9-18C6-42FD-A78D-59A53D27C1D5}" dt="2022-06-13T16:37:55.716" v="4461" actId="478"/>
          <ac:spMkLst>
            <pc:docMk/>
            <pc:sldMk cId="2139333837" sldId="265"/>
            <ac:spMk id="12" creationId="{4BA17532-F8A8-7DB1-6341-629A5BDF299E}"/>
          </ac:spMkLst>
        </pc:spChg>
        <pc:spChg chg="add mod">
          <ac:chgData name="t.cammelli@campus.unimib.it" userId="50d8b91f-ab0d-437b-807e-4d1eb1ff30ac" providerId="ADAL" clId="{0E7265B9-18C6-42FD-A78D-59A53D27C1D5}" dt="2022-06-13T19:25:39.789" v="9507" actId="1076"/>
          <ac:spMkLst>
            <pc:docMk/>
            <pc:sldMk cId="2139333837" sldId="265"/>
            <ac:spMk id="15" creationId="{ED708BBD-A672-24BC-4197-32B78B412FD5}"/>
          </ac:spMkLst>
        </pc:spChg>
        <pc:spChg chg="add mod">
          <ac:chgData name="t.cammelli@campus.unimib.it" userId="50d8b91f-ab0d-437b-807e-4d1eb1ff30ac" providerId="ADAL" clId="{0E7265B9-18C6-42FD-A78D-59A53D27C1D5}" dt="2022-06-13T19:26:01.060" v="9514" actId="1076"/>
          <ac:spMkLst>
            <pc:docMk/>
            <pc:sldMk cId="2139333837" sldId="265"/>
            <ac:spMk id="16" creationId="{528B71F0-B982-8DA3-F76B-B79A79249248}"/>
          </ac:spMkLst>
        </pc:spChg>
        <pc:spChg chg="add del mod">
          <ac:chgData name="t.cammelli@campus.unimib.it" userId="50d8b91f-ab0d-437b-807e-4d1eb1ff30ac" providerId="ADAL" clId="{0E7265B9-18C6-42FD-A78D-59A53D27C1D5}" dt="2022-06-13T15:57:06.431" v="4090" actId="478"/>
          <ac:spMkLst>
            <pc:docMk/>
            <pc:sldMk cId="2139333837" sldId="265"/>
            <ac:spMk id="19" creationId="{16CE25CC-0441-1439-4017-C1FD16863F33}"/>
          </ac:spMkLst>
        </pc:spChg>
        <pc:spChg chg="add mod">
          <ac:chgData name="t.cammelli@campus.unimib.it" userId="50d8b91f-ab0d-437b-807e-4d1eb1ff30ac" providerId="ADAL" clId="{0E7265B9-18C6-42FD-A78D-59A53D27C1D5}" dt="2022-06-13T19:26:12.913" v="9519" actId="1076"/>
          <ac:spMkLst>
            <pc:docMk/>
            <pc:sldMk cId="2139333837" sldId="265"/>
            <ac:spMk id="22" creationId="{663536A2-A61C-1CBF-5B9F-58A31C35D743}"/>
          </ac:spMkLst>
        </pc:spChg>
        <pc:grpChg chg="add del mod">
          <ac:chgData name="t.cammelli@campus.unimib.it" userId="50d8b91f-ab0d-437b-807e-4d1eb1ff30ac" providerId="ADAL" clId="{0E7265B9-18C6-42FD-A78D-59A53D27C1D5}" dt="2022-06-13T15:52:12.941" v="3941" actId="165"/>
          <ac:grpSpMkLst>
            <pc:docMk/>
            <pc:sldMk cId="2139333837" sldId="265"/>
            <ac:grpSpMk id="10" creationId="{A5484750-40D6-7394-3ACB-E767825412BC}"/>
          </ac:grpSpMkLst>
        </pc:grpChg>
        <pc:grpChg chg="add del mod">
          <ac:chgData name="t.cammelli@campus.unimib.it" userId="50d8b91f-ab0d-437b-807e-4d1eb1ff30ac" providerId="ADAL" clId="{0E7265B9-18C6-42FD-A78D-59A53D27C1D5}" dt="2022-06-13T15:54:13.830" v="4003" actId="478"/>
          <ac:grpSpMkLst>
            <pc:docMk/>
            <pc:sldMk cId="2139333837" sldId="265"/>
            <ac:grpSpMk id="11" creationId="{86D9EA06-7FCD-9BF7-B0F8-1F2759722479}"/>
          </ac:grpSpMkLst>
        </pc:grpChg>
        <pc:picChg chg="add mod topLvl">
          <ac:chgData name="t.cammelli@campus.unimib.it" userId="50d8b91f-ab0d-437b-807e-4d1eb1ff30ac" providerId="ADAL" clId="{0E7265B9-18C6-42FD-A78D-59A53D27C1D5}" dt="2022-06-13T19:25:25.036" v="9502" actId="1076"/>
          <ac:picMkLst>
            <pc:docMk/>
            <pc:sldMk cId="2139333837" sldId="265"/>
            <ac:picMk id="5" creationId="{F14B02CC-A8B7-A3F9-B2AA-E4B8A93A476A}"/>
          </ac:picMkLst>
        </pc:picChg>
        <pc:picChg chg="add mod">
          <ac:chgData name="t.cammelli@campus.unimib.it" userId="50d8b91f-ab0d-437b-807e-4d1eb1ff30ac" providerId="ADAL" clId="{0E7265B9-18C6-42FD-A78D-59A53D27C1D5}" dt="2022-06-13T15:14:46.842" v="3295" actId="14100"/>
          <ac:picMkLst>
            <pc:docMk/>
            <pc:sldMk cId="2139333837" sldId="265"/>
            <ac:picMk id="7" creationId="{ACBA12A8-F9A7-688F-81C8-5B100783BE49}"/>
          </ac:picMkLst>
        </pc:picChg>
        <pc:picChg chg="add mod">
          <ac:chgData name="t.cammelli@campus.unimib.it" userId="50d8b91f-ab0d-437b-807e-4d1eb1ff30ac" providerId="ADAL" clId="{0E7265B9-18C6-42FD-A78D-59A53D27C1D5}" dt="2022-06-13T19:25:45.952" v="9510" actId="1076"/>
          <ac:picMkLst>
            <pc:docMk/>
            <pc:sldMk cId="2139333837" sldId="265"/>
            <ac:picMk id="14" creationId="{C2CF316E-0A9D-5091-62FD-1136B193E7D3}"/>
          </ac:picMkLst>
        </pc:picChg>
        <pc:picChg chg="add mod">
          <ac:chgData name="t.cammelli@campus.unimib.it" userId="50d8b91f-ab0d-437b-807e-4d1eb1ff30ac" providerId="ADAL" clId="{0E7265B9-18C6-42FD-A78D-59A53D27C1D5}" dt="2022-06-13T19:26:06.254" v="9518" actId="1076"/>
          <ac:picMkLst>
            <pc:docMk/>
            <pc:sldMk cId="2139333837" sldId="265"/>
            <ac:picMk id="18" creationId="{E54C0B6D-FBCC-331F-EC81-56E004DACAF7}"/>
          </ac:picMkLst>
        </pc:picChg>
        <pc:picChg chg="add mod">
          <ac:chgData name="t.cammelli@campus.unimib.it" userId="50d8b91f-ab0d-437b-807e-4d1eb1ff30ac" providerId="ADAL" clId="{0E7265B9-18C6-42FD-A78D-59A53D27C1D5}" dt="2022-06-13T19:26:27.385" v="9522" actId="1076"/>
          <ac:picMkLst>
            <pc:docMk/>
            <pc:sldMk cId="2139333837" sldId="265"/>
            <ac:picMk id="21" creationId="{8BF6DAFF-2B9D-4B17-C102-673978007936}"/>
          </ac:picMkLst>
        </pc:picChg>
      </pc:sldChg>
      <pc:sldChg chg="delSp modSp add del mod setBg modClrScheme delDesignElem chgLayout">
        <pc:chgData name="t.cammelli@campus.unimib.it" userId="50d8b91f-ab0d-437b-807e-4d1eb1ff30ac" providerId="ADAL" clId="{0E7265B9-18C6-42FD-A78D-59A53D27C1D5}" dt="2022-06-13T11:58:45.855" v="903" actId="47"/>
        <pc:sldMkLst>
          <pc:docMk/>
          <pc:sldMk cId="3225594717" sldId="265"/>
        </pc:sldMkLst>
        <pc:spChg chg="mod ord">
          <ac:chgData name="t.cammelli@campus.unimib.it" userId="50d8b91f-ab0d-437b-807e-4d1eb1ff30ac" providerId="ADAL" clId="{0E7265B9-18C6-42FD-A78D-59A53D27C1D5}" dt="2022-06-13T11:58:33.082" v="902" actId="700"/>
          <ac:spMkLst>
            <pc:docMk/>
            <pc:sldMk cId="3225594717" sldId="265"/>
            <ac:spMk id="2" creationId="{E2C58229-BDBE-DCFD-6C6D-6D216A8E99B2}"/>
          </ac:spMkLst>
        </pc:spChg>
        <pc:spChg chg="del">
          <ac:chgData name="t.cammelli@campus.unimib.it" userId="50d8b91f-ab0d-437b-807e-4d1eb1ff30ac" providerId="ADAL" clId="{0E7265B9-18C6-42FD-A78D-59A53D27C1D5}" dt="2022-06-13T11:58:13.252" v="901"/>
          <ac:spMkLst>
            <pc:docMk/>
            <pc:sldMk cId="3225594717" sldId="265"/>
            <ac:spMk id="10" creationId="{8D06CE56-3881-4ADA-8CEF-D18B02C242A3}"/>
          </ac:spMkLst>
        </pc:spChg>
        <pc:spChg chg="del">
          <ac:chgData name="t.cammelli@campus.unimib.it" userId="50d8b91f-ab0d-437b-807e-4d1eb1ff30ac" providerId="ADAL" clId="{0E7265B9-18C6-42FD-A78D-59A53D27C1D5}" dt="2022-06-13T11:58:13.252" v="901"/>
          <ac:spMkLst>
            <pc:docMk/>
            <pc:sldMk cId="3225594717" sldId="265"/>
            <ac:spMk id="12" creationId="{79F3C543-62EC-4433-9C93-A2CD8764E9B4}"/>
          </ac:spMkLst>
        </pc:spChg>
        <pc:spChg chg="del">
          <ac:chgData name="t.cammelli@campus.unimib.it" userId="50d8b91f-ab0d-437b-807e-4d1eb1ff30ac" providerId="ADAL" clId="{0E7265B9-18C6-42FD-A78D-59A53D27C1D5}" dt="2022-06-13T11:58:13.252" v="901"/>
          <ac:spMkLst>
            <pc:docMk/>
            <pc:sldMk cId="3225594717" sldId="265"/>
            <ac:spMk id="14" creationId="{68AF5748-FED8-45BA-8631-26D1D10F3246}"/>
          </ac:spMkLst>
        </pc:spChg>
        <pc:spChg chg="del">
          <ac:chgData name="t.cammelli@campus.unimib.it" userId="50d8b91f-ab0d-437b-807e-4d1eb1ff30ac" providerId="ADAL" clId="{0E7265B9-18C6-42FD-A78D-59A53D27C1D5}" dt="2022-06-13T11:58:13.252" v="901"/>
          <ac:spMkLst>
            <pc:docMk/>
            <pc:sldMk cId="3225594717" sldId="265"/>
            <ac:spMk id="16" creationId="{AF2F604E-43BE-4DC3-B983-E071523364F8}"/>
          </ac:spMkLst>
        </pc:spChg>
        <pc:spChg chg="del">
          <ac:chgData name="t.cammelli@campus.unimib.it" userId="50d8b91f-ab0d-437b-807e-4d1eb1ff30ac" providerId="ADAL" clId="{0E7265B9-18C6-42FD-A78D-59A53D27C1D5}" dt="2022-06-13T11:58:13.252" v="901"/>
          <ac:spMkLst>
            <pc:docMk/>
            <pc:sldMk cId="3225594717" sldId="265"/>
            <ac:spMk id="18" creationId="{08C9B587-E65E-4B52-B37C-ABEBB6E87928}"/>
          </ac:spMkLst>
        </pc:spChg>
      </pc:sldChg>
      <pc:sldChg chg="addSp delSp modSp new mod setBg modClrScheme chgLayout">
        <pc:chgData name="t.cammelli@campus.unimib.it" userId="50d8b91f-ab0d-437b-807e-4d1eb1ff30ac" providerId="ADAL" clId="{0E7265B9-18C6-42FD-A78D-59A53D27C1D5}" dt="2022-06-13T14:11:27.035" v="1655" actId="20577"/>
        <pc:sldMkLst>
          <pc:docMk/>
          <pc:sldMk cId="2452530156" sldId="266"/>
        </pc:sldMkLst>
        <pc:spChg chg="del mod ord">
          <ac:chgData name="t.cammelli@campus.unimib.it" userId="50d8b91f-ab0d-437b-807e-4d1eb1ff30ac" providerId="ADAL" clId="{0E7265B9-18C6-42FD-A78D-59A53D27C1D5}" dt="2022-06-13T12:16:30.345" v="1508" actId="700"/>
          <ac:spMkLst>
            <pc:docMk/>
            <pc:sldMk cId="2452530156" sldId="266"/>
            <ac:spMk id="2" creationId="{B00511E2-75E3-9D81-C62C-92FAE9F3CD54}"/>
          </ac:spMkLst>
        </pc:spChg>
        <pc:spChg chg="del mod ord">
          <ac:chgData name="t.cammelli@campus.unimib.it" userId="50d8b91f-ab0d-437b-807e-4d1eb1ff30ac" providerId="ADAL" clId="{0E7265B9-18C6-42FD-A78D-59A53D27C1D5}" dt="2022-06-13T12:16:30.345" v="1508" actId="700"/>
          <ac:spMkLst>
            <pc:docMk/>
            <pc:sldMk cId="2452530156" sldId="266"/>
            <ac:spMk id="3" creationId="{2E6706ED-1B6D-0D72-089D-98FBDEDF718F}"/>
          </ac:spMkLst>
        </pc:spChg>
        <pc:spChg chg="add mod ord">
          <ac:chgData name="t.cammelli@campus.unimib.it" userId="50d8b91f-ab0d-437b-807e-4d1eb1ff30ac" providerId="ADAL" clId="{0E7265B9-18C6-42FD-A78D-59A53D27C1D5}" dt="2022-06-13T12:16:58.604" v="1529" actId="26606"/>
          <ac:spMkLst>
            <pc:docMk/>
            <pc:sldMk cId="2452530156" sldId="266"/>
            <ac:spMk id="4" creationId="{29A8C27A-C163-6C98-C642-CD10127E056C}"/>
          </ac:spMkLst>
        </pc:spChg>
        <pc:spChg chg="add mod ord">
          <ac:chgData name="t.cammelli@campus.unimib.it" userId="50d8b91f-ab0d-437b-807e-4d1eb1ff30ac" providerId="ADAL" clId="{0E7265B9-18C6-42FD-A78D-59A53D27C1D5}" dt="2022-06-13T14:11:27.035" v="1655" actId="20577"/>
          <ac:spMkLst>
            <pc:docMk/>
            <pc:sldMk cId="2452530156" sldId="266"/>
            <ac:spMk id="5" creationId="{D2317184-58C8-6516-CF17-9B2E89F64E11}"/>
          </ac:spMkLst>
        </pc:spChg>
        <pc:spChg chg="add">
          <ac:chgData name="t.cammelli@campus.unimib.it" userId="50d8b91f-ab0d-437b-807e-4d1eb1ff30ac" providerId="ADAL" clId="{0E7265B9-18C6-42FD-A78D-59A53D27C1D5}" dt="2022-06-13T12:16:58.604" v="1529" actId="26606"/>
          <ac:spMkLst>
            <pc:docMk/>
            <pc:sldMk cId="2452530156" sldId="266"/>
            <ac:spMk id="10" creationId="{8D06CE56-3881-4ADA-8CEF-D18B02C242A3}"/>
          </ac:spMkLst>
        </pc:spChg>
        <pc:spChg chg="add">
          <ac:chgData name="t.cammelli@campus.unimib.it" userId="50d8b91f-ab0d-437b-807e-4d1eb1ff30ac" providerId="ADAL" clId="{0E7265B9-18C6-42FD-A78D-59A53D27C1D5}" dt="2022-06-13T12:16:58.604" v="1529" actId="26606"/>
          <ac:spMkLst>
            <pc:docMk/>
            <pc:sldMk cId="2452530156" sldId="266"/>
            <ac:spMk id="12" creationId="{79F3C543-62EC-4433-9C93-A2CD8764E9B4}"/>
          </ac:spMkLst>
        </pc:spChg>
        <pc:spChg chg="add">
          <ac:chgData name="t.cammelli@campus.unimib.it" userId="50d8b91f-ab0d-437b-807e-4d1eb1ff30ac" providerId="ADAL" clId="{0E7265B9-18C6-42FD-A78D-59A53D27C1D5}" dt="2022-06-13T12:16:58.604" v="1529" actId="26606"/>
          <ac:spMkLst>
            <pc:docMk/>
            <pc:sldMk cId="2452530156" sldId="266"/>
            <ac:spMk id="14" creationId="{BAD76F3E-3A97-486B-B402-44400A8B9173}"/>
          </ac:spMkLst>
        </pc:spChg>
        <pc:spChg chg="add">
          <ac:chgData name="t.cammelli@campus.unimib.it" userId="50d8b91f-ab0d-437b-807e-4d1eb1ff30ac" providerId="ADAL" clId="{0E7265B9-18C6-42FD-A78D-59A53D27C1D5}" dt="2022-06-13T12:16:58.604" v="1529" actId="26606"/>
          <ac:spMkLst>
            <pc:docMk/>
            <pc:sldMk cId="2452530156" sldId="266"/>
            <ac:spMk id="16" creationId="{391F6B52-91F4-4AEB-B6DB-29FEBCF28C8B}"/>
          </ac:spMkLst>
        </pc:spChg>
        <pc:spChg chg="add">
          <ac:chgData name="t.cammelli@campus.unimib.it" userId="50d8b91f-ab0d-437b-807e-4d1eb1ff30ac" providerId="ADAL" clId="{0E7265B9-18C6-42FD-A78D-59A53D27C1D5}" dt="2022-06-13T12:16:58.604" v="1529" actId="26606"/>
          <ac:spMkLst>
            <pc:docMk/>
            <pc:sldMk cId="2452530156" sldId="266"/>
            <ac:spMk id="18" creationId="{2CD6F061-7C53-44F4-9794-953DB70A451B}"/>
          </ac:spMkLst>
        </pc:spChg>
      </pc:sldChg>
      <pc:sldChg chg="delSp modSp add del mod setBg delDesignElem">
        <pc:chgData name="t.cammelli@campus.unimib.it" userId="50d8b91f-ab0d-437b-807e-4d1eb1ff30ac" providerId="ADAL" clId="{0E7265B9-18C6-42FD-A78D-59A53D27C1D5}" dt="2022-06-13T12:16:21.702" v="1506" actId="47"/>
        <pc:sldMkLst>
          <pc:docMk/>
          <pc:sldMk cId="3776341960" sldId="266"/>
        </pc:sldMkLst>
        <pc:spChg chg="mod">
          <ac:chgData name="t.cammelli@campus.unimib.it" userId="50d8b91f-ab0d-437b-807e-4d1eb1ff30ac" providerId="ADAL" clId="{0E7265B9-18C6-42FD-A78D-59A53D27C1D5}" dt="2022-06-13T12:15:58.469" v="1490" actId="20577"/>
          <ac:spMkLst>
            <pc:docMk/>
            <pc:sldMk cId="3776341960" sldId="266"/>
            <ac:spMk id="2" creationId="{870291AB-7EFF-030E-3AB9-9908A74E4E4B}"/>
          </ac:spMkLst>
        </pc:spChg>
        <pc:spChg chg="mod">
          <ac:chgData name="t.cammelli@campus.unimib.it" userId="50d8b91f-ab0d-437b-807e-4d1eb1ff30ac" providerId="ADAL" clId="{0E7265B9-18C6-42FD-A78D-59A53D27C1D5}" dt="2022-06-13T12:16:11.964" v="1505" actId="20577"/>
          <ac:spMkLst>
            <pc:docMk/>
            <pc:sldMk cId="3776341960" sldId="266"/>
            <ac:spMk id="3" creationId="{C2C0446C-DBC1-2E4C-3C8C-5C4189884FE5}"/>
          </ac:spMkLst>
        </pc:spChg>
        <pc:spChg chg="del">
          <ac:chgData name="t.cammelli@campus.unimib.it" userId="50d8b91f-ab0d-437b-807e-4d1eb1ff30ac" providerId="ADAL" clId="{0E7265B9-18C6-42FD-A78D-59A53D27C1D5}" dt="2022-06-13T12:15:50.213" v="1466"/>
          <ac:spMkLst>
            <pc:docMk/>
            <pc:sldMk cId="3776341960" sldId="266"/>
            <ac:spMk id="8" creationId="{BAD76F3E-3A97-486B-B402-44400A8B9173}"/>
          </ac:spMkLst>
        </pc:spChg>
        <pc:spChg chg="del">
          <ac:chgData name="t.cammelli@campus.unimib.it" userId="50d8b91f-ab0d-437b-807e-4d1eb1ff30ac" providerId="ADAL" clId="{0E7265B9-18C6-42FD-A78D-59A53D27C1D5}" dt="2022-06-13T12:15:50.213" v="1466"/>
          <ac:spMkLst>
            <pc:docMk/>
            <pc:sldMk cId="3776341960" sldId="266"/>
            <ac:spMk id="10" creationId="{391F6B52-91F4-4AEB-B6DB-29FEBCF28C8B}"/>
          </ac:spMkLst>
        </pc:spChg>
        <pc:spChg chg="del">
          <ac:chgData name="t.cammelli@campus.unimib.it" userId="50d8b91f-ab0d-437b-807e-4d1eb1ff30ac" providerId="ADAL" clId="{0E7265B9-18C6-42FD-A78D-59A53D27C1D5}" dt="2022-06-13T12:15:50.213" v="1466"/>
          <ac:spMkLst>
            <pc:docMk/>
            <pc:sldMk cId="3776341960" sldId="266"/>
            <ac:spMk id="12" creationId="{2CD6F061-7C53-44F4-9794-953DB70A451B}"/>
          </ac:spMkLst>
        </pc:spChg>
      </pc:sldChg>
      <pc:sldChg chg="addSp delSp modSp new mod">
        <pc:chgData name="t.cammelli@campus.unimib.it" userId="50d8b91f-ab0d-437b-807e-4d1eb1ff30ac" providerId="ADAL" clId="{0E7265B9-18C6-42FD-A78D-59A53D27C1D5}" dt="2022-06-13T15:05:22.955" v="2872" actId="1076"/>
        <pc:sldMkLst>
          <pc:docMk/>
          <pc:sldMk cId="2723266158" sldId="267"/>
        </pc:sldMkLst>
        <pc:spChg chg="mod">
          <ac:chgData name="t.cammelli@campus.unimib.it" userId="50d8b91f-ab0d-437b-807e-4d1eb1ff30ac" providerId="ADAL" clId="{0E7265B9-18C6-42FD-A78D-59A53D27C1D5}" dt="2022-06-13T14:13:03.198" v="1719" actId="20577"/>
          <ac:spMkLst>
            <pc:docMk/>
            <pc:sldMk cId="2723266158" sldId="267"/>
            <ac:spMk id="2" creationId="{9F53CDE9-3480-2C75-5F3B-7BA18759A4BB}"/>
          </ac:spMkLst>
        </pc:spChg>
        <pc:spChg chg="del">
          <ac:chgData name="t.cammelli@campus.unimib.it" userId="50d8b91f-ab0d-437b-807e-4d1eb1ff30ac" providerId="ADAL" clId="{0E7265B9-18C6-42FD-A78D-59A53D27C1D5}" dt="2022-06-13T14:11:14.848" v="1622" actId="478"/>
          <ac:spMkLst>
            <pc:docMk/>
            <pc:sldMk cId="2723266158" sldId="267"/>
            <ac:spMk id="3" creationId="{26DD2B1E-0BC5-8FA7-D202-E51DFEBB8E76}"/>
          </ac:spMkLst>
        </pc:spChg>
        <pc:spChg chg="add mod">
          <ac:chgData name="t.cammelli@campus.unimib.it" userId="50d8b91f-ab0d-437b-807e-4d1eb1ff30ac" providerId="ADAL" clId="{0E7265B9-18C6-42FD-A78D-59A53D27C1D5}" dt="2022-06-13T15:05:20.443" v="2871" actId="1076"/>
          <ac:spMkLst>
            <pc:docMk/>
            <pc:sldMk cId="2723266158" sldId="267"/>
            <ac:spMk id="10" creationId="{4A1E50E2-CD4B-2EA9-E535-802ACF40860A}"/>
          </ac:spMkLst>
        </pc:spChg>
        <pc:picChg chg="add mod">
          <ac:chgData name="t.cammelli@campus.unimib.it" userId="50d8b91f-ab0d-437b-807e-4d1eb1ff30ac" providerId="ADAL" clId="{0E7265B9-18C6-42FD-A78D-59A53D27C1D5}" dt="2022-06-13T14:12:50.218" v="1690" actId="1076"/>
          <ac:picMkLst>
            <pc:docMk/>
            <pc:sldMk cId="2723266158" sldId="267"/>
            <ac:picMk id="5" creationId="{68C5EA0D-9B64-F7E1-D514-4778FF647F5A}"/>
          </ac:picMkLst>
        </pc:picChg>
        <pc:picChg chg="add mod">
          <ac:chgData name="t.cammelli@campus.unimib.it" userId="50d8b91f-ab0d-437b-807e-4d1eb1ff30ac" providerId="ADAL" clId="{0E7265B9-18C6-42FD-A78D-59A53D27C1D5}" dt="2022-06-13T14:13:22.046" v="1726" actId="1076"/>
          <ac:picMkLst>
            <pc:docMk/>
            <pc:sldMk cId="2723266158" sldId="267"/>
            <ac:picMk id="7" creationId="{1348F9FE-F7B0-8369-6406-4A48D7F2D225}"/>
          </ac:picMkLst>
        </pc:picChg>
        <pc:picChg chg="add mod">
          <ac:chgData name="t.cammelli@campus.unimib.it" userId="50d8b91f-ab0d-437b-807e-4d1eb1ff30ac" providerId="ADAL" clId="{0E7265B9-18C6-42FD-A78D-59A53D27C1D5}" dt="2022-06-13T15:05:22.955" v="2872" actId="1076"/>
          <ac:picMkLst>
            <pc:docMk/>
            <pc:sldMk cId="2723266158" sldId="267"/>
            <ac:picMk id="9" creationId="{F443A68B-91FA-0C5D-C124-41CE140D6646}"/>
          </ac:picMkLst>
        </pc:picChg>
      </pc:sldChg>
      <pc:sldChg chg="addSp modSp new mod setBg">
        <pc:chgData name="t.cammelli@campus.unimib.it" userId="50d8b91f-ab0d-437b-807e-4d1eb1ff30ac" providerId="ADAL" clId="{0E7265B9-18C6-42FD-A78D-59A53D27C1D5}" dt="2022-06-13T14:15:52.647" v="1797" actId="20577"/>
        <pc:sldMkLst>
          <pc:docMk/>
          <pc:sldMk cId="1734009973" sldId="268"/>
        </pc:sldMkLst>
        <pc:spChg chg="mod">
          <ac:chgData name="t.cammelli@campus.unimib.it" userId="50d8b91f-ab0d-437b-807e-4d1eb1ff30ac" providerId="ADAL" clId="{0E7265B9-18C6-42FD-A78D-59A53D27C1D5}" dt="2022-06-13T14:15:41.302" v="1770" actId="26606"/>
          <ac:spMkLst>
            <pc:docMk/>
            <pc:sldMk cId="1734009973" sldId="268"/>
            <ac:spMk id="2" creationId="{D0FA63D5-F2E2-41EB-7C68-AFCC9FC65D21}"/>
          </ac:spMkLst>
        </pc:spChg>
        <pc:spChg chg="mod">
          <ac:chgData name="t.cammelli@campus.unimib.it" userId="50d8b91f-ab0d-437b-807e-4d1eb1ff30ac" providerId="ADAL" clId="{0E7265B9-18C6-42FD-A78D-59A53D27C1D5}" dt="2022-06-13T14:15:52.647" v="1797" actId="20577"/>
          <ac:spMkLst>
            <pc:docMk/>
            <pc:sldMk cId="1734009973" sldId="268"/>
            <ac:spMk id="3" creationId="{707FFEAB-8779-04D5-3D0D-32DD56CFFE6E}"/>
          </ac:spMkLst>
        </pc:spChg>
        <pc:spChg chg="add">
          <ac:chgData name="t.cammelli@campus.unimib.it" userId="50d8b91f-ab0d-437b-807e-4d1eb1ff30ac" providerId="ADAL" clId="{0E7265B9-18C6-42FD-A78D-59A53D27C1D5}" dt="2022-06-13T14:15:41.302" v="1770" actId="26606"/>
          <ac:spMkLst>
            <pc:docMk/>
            <pc:sldMk cId="1734009973" sldId="268"/>
            <ac:spMk id="8" creationId="{8D06CE56-3881-4ADA-8CEF-D18B02C242A3}"/>
          </ac:spMkLst>
        </pc:spChg>
        <pc:spChg chg="add">
          <ac:chgData name="t.cammelli@campus.unimib.it" userId="50d8b91f-ab0d-437b-807e-4d1eb1ff30ac" providerId="ADAL" clId="{0E7265B9-18C6-42FD-A78D-59A53D27C1D5}" dt="2022-06-13T14:15:41.302" v="1770" actId="26606"/>
          <ac:spMkLst>
            <pc:docMk/>
            <pc:sldMk cId="1734009973" sldId="268"/>
            <ac:spMk id="10" creationId="{79F3C543-62EC-4433-9C93-A2CD8764E9B4}"/>
          </ac:spMkLst>
        </pc:spChg>
        <pc:spChg chg="add">
          <ac:chgData name="t.cammelli@campus.unimib.it" userId="50d8b91f-ab0d-437b-807e-4d1eb1ff30ac" providerId="ADAL" clId="{0E7265B9-18C6-42FD-A78D-59A53D27C1D5}" dt="2022-06-13T14:15:41.302" v="1770" actId="26606"/>
          <ac:spMkLst>
            <pc:docMk/>
            <pc:sldMk cId="1734009973" sldId="268"/>
            <ac:spMk id="12" creationId="{BAD76F3E-3A97-486B-B402-44400A8B9173}"/>
          </ac:spMkLst>
        </pc:spChg>
        <pc:spChg chg="add">
          <ac:chgData name="t.cammelli@campus.unimib.it" userId="50d8b91f-ab0d-437b-807e-4d1eb1ff30ac" providerId="ADAL" clId="{0E7265B9-18C6-42FD-A78D-59A53D27C1D5}" dt="2022-06-13T14:15:41.302" v="1770" actId="26606"/>
          <ac:spMkLst>
            <pc:docMk/>
            <pc:sldMk cId="1734009973" sldId="268"/>
            <ac:spMk id="14" creationId="{391F6B52-91F4-4AEB-B6DB-29FEBCF28C8B}"/>
          </ac:spMkLst>
        </pc:spChg>
        <pc:spChg chg="add">
          <ac:chgData name="t.cammelli@campus.unimib.it" userId="50d8b91f-ab0d-437b-807e-4d1eb1ff30ac" providerId="ADAL" clId="{0E7265B9-18C6-42FD-A78D-59A53D27C1D5}" dt="2022-06-13T14:15:41.302" v="1770" actId="26606"/>
          <ac:spMkLst>
            <pc:docMk/>
            <pc:sldMk cId="1734009973" sldId="268"/>
            <ac:spMk id="16" creationId="{2CD6F061-7C53-44F4-9794-953DB70A451B}"/>
          </ac:spMkLst>
        </pc:spChg>
      </pc:sldChg>
      <pc:sldChg chg="addSp delSp modSp new mod">
        <pc:chgData name="t.cammelli@campus.unimib.it" userId="50d8b91f-ab0d-437b-807e-4d1eb1ff30ac" providerId="ADAL" clId="{0E7265B9-18C6-42FD-A78D-59A53D27C1D5}" dt="2022-06-13T19:36:15.335" v="9564" actId="27636"/>
        <pc:sldMkLst>
          <pc:docMk/>
          <pc:sldMk cId="3641057436" sldId="269"/>
        </pc:sldMkLst>
        <pc:spChg chg="mod">
          <ac:chgData name="t.cammelli@campus.unimib.it" userId="50d8b91f-ab0d-437b-807e-4d1eb1ff30ac" providerId="ADAL" clId="{0E7265B9-18C6-42FD-A78D-59A53D27C1D5}" dt="2022-06-13T19:36:15.335" v="9564" actId="27636"/>
          <ac:spMkLst>
            <pc:docMk/>
            <pc:sldMk cId="3641057436" sldId="269"/>
            <ac:spMk id="2" creationId="{D19FCDAB-0ABC-B772-2D8C-45E2877FC4A2}"/>
          </ac:spMkLst>
        </pc:spChg>
        <pc:spChg chg="del">
          <ac:chgData name="t.cammelli@campus.unimib.it" userId="50d8b91f-ab0d-437b-807e-4d1eb1ff30ac" providerId="ADAL" clId="{0E7265B9-18C6-42FD-A78D-59A53D27C1D5}" dt="2022-06-13T14:16:30.718" v="1833" actId="478"/>
          <ac:spMkLst>
            <pc:docMk/>
            <pc:sldMk cId="3641057436" sldId="269"/>
            <ac:spMk id="3" creationId="{831BA1EB-8EF7-88AC-BBE0-E285476C91BF}"/>
          </ac:spMkLst>
        </pc:spChg>
        <pc:spChg chg="add mod">
          <ac:chgData name="t.cammelli@campus.unimib.it" userId="50d8b91f-ab0d-437b-807e-4d1eb1ff30ac" providerId="ADAL" clId="{0E7265B9-18C6-42FD-A78D-59A53D27C1D5}" dt="2022-06-13T14:17:49.963" v="1866" actId="164"/>
          <ac:spMkLst>
            <pc:docMk/>
            <pc:sldMk cId="3641057436" sldId="269"/>
            <ac:spMk id="6" creationId="{C75929E2-C331-19CB-F2FE-0F852F96A2A7}"/>
          </ac:spMkLst>
        </pc:spChg>
        <pc:spChg chg="add mod">
          <ac:chgData name="t.cammelli@campus.unimib.it" userId="50d8b91f-ab0d-437b-807e-4d1eb1ff30ac" providerId="ADAL" clId="{0E7265B9-18C6-42FD-A78D-59A53D27C1D5}" dt="2022-06-13T14:19:24.366" v="1883" actId="164"/>
          <ac:spMkLst>
            <pc:docMk/>
            <pc:sldMk cId="3641057436" sldId="269"/>
            <ac:spMk id="10" creationId="{99390B08-7FE0-7953-F1E2-521D0AED80CA}"/>
          </ac:spMkLst>
        </pc:spChg>
        <pc:spChg chg="add mod">
          <ac:chgData name="t.cammelli@campus.unimib.it" userId="50d8b91f-ab0d-437b-807e-4d1eb1ff30ac" providerId="ADAL" clId="{0E7265B9-18C6-42FD-A78D-59A53D27C1D5}" dt="2022-06-13T14:25:53.960" v="2079" actId="113"/>
          <ac:spMkLst>
            <pc:docMk/>
            <pc:sldMk cId="3641057436" sldId="269"/>
            <ac:spMk id="12" creationId="{DB5AF68B-E193-8B64-D124-FB976067262E}"/>
          </ac:spMkLst>
        </pc:spChg>
        <pc:spChg chg="add del mod">
          <ac:chgData name="t.cammelli@campus.unimib.it" userId="50d8b91f-ab0d-437b-807e-4d1eb1ff30ac" providerId="ADAL" clId="{0E7265B9-18C6-42FD-A78D-59A53D27C1D5}" dt="2022-06-13T14:21:49.457" v="2013" actId="478"/>
          <ac:spMkLst>
            <pc:docMk/>
            <pc:sldMk cId="3641057436" sldId="269"/>
            <ac:spMk id="15" creationId="{50D75191-A438-0E84-E825-EB5D6DF20FB5}"/>
          </ac:spMkLst>
        </pc:spChg>
        <pc:spChg chg="add mod">
          <ac:chgData name="t.cammelli@campus.unimib.it" userId="50d8b91f-ab0d-437b-807e-4d1eb1ff30ac" providerId="ADAL" clId="{0E7265B9-18C6-42FD-A78D-59A53D27C1D5}" dt="2022-06-13T14:22:15.362" v="2020" actId="14100"/>
          <ac:spMkLst>
            <pc:docMk/>
            <pc:sldMk cId="3641057436" sldId="269"/>
            <ac:spMk id="16" creationId="{3A6E9FEF-3B60-68CD-BBB5-20DB65052058}"/>
          </ac:spMkLst>
        </pc:spChg>
        <pc:spChg chg="add mod">
          <ac:chgData name="t.cammelli@campus.unimib.it" userId="50d8b91f-ab0d-437b-807e-4d1eb1ff30ac" providerId="ADAL" clId="{0E7265B9-18C6-42FD-A78D-59A53D27C1D5}" dt="2022-06-13T14:22:31.793" v="2023" actId="14100"/>
          <ac:spMkLst>
            <pc:docMk/>
            <pc:sldMk cId="3641057436" sldId="269"/>
            <ac:spMk id="17" creationId="{EF08A4EF-9F34-1CEC-86E1-90335D4E1DDB}"/>
          </ac:spMkLst>
        </pc:spChg>
        <pc:grpChg chg="add mod">
          <ac:chgData name="t.cammelli@campus.unimib.it" userId="50d8b91f-ab0d-437b-807e-4d1eb1ff30ac" providerId="ADAL" clId="{0E7265B9-18C6-42FD-A78D-59A53D27C1D5}" dt="2022-06-13T14:19:35.076" v="1886" actId="1076"/>
          <ac:grpSpMkLst>
            <pc:docMk/>
            <pc:sldMk cId="3641057436" sldId="269"/>
            <ac:grpSpMk id="7" creationId="{49201DE4-AF5D-CC34-3813-70122FA5CF85}"/>
          </ac:grpSpMkLst>
        </pc:grpChg>
        <pc:grpChg chg="add mod">
          <ac:chgData name="t.cammelli@campus.unimib.it" userId="50d8b91f-ab0d-437b-807e-4d1eb1ff30ac" providerId="ADAL" clId="{0E7265B9-18C6-42FD-A78D-59A53D27C1D5}" dt="2022-06-13T14:19:32.752" v="1885" actId="1076"/>
          <ac:grpSpMkLst>
            <pc:docMk/>
            <pc:sldMk cId="3641057436" sldId="269"/>
            <ac:grpSpMk id="11" creationId="{D27123E9-4AE6-33C9-0A7F-7544AAA535C8}"/>
          </ac:grpSpMkLst>
        </pc:grpChg>
        <pc:picChg chg="add mod">
          <ac:chgData name="t.cammelli@campus.unimib.it" userId="50d8b91f-ab0d-437b-807e-4d1eb1ff30ac" providerId="ADAL" clId="{0E7265B9-18C6-42FD-A78D-59A53D27C1D5}" dt="2022-06-13T14:17:49.963" v="1866" actId="164"/>
          <ac:picMkLst>
            <pc:docMk/>
            <pc:sldMk cId="3641057436" sldId="269"/>
            <ac:picMk id="5" creationId="{BF7408F3-18B2-8C58-3E84-7BBABCCD1306}"/>
          </ac:picMkLst>
        </pc:picChg>
        <pc:picChg chg="add mod">
          <ac:chgData name="t.cammelli@campus.unimib.it" userId="50d8b91f-ab0d-437b-807e-4d1eb1ff30ac" providerId="ADAL" clId="{0E7265B9-18C6-42FD-A78D-59A53D27C1D5}" dt="2022-06-13T14:19:24.366" v="1883" actId="164"/>
          <ac:picMkLst>
            <pc:docMk/>
            <pc:sldMk cId="3641057436" sldId="269"/>
            <ac:picMk id="9" creationId="{C65C2615-0677-90C9-6A41-FE4F5072D96B}"/>
          </ac:picMkLst>
        </pc:picChg>
        <pc:cxnChg chg="add del mod">
          <ac:chgData name="t.cammelli@campus.unimib.it" userId="50d8b91f-ab0d-437b-807e-4d1eb1ff30ac" providerId="ADAL" clId="{0E7265B9-18C6-42FD-A78D-59A53D27C1D5}" dt="2022-06-13T14:21:31.411" v="2010" actId="478"/>
          <ac:cxnSpMkLst>
            <pc:docMk/>
            <pc:sldMk cId="3641057436" sldId="269"/>
            <ac:cxnSpMk id="14" creationId="{9B6E5794-9DF4-C7D0-FEE5-FD334D6FB804}"/>
          </ac:cxnSpMkLst>
        </pc:cxnChg>
      </pc:sldChg>
      <pc:sldChg chg="addSp delSp modSp add mod">
        <pc:chgData name="t.cammelli@campus.unimib.it" userId="50d8b91f-ab0d-437b-807e-4d1eb1ff30ac" providerId="ADAL" clId="{0E7265B9-18C6-42FD-A78D-59A53D27C1D5}" dt="2022-06-13T19:36:24.837" v="9578" actId="27636"/>
        <pc:sldMkLst>
          <pc:docMk/>
          <pc:sldMk cId="467034998" sldId="270"/>
        </pc:sldMkLst>
        <pc:spChg chg="mod">
          <ac:chgData name="t.cammelli@campus.unimib.it" userId="50d8b91f-ab0d-437b-807e-4d1eb1ff30ac" providerId="ADAL" clId="{0E7265B9-18C6-42FD-A78D-59A53D27C1D5}" dt="2022-06-13T19:36:24.837" v="9578" actId="27636"/>
          <ac:spMkLst>
            <pc:docMk/>
            <pc:sldMk cId="467034998" sldId="270"/>
            <ac:spMk id="2" creationId="{D19FCDAB-0ABC-B772-2D8C-45E2877FC4A2}"/>
          </ac:spMkLst>
        </pc:spChg>
        <pc:spChg chg="mod topLvl">
          <ac:chgData name="t.cammelli@campus.unimib.it" userId="50d8b91f-ab0d-437b-807e-4d1eb1ff30ac" providerId="ADAL" clId="{0E7265B9-18C6-42FD-A78D-59A53D27C1D5}" dt="2022-06-13T14:24:22.465" v="2060" actId="20577"/>
          <ac:spMkLst>
            <pc:docMk/>
            <pc:sldMk cId="467034998" sldId="270"/>
            <ac:spMk id="6" creationId="{C75929E2-C331-19CB-F2FE-0F852F96A2A7}"/>
          </ac:spMkLst>
        </pc:spChg>
        <pc:spChg chg="mod topLvl">
          <ac:chgData name="t.cammelli@campus.unimib.it" userId="50d8b91f-ab0d-437b-807e-4d1eb1ff30ac" providerId="ADAL" clId="{0E7265B9-18C6-42FD-A78D-59A53D27C1D5}" dt="2022-06-13T14:24:41.876" v="2064" actId="478"/>
          <ac:spMkLst>
            <pc:docMk/>
            <pc:sldMk cId="467034998" sldId="270"/>
            <ac:spMk id="10" creationId="{99390B08-7FE0-7953-F1E2-521D0AED80CA}"/>
          </ac:spMkLst>
        </pc:spChg>
        <pc:spChg chg="mod">
          <ac:chgData name="t.cammelli@campus.unimib.it" userId="50d8b91f-ab0d-437b-807e-4d1eb1ff30ac" providerId="ADAL" clId="{0E7265B9-18C6-42FD-A78D-59A53D27C1D5}" dt="2022-06-13T14:25:43.396" v="2076" actId="113"/>
          <ac:spMkLst>
            <pc:docMk/>
            <pc:sldMk cId="467034998" sldId="270"/>
            <ac:spMk id="12" creationId="{DB5AF68B-E193-8B64-D124-FB976067262E}"/>
          </ac:spMkLst>
        </pc:spChg>
        <pc:spChg chg="ord">
          <ac:chgData name="t.cammelli@campus.unimib.it" userId="50d8b91f-ab0d-437b-807e-4d1eb1ff30ac" providerId="ADAL" clId="{0E7265B9-18C6-42FD-A78D-59A53D27C1D5}" dt="2022-06-13T14:24:04.514" v="2054" actId="166"/>
          <ac:spMkLst>
            <pc:docMk/>
            <pc:sldMk cId="467034998" sldId="270"/>
            <ac:spMk id="16" creationId="{3A6E9FEF-3B60-68CD-BBB5-20DB65052058}"/>
          </ac:spMkLst>
        </pc:spChg>
        <pc:spChg chg="ord">
          <ac:chgData name="t.cammelli@campus.unimib.it" userId="50d8b91f-ab0d-437b-807e-4d1eb1ff30ac" providerId="ADAL" clId="{0E7265B9-18C6-42FD-A78D-59A53D27C1D5}" dt="2022-06-13T14:25:05.688" v="2072" actId="166"/>
          <ac:spMkLst>
            <pc:docMk/>
            <pc:sldMk cId="467034998" sldId="270"/>
            <ac:spMk id="17" creationId="{EF08A4EF-9F34-1CEC-86E1-90335D4E1DDB}"/>
          </ac:spMkLst>
        </pc:spChg>
        <pc:grpChg chg="del">
          <ac:chgData name="t.cammelli@campus.unimib.it" userId="50d8b91f-ab0d-437b-807e-4d1eb1ff30ac" providerId="ADAL" clId="{0E7265B9-18C6-42FD-A78D-59A53D27C1D5}" dt="2022-06-13T14:23:13.338" v="2041" actId="478"/>
          <ac:grpSpMkLst>
            <pc:docMk/>
            <pc:sldMk cId="467034998" sldId="270"/>
            <ac:grpSpMk id="7" creationId="{49201DE4-AF5D-CC34-3813-70122FA5CF85}"/>
          </ac:grpSpMkLst>
        </pc:grpChg>
        <pc:grpChg chg="del">
          <ac:chgData name="t.cammelli@campus.unimib.it" userId="50d8b91f-ab0d-437b-807e-4d1eb1ff30ac" providerId="ADAL" clId="{0E7265B9-18C6-42FD-A78D-59A53D27C1D5}" dt="2022-06-13T14:24:41.876" v="2064" actId="478"/>
          <ac:grpSpMkLst>
            <pc:docMk/>
            <pc:sldMk cId="467034998" sldId="270"/>
            <ac:grpSpMk id="11" creationId="{D27123E9-4AE6-33C9-0A7F-7544AAA535C8}"/>
          </ac:grpSpMkLst>
        </pc:grpChg>
        <pc:picChg chg="add mod">
          <ac:chgData name="t.cammelli@campus.unimib.it" userId="50d8b91f-ab0d-437b-807e-4d1eb1ff30ac" providerId="ADAL" clId="{0E7265B9-18C6-42FD-A78D-59A53D27C1D5}" dt="2022-06-13T14:24:53.668" v="2068" actId="962"/>
          <ac:picMkLst>
            <pc:docMk/>
            <pc:sldMk cId="467034998" sldId="270"/>
            <ac:picMk id="4" creationId="{E4FE6E29-01BD-22B7-07B5-CEB850601BFC}"/>
          </ac:picMkLst>
        </pc:picChg>
        <pc:picChg chg="del topLvl">
          <ac:chgData name="t.cammelli@campus.unimib.it" userId="50d8b91f-ab0d-437b-807e-4d1eb1ff30ac" providerId="ADAL" clId="{0E7265B9-18C6-42FD-A78D-59A53D27C1D5}" dt="2022-06-13T14:23:13.338" v="2041" actId="478"/>
          <ac:picMkLst>
            <pc:docMk/>
            <pc:sldMk cId="467034998" sldId="270"/>
            <ac:picMk id="5" creationId="{BF7408F3-18B2-8C58-3E84-7BBABCCD1306}"/>
          </ac:picMkLst>
        </pc:picChg>
        <pc:picChg chg="del topLvl">
          <ac:chgData name="t.cammelli@campus.unimib.it" userId="50d8b91f-ab0d-437b-807e-4d1eb1ff30ac" providerId="ADAL" clId="{0E7265B9-18C6-42FD-A78D-59A53D27C1D5}" dt="2022-06-13T14:24:41.876" v="2064" actId="478"/>
          <ac:picMkLst>
            <pc:docMk/>
            <pc:sldMk cId="467034998" sldId="270"/>
            <ac:picMk id="9" creationId="{C65C2615-0677-90C9-6A41-FE4F5072D96B}"/>
          </ac:picMkLst>
        </pc:picChg>
        <pc:picChg chg="add mod">
          <ac:chgData name="t.cammelli@campus.unimib.it" userId="50d8b91f-ab0d-437b-807e-4d1eb1ff30ac" providerId="ADAL" clId="{0E7265B9-18C6-42FD-A78D-59A53D27C1D5}" dt="2022-06-13T14:25:12.622" v="2073" actId="1076"/>
          <ac:picMkLst>
            <pc:docMk/>
            <pc:sldMk cId="467034998" sldId="270"/>
            <ac:picMk id="13" creationId="{9E379F6D-2211-ADA5-E6C9-FB2B8D784F85}"/>
          </ac:picMkLst>
        </pc:picChg>
      </pc:sldChg>
      <pc:sldChg chg="addSp delSp modSp add mod">
        <pc:chgData name="t.cammelli@campus.unimib.it" userId="50d8b91f-ab0d-437b-807e-4d1eb1ff30ac" providerId="ADAL" clId="{0E7265B9-18C6-42FD-A78D-59A53D27C1D5}" dt="2022-06-13T19:36:33.279" v="9595" actId="27636"/>
        <pc:sldMkLst>
          <pc:docMk/>
          <pc:sldMk cId="516459429" sldId="271"/>
        </pc:sldMkLst>
        <pc:spChg chg="mod">
          <ac:chgData name="t.cammelli@campus.unimib.it" userId="50d8b91f-ab0d-437b-807e-4d1eb1ff30ac" providerId="ADAL" clId="{0E7265B9-18C6-42FD-A78D-59A53D27C1D5}" dt="2022-06-13T19:36:33.279" v="9595" actId="27636"/>
          <ac:spMkLst>
            <pc:docMk/>
            <pc:sldMk cId="516459429" sldId="271"/>
            <ac:spMk id="2" creationId="{D19FCDAB-0ABC-B772-2D8C-45E2877FC4A2}"/>
          </ac:spMkLst>
        </pc:spChg>
        <pc:spChg chg="mod">
          <ac:chgData name="t.cammelli@campus.unimib.it" userId="50d8b91f-ab0d-437b-807e-4d1eb1ff30ac" providerId="ADAL" clId="{0E7265B9-18C6-42FD-A78D-59A53D27C1D5}" dt="2022-06-13T14:28:51.459" v="2109" actId="20577"/>
          <ac:spMkLst>
            <pc:docMk/>
            <pc:sldMk cId="516459429" sldId="271"/>
            <ac:spMk id="6" creationId="{C75929E2-C331-19CB-F2FE-0F852F96A2A7}"/>
          </ac:spMkLst>
        </pc:spChg>
        <pc:spChg chg="mod">
          <ac:chgData name="t.cammelli@campus.unimib.it" userId="50d8b91f-ab0d-437b-807e-4d1eb1ff30ac" providerId="ADAL" clId="{0E7265B9-18C6-42FD-A78D-59A53D27C1D5}" dt="2022-06-13T14:30:01.482" v="2129" actId="20577"/>
          <ac:spMkLst>
            <pc:docMk/>
            <pc:sldMk cId="516459429" sldId="271"/>
            <ac:spMk id="10" creationId="{99390B08-7FE0-7953-F1E2-521D0AED80CA}"/>
          </ac:spMkLst>
        </pc:spChg>
        <pc:spChg chg="ord">
          <ac:chgData name="t.cammelli@campus.unimib.it" userId="50d8b91f-ab0d-437b-807e-4d1eb1ff30ac" providerId="ADAL" clId="{0E7265B9-18C6-42FD-A78D-59A53D27C1D5}" dt="2022-06-13T14:27:44.683" v="2100" actId="166"/>
          <ac:spMkLst>
            <pc:docMk/>
            <pc:sldMk cId="516459429" sldId="271"/>
            <ac:spMk id="16" creationId="{3A6E9FEF-3B60-68CD-BBB5-20DB65052058}"/>
          </ac:spMkLst>
        </pc:spChg>
        <pc:spChg chg="mod ord">
          <ac:chgData name="t.cammelli@campus.unimib.it" userId="50d8b91f-ab0d-437b-807e-4d1eb1ff30ac" providerId="ADAL" clId="{0E7265B9-18C6-42FD-A78D-59A53D27C1D5}" dt="2022-06-13T14:30:18.656" v="2133" actId="1076"/>
          <ac:spMkLst>
            <pc:docMk/>
            <pc:sldMk cId="516459429" sldId="271"/>
            <ac:spMk id="17" creationId="{EF08A4EF-9F34-1CEC-86E1-90335D4E1DDB}"/>
          </ac:spMkLst>
        </pc:spChg>
        <pc:picChg chg="del">
          <ac:chgData name="t.cammelli@campus.unimib.it" userId="50d8b91f-ab0d-437b-807e-4d1eb1ff30ac" providerId="ADAL" clId="{0E7265B9-18C6-42FD-A78D-59A53D27C1D5}" dt="2022-06-13T14:27:28.865" v="2093" actId="478"/>
          <ac:picMkLst>
            <pc:docMk/>
            <pc:sldMk cId="516459429" sldId="271"/>
            <ac:picMk id="4" creationId="{E4FE6E29-01BD-22B7-07B5-CEB850601BFC}"/>
          </ac:picMkLst>
        </pc:picChg>
        <pc:picChg chg="add mod">
          <ac:chgData name="t.cammelli@campus.unimib.it" userId="50d8b91f-ab0d-437b-807e-4d1eb1ff30ac" providerId="ADAL" clId="{0E7265B9-18C6-42FD-A78D-59A53D27C1D5}" dt="2022-06-13T14:28:44.525" v="2101" actId="1076"/>
          <ac:picMkLst>
            <pc:docMk/>
            <pc:sldMk cId="516459429" sldId="271"/>
            <ac:picMk id="5" creationId="{63BE0FEE-A74E-EDFA-7D82-0104B855AF5B}"/>
          </ac:picMkLst>
        </pc:picChg>
        <pc:picChg chg="add mod">
          <ac:chgData name="t.cammelli@campus.unimib.it" userId="50d8b91f-ab0d-437b-807e-4d1eb1ff30ac" providerId="ADAL" clId="{0E7265B9-18C6-42FD-A78D-59A53D27C1D5}" dt="2022-06-13T14:30:12.765" v="2132" actId="1076"/>
          <ac:picMkLst>
            <pc:docMk/>
            <pc:sldMk cId="516459429" sldId="271"/>
            <ac:picMk id="8" creationId="{A7393AA0-E399-A4FA-A3C7-5FB7EEBF42B1}"/>
          </ac:picMkLst>
        </pc:picChg>
        <pc:picChg chg="del mod">
          <ac:chgData name="t.cammelli@campus.unimib.it" userId="50d8b91f-ab0d-437b-807e-4d1eb1ff30ac" providerId="ADAL" clId="{0E7265B9-18C6-42FD-A78D-59A53D27C1D5}" dt="2022-06-13T14:29:22.425" v="2110" actId="478"/>
          <ac:picMkLst>
            <pc:docMk/>
            <pc:sldMk cId="516459429" sldId="271"/>
            <ac:picMk id="13" creationId="{9E379F6D-2211-ADA5-E6C9-FB2B8D784F85}"/>
          </ac:picMkLst>
        </pc:picChg>
      </pc:sldChg>
      <pc:sldChg chg="addSp modSp new mod setBg">
        <pc:chgData name="t.cammelli@campus.unimib.it" userId="50d8b91f-ab0d-437b-807e-4d1eb1ff30ac" providerId="ADAL" clId="{0E7265B9-18C6-42FD-A78D-59A53D27C1D5}" dt="2022-06-13T14:31:35.957" v="2257" actId="20577"/>
        <pc:sldMkLst>
          <pc:docMk/>
          <pc:sldMk cId="1510854978" sldId="272"/>
        </pc:sldMkLst>
        <pc:spChg chg="mod">
          <ac:chgData name="t.cammelli@campus.unimib.it" userId="50d8b91f-ab0d-437b-807e-4d1eb1ff30ac" providerId="ADAL" clId="{0E7265B9-18C6-42FD-A78D-59A53D27C1D5}" dt="2022-06-13T14:31:12.278" v="2183" actId="26606"/>
          <ac:spMkLst>
            <pc:docMk/>
            <pc:sldMk cId="1510854978" sldId="272"/>
            <ac:spMk id="2" creationId="{BFA9A35D-0697-528C-FD1B-97063F39DC2A}"/>
          </ac:spMkLst>
        </pc:spChg>
        <pc:spChg chg="mod">
          <ac:chgData name="t.cammelli@campus.unimib.it" userId="50d8b91f-ab0d-437b-807e-4d1eb1ff30ac" providerId="ADAL" clId="{0E7265B9-18C6-42FD-A78D-59A53D27C1D5}" dt="2022-06-13T14:31:35.957" v="2257" actId="20577"/>
          <ac:spMkLst>
            <pc:docMk/>
            <pc:sldMk cId="1510854978" sldId="272"/>
            <ac:spMk id="3" creationId="{7F49EEF5-9785-6B8C-3584-8468DAF34A45}"/>
          </ac:spMkLst>
        </pc:spChg>
        <pc:spChg chg="add">
          <ac:chgData name="t.cammelli@campus.unimib.it" userId="50d8b91f-ab0d-437b-807e-4d1eb1ff30ac" providerId="ADAL" clId="{0E7265B9-18C6-42FD-A78D-59A53D27C1D5}" dt="2022-06-13T14:31:12.278" v="2183" actId="26606"/>
          <ac:spMkLst>
            <pc:docMk/>
            <pc:sldMk cId="1510854978" sldId="272"/>
            <ac:spMk id="8" creationId="{8D06CE56-3881-4ADA-8CEF-D18B02C242A3}"/>
          </ac:spMkLst>
        </pc:spChg>
        <pc:spChg chg="add">
          <ac:chgData name="t.cammelli@campus.unimib.it" userId="50d8b91f-ab0d-437b-807e-4d1eb1ff30ac" providerId="ADAL" clId="{0E7265B9-18C6-42FD-A78D-59A53D27C1D5}" dt="2022-06-13T14:31:12.278" v="2183" actId="26606"/>
          <ac:spMkLst>
            <pc:docMk/>
            <pc:sldMk cId="1510854978" sldId="272"/>
            <ac:spMk id="10" creationId="{79F3C543-62EC-4433-9C93-A2CD8764E9B4}"/>
          </ac:spMkLst>
        </pc:spChg>
        <pc:spChg chg="add">
          <ac:chgData name="t.cammelli@campus.unimib.it" userId="50d8b91f-ab0d-437b-807e-4d1eb1ff30ac" providerId="ADAL" clId="{0E7265B9-18C6-42FD-A78D-59A53D27C1D5}" dt="2022-06-13T14:31:12.278" v="2183" actId="26606"/>
          <ac:spMkLst>
            <pc:docMk/>
            <pc:sldMk cId="1510854978" sldId="272"/>
            <ac:spMk id="12" creationId="{BAD76F3E-3A97-486B-B402-44400A8B9173}"/>
          </ac:spMkLst>
        </pc:spChg>
        <pc:spChg chg="add">
          <ac:chgData name="t.cammelli@campus.unimib.it" userId="50d8b91f-ab0d-437b-807e-4d1eb1ff30ac" providerId="ADAL" clId="{0E7265B9-18C6-42FD-A78D-59A53D27C1D5}" dt="2022-06-13T14:31:12.278" v="2183" actId="26606"/>
          <ac:spMkLst>
            <pc:docMk/>
            <pc:sldMk cId="1510854978" sldId="272"/>
            <ac:spMk id="14" creationId="{391F6B52-91F4-4AEB-B6DB-29FEBCF28C8B}"/>
          </ac:spMkLst>
        </pc:spChg>
        <pc:spChg chg="add">
          <ac:chgData name="t.cammelli@campus.unimib.it" userId="50d8b91f-ab0d-437b-807e-4d1eb1ff30ac" providerId="ADAL" clId="{0E7265B9-18C6-42FD-A78D-59A53D27C1D5}" dt="2022-06-13T14:31:12.278" v="2183" actId="26606"/>
          <ac:spMkLst>
            <pc:docMk/>
            <pc:sldMk cId="1510854978" sldId="272"/>
            <ac:spMk id="16" creationId="{2CD6F061-7C53-44F4-9794-953DB70A451B}"/>
          </ac:spMkLst>
        </pc:spChg>
      </pc:sldChg>
      <pc:sldChg chg="new del">
        <pc:chgData name="t.cammelli@campus.unimib.it" userId="50d8b91f-ab0d-437b-807e-4d1eb1ff30ac" providerId="ADAL" clId="{0E7265B9-18C6-42FD-A78D-59A53D27C1D5}" dt="2022-06-13T14:31:44.551" v="2259" actId="47"/>
        <pc:sldMkLst>
          <pc:docMk/>
          <pc:sldMk cId="3681245426" sldId="273"/>
        </pc:sldMkLst>
      </pc:sldChg>
      <pc:sldChg chg="addSp delSp modSp new mod">
        <pc:chgData name="t.cammelli@campus.unimib.it" userId="50d8b91f-ab0d-437b-807e-4d1eb1ff30ac" providerId="ADAL" clId="{0E7265B9-18C6-42FD-A78D-59A53D27C1D5}" dt="2022-06-13T14:38:40.056" v="2436" actId="1076"/>
        <pc:sldMkLst>
          <pc:docMk/>
          <pc:sldMk cId="3815591253" sldId="273"/>
        </pc:sldMkLst>
        <pc:spChg chg="mod">
          <ac:chgData name="t.cammelli@campus.unimib.it" userId="50d8b91f-ab0d-437b-807e-4d1eb1ff30ac" providerId="ADAL" clId="{0E7265B9-18C6-42FD-A78D-59A53D27C1D5}" dt="2022-06-13T14:34:25.456" v="2314" actId="20577"/>
          <ac:spMkLst>
            <pc:docMk/>
            <pc:sldMk cId="3815591253" sldId="273"/>
            <ac:spMk id="2" creationId="{CA3FF092-7AC8-D390-5E46-6F3B87934FF0}"/>
          </ac:spMkLst>
        </pc:spChg>
        <pc:spChg chg="del">
          <ac:chgData name="t.cammelli@campus.unimib.it" userId="50d8b91f-ab0d-437b-807e-4d1eb1ff30ac" providerId="ADAL" clId="{0E7265B9-18C6-42FD-A78D-59A53D27C1D5}" dt="2022-06-13T14:32:02.896" v="2299" actId="478"/>
          <ac:spMkLst>
            <pc:docMk/>
            <pc:sldMk cId="3815591253" sldId="273"/>
            <ac:spMk id="3" creationId="{95D028D2-E49F-550B-A864-9898BDC6F366}"/>
          </ac:spMkLst>
        </pc:spChg>
        <pc:spChg chg="add mod">
          <ac:chgData name="t.cammelli@campus.unimib.it" userId="50d8b91f-ab0d-437b-807e-4d1eb1ff30ac" providerId="ADAL" clId="{0E7265B9-18C6-42FD-A78D-59A53D27C1D5}" dt="2022-06-13T14:37:57.827" v="2426" actId="164"/>
          <ac:spMkLst>
            <pc:docMk/>
            <pc:sldMk cId="3815591253" sldId="273"/>
            <ac:spMk id="8" creationId="{DDE45270-3552-7EF9-FAF3-7DC04CD18414}"/>
          </ac:spMkLst>
        </pc:spChg>
        <pc:spChg chg="add mod">
          <ac:chgData name="t.cammelli@campus.unimib.it" userId="50d8b91f-ab0d-437b-807e-4d1eb1ff30ac" providerId="ADAL" clId="{0E7265B9-18C6-42FD-A78D-59A53D27C1D5}" dt="2022-06-13T14:37:53.074" v="2424" actId="164"/>
          <ac:spMkLst>
            <pc:docMk/>
            <pc:sldMk cId="3815591253" sldId="273"/>
            <ac:spMk id="11" creationId="{457D24D9-AC54-BDA0-8BA7-8F3ED1D718BF}"/>
          </ac:spMkLst>
        </pc:spChg>
        <pc:grpChg chg="add mod">
          <ac:chgData name="t.cammelli@campus.unimib.it" userId="50d8b91f-ab0d-437b-807e-4d1eb1ff30ac" providerId="ADAL" clId="{0E7265B9-18C6-42FD-A78D-59A53D27C1D5}" dt="2022-06-13T14:38:02.087" v="2427" actId="1076"/>
          <ac:grpSpMkLst>
            <pc:docMk/>
            <pc:sldMk cId="3815591253" sldId="273"/>
            <ac:grpSpMk id="14" creationId="{953BA70F-BC57-FCC1-183C-9420A88B11A3}"/>
          </ac:grpSpMkLst>
        </pc:grpChg>
        <pc:grpChg chg="add del mod">
          <ac:chgData name="t.cammelli@campus.unimib.it" userId="50d8b91f-ab0d-437b-807e-4d1eb1ff30ac" providerId="ADAL" clId="{0E7265B9-18C6-42FD-A78D-59A53D27C1D5}" dt="2022-06-13T14:38:40.056" v="2436" actId="1076"/>
          <ac:grpSpMkLst>
            <pc:docMk/>
            <pc:sldMk cId="3815591253" sldId="273"/>
            <ac:grpSpMk id="17" creationId="{7626A482-123E-D63E-5DE8-14B4DFAA0B68}"/>
          </ac:grpSpMkLst>
        </pc:grpChg>
        <pc:picChg chg="add del mod">
          <ac:chgData name="t.cammelli@campus.unimib.it" userId="50d8b91f-ab0d-437b-807e-4d1eb1ff30ac" providerId="ADAL" clId="{0E7265B9-18C6-42FD-A78D-59A53D27C1D5}" dt="2022-06-13T14:38:23.813" v="2434" actId="478"/>
          <ac:picMkLst>
            <pc:docMk/>
            <pc:sldMk cId="3815591253" sldId="273"/>
            <ac:picMk id="5" creationId="{E3B89278-5C74-F100-BE07-C678AB7A2204}"/>
          </ac:picMkLst>
        </pc:picChg>
        <pc:picChg chg="add del mod">
          <ac:chgData name="t.cammelli@campus.unimib.it" userId="50d8b91f-ab0d-437b-807e-4d1eb1ff30ac" providerId="ADAL" clId="{0E7265B9-18C6-42FD-A78D-59A53D27C1D5}" dt="2022-06-13T14:38:23.813" v="2434" actId="478"/>
          <ac:picMkLst>
            <pc:docMk/>
            <pc:sldMk cId="3815591253" sldId="273"/>
            <ac:picMk id="7" creationId="{12987A4C-4552-959C-53A6-19C193F42E38}"/>
          </ac:picMkLst>
        </pc:picChg>
        <pc:picChg chg="add mod">
          <ac:chgData name="t.cammelli@campus.unimib.it" userId="50d8b91f-ab0d-437b-807e-4d1eb1ff30ac" providerId="ADAL" clId="{0E7265B9-18C6-42FD-A78D-59A53D27C1D5}" dt="2022-06-13T14:37:53.074" v="2424" actId="164"/>
          <ac:picMkLst>
            <pc:docMk/>
            <pc:sldMk cId="3815591253" sldId="273"/>
            <ac:picMk id="10" creationId="{A39031FD-DA3C-4E0D-678D-43E67244AE37}"/>
          </ac:picMkLst>
        </pc:picChg>
        <pc:picChg chg="add mod">
          <ac:chgData name="t.cammelli@campus.unimib.it" userId="50d8b91f-ab0d-437b-807e-4d1eb1ff30ac" providerId="ADAL" clId="{0E7265B9-18C6-42FD-A78D-59A53D27C1D5}" dt="2022-06-13T14:37:53.074" v="2424" actId="164"/>
          <ac:picMkLst>
            <pc:docMk/>
            <pc:sldMk cId="3815591253" sldId="273"/>
            <ac:picMk id="13" creationId="{1FD87C77-E7AE-67F9-A9A6-7D18A279D37C}"/>
          </ac:picMkLst>
        </pc:picChg>
        <pc:picChg chg="add mod">
          <ac:chgData name="t.cammelli@campus.unimib.it" userId="50d8b91f-ab0d-437b-807e-4d1eb1ff30ac" providerId="ADAL" clId="{0E7265B9-18C6-42FD-A78D-59A53D27C1D5}" dt="2022-06-13T14:37:57.827" v="2426" actId="164"/>
          <ac:picMkLst>
            <pc:docMk/>
            <pc:sldMk cId="3815591253" sldId="273"/>
            <ac:picMk id="15" creationId="{CA3EFAC5-63A9-0BF7-5DBA-B1D18E6D5C7A}"/>
          </ac:picMkLst>
        </pc:picChg>
        <pc:picChg chg="add mod">
          <ac:chgData name="t.cammelli@campus.unimib.it" userId="50d8b91f-ab0d-437b-807e-4d1eb1ff30ac" providerId="ADAL" clId="{0E7265B9-18C6-42FD-A78D-59A53D27C1D5}" dt="2022-06-13T14:37:57.827" v="2426" actId="164"/>
          <ac:picMkLst>
            <pc:docMk/>
            <pc:sldMk cId="3815591253" sldId="273"/>
            <ac:picMk id="16" creationId="{D8B3FD9A-6B0E-AA5C-E0D3-ED256F2DA885}"/>
          </ac:picMkLst>
        </pc:picChg>
      </pc:sldChg>
      <pc:sldChg chg="addSp delSp modSp new mod">
        <pc:chgData name="t.cammelli@campus.unimib.it" userId="50d8b91f-ab0d-437b-807e-4d1eb1ff30ac" providerId="ADAL" clId="{0E7265B9-18C6-42FD-A78D-59A53D27C1D5}" dt="2022-06-13T14:46:37.627" v="2697" actId="1076"/>
        <pc:sldMkLst>
          <pc:docMk/>
          <pc:sldMk cId="4152019237" sldId="274"/>
        </pc:sldMkLst>
        <pc:spChg chg="mod">
          <ac:chgData name="t.cammelli@campus.unimib.it" userId="50d8b91f-ab0d-437b-807e-4d1eb1ff30ac" providerId="ADAL" clId="{0E7265B9-18C6-42FD-A78D-59A53D27C1D5}" dt="2022-06-13T14:41:01.403" v="2465" actId="20577"/>
          <ac:spMkLst>
            <pc:docMk/>
            <pc:sldMk cId="4152019237" sldId="274"/>
            <ac:spMk id="2" creationId="{0568B1C0-F10B-96CD-FEBB-7B68FAC39681}"/>
          </ac:spMkLst>
        </pc:spChg>
        <pc:spChg chg="del">
          <ac:chgData name="t.cammelli@campus.unimib.it" userId="50d8b91f-ab0d-437b-807e-4d1eb1ff30ac" providerId="ADAL" clId="{0E7265B9-18C6-42FD-A78D-59A53D27C1D5}" dt="2022-06-13T14:41:03.388" v="2466" actId="478"/>
          <ac:spMkLst>
            <pc:docMk/>
            <pc:sldMk cId="4152019237" sldId="274"/>
            <ac:spMk id="3" creationId="{AFD28744-C6E3-BCD8-9993-3D848B25BED2}"/>
          </ac:spMkLst>
        </pc:spChg>
        <pc:spChg chg="add mod">
          <ac:chgData name="t.cammelli@campus.unimib.it" userId="50d8b91f-ab0d-437b-807e-4d1eb1ff30ac" providerId="ADAL" clId="{0E7265B9-18C6-42FD-A78D-59A53D27C1D5}" dt="2022-06-13T14:46:37.627" v="2697" actId="1076"/>
          <ac:spMkLst>
            <pc:docMk/>
            <pc:sldMk cId="4152019237" sldId="274"/>
            <ac:spMk id="6" creationId="{1E95DE5E-CD5D-2954-47A1-E2B3835D9439}"/>
          </ac:spMkLst>
        </pc:spChg>
        <pc:spChg chg="add mod">
          <ac:chgData name="t.cammelli@campus.unimib.it" userId="50d8b91f-ab0d-437b-807e-4d1eb1ff30ac" providerId="ADAL" clId="{0E7265B9-18C6-42FD-A78D-59A53D27C1D5}" dt="2022-06-13T14:46:31.639" v="2696" actId="1076"/>
          <ac:spMkLst>
            <pc:docMk/>
            <pc:sldMk cId="4152019237" sldId="274"/>
            <ac:spMk id="9" creationId="{BCF7F244-A8A1-A582-4176-983797FDFE6A}"/>
          </ac:spMkLst>
        </pc:spChg>
        <pc:spChg chg="add mod">
          <ac:chgData name="t.cammelli@campus.unimib.it" userId="50d8b91f-ab0d-437b-807e-4d1eb1ff30ac" providerId="ADAL" clId="{0E7265B9-18C6-42FD-A78D-59A53D27C1D5}" dt="2022-06-13T14:45:46.899" v="2681" actId="1076"/>
          <ac:spMkLst>
            <pc:docMk/>
            <pc:sldMk cId="4152019237" sldId="274"/>
            <ac:spMk id="10" creationId="{C4E35E2F-24BC-DD14-951D-ACF19916DF0C}"/>
          </ac:spMkLst>
        </pc:spChg>
        <pc:spChg chg="add mod">
          <ac:chgData name="t.cammelli@campus.unimib.it" userId="50d8b91f-ab0d-437b-807e-4d1eb1ff30ac" providerId="ADAL" clId="{0E7265B9-18C6-42FD-A78D-59A53D27C1D5}" dt="2022-06-13T14:46:05.056" v="2691" actId="20577"/>
          <ac:spMkLst>
            <pc:docMk/>
            <pc:sldMk cId="4152019237" sldId="274"/>
            <ac:spMk id="11" creationId="{039DCA7D-F4B2-0F7E-F767-D23B61BBEE91}"/>
          </ac:spMkLst>
        </pc:spChg>
        <pc:picChg chg="add mod">
          <ac:chgData name="t.cammelli@campus.unimib.it" userId="50d8b91f-ab0d-437b-807e-4d1eb1ff30ac" providerId="ADAL" clId="{0E7265B9-18C6-42FD-A78D-59A53D27C1D5}" dt="2022-06-13T14:43:39.387" v="2580" actId="1076"/>
          <ac:picMkLst>
            <pc:docMk/>
            <pc:sldMk cId="4152019237" sldId="274"/>
            <ac:picMk id="5" creationId="{9089CD52-26ED-8EC4-1D43-21D44C0E6A47}"/>
          </ac:picMkLst>
        </pc:picChg>
        <pc:picChg chg="add mod">
          <ac:chgData name="t.cammelli@campus.unimib.it" userId="50d8b91f-ab0d-437b-807e-4d1eb1ff30ac" providerId="ADAL" clId="{0E7265B9-18C6-42FD-A78D-59A53D27C1D5}" dt="2022-06-13T14:44:09.074" v="2587" actId="1076"/>
          <ac:picMkLst>
            <pc:docMk/>
            <pc:sldMk cId="4152019237" sldId="274"/>
            <ac:picMk id="8" creationId="{E69C9B1F-CA9B-80B0-7ECD-D1A48ED1FB71}"/>
          </ac:picMkLst>
        </pc:picChg>
      </pc:sldChg>
      <pc:sldChg chg="addSp delSp modSp new del mod setBg modClrScheme addAnim delAnim modAnim delDesignElem chgLayout">
        <pc:chgData name="t.cammelli@campus.unimib.it" userId="50d8b91f-ab0d-437b-807e-4d1eb1ff30ac" providerId="ADAL" clId="{0E7265B9-18C6-42FD-A78D-59A53D27C1D5}" dt="2022-06-13T19:37:53.438" v="9596" actId="2696"/>
        <pc:sldMkLst>
          <pc:docMk/>
          <pc:sldMk cId="2609660263" sldId="275"/>
        </pc:sldMkLst>
        <pc:spChg chg="del mod ord">
          <ac:chgData name="t.cammelli@campus.unimib.it" userId="50d8b91f-ab0d-437b-807e-4d1eb1ff30ac" providerId="ADAL" clId="{0E7265B9-18C6-42FD-A78D-59A53D27C1D5}" dt="2022-06-13T15:05:55.538" v="2876" actId="700"/>
          <ac:spMkLst>
            <pc:docMk/>
            <pc:sldMk cId="2609660263" sldId="275"/>
            <ac:spMk id="2" creationId="{B0D3A457-EE23-30A6-64EE-AC2D2A6651E8}"/>
          </ac:spMkLst>
        </pc:spChg>
        <pc:spChg chg="del">
          <ac:chgData name="t.cammelli@campus.unimib.it" userId="50d8b91f-ab0d-437b-807e-4d1eb1ff30ac" providerId="ADAL" clId="{0E7265B9-18C6-42FD-A78D-59A53D27C1D5}" dt="2022-06-13T17:17:35.691" v="7081" actId="478"/>
          <ac:spMkLst>
            <pc:docMk/>
            <pc:sldMk cId="2609660263" sldId="275"/>
            <ac:spMk id="2" creationId="{EFC5818E-3361-7CB8-F5E3-23AAC21EF550}"/>
          </ac:spMkLst>
        </pc:spChg>
        <pc:spChg chg="del">
          <ac:chgData name="t.cammelli@campus.unimib.it" userId="50d8b91f-ab0d-437b-807e-4d1eb1ff30ac" providerId="ADAL" clId="{0E7265B9-18C6-42FD-A78D-59A53D27C1D5}" dt="2022-06-13T15:05:55.538" v="2876" actId="700"/>
          <ac:spMkLst>
            <pc:docMk/>
            <pc:sldMk cId="2609660263" sldId="275"/>
            <ac:spMk id="3" creationId="{5DF6BC9C-CA85-86BB-8E31-73E81C6F9AE2}"/>
          </ac:spMkLst>
        </pc:spChg>
        <pc:spChg chg="add mod ord">
          <ac:chgData name="t.cammelli@campus.unimib.it" userId="50d8b91f-ab0d-437b-807e-4d1eb1ff30ac" providerId="ADAL" clId="{0E7265B9-18C6-42FD-A78D-59A53D27C1D5}" dt="2022-06-13T17:17:46.789" v="7083" actId="1076"/>
          <ac:spMkLst>
            <pc:docMk/>
            <pc:sldMk cId="2609660263" sldId="275"/>
            <ac:spMk id="4" creationId="{02E5A5CC-324F-F685-D422-34181D4DD9CE}"/>
          </ac:spMkLst>
        </pc:spChg>
        <pc:spChg chg="add del">
          <ac:chgData name="t.cammelli@campus.unimib.it" userId="50d8b91f-ab0d-437b-807e-4d1eb1ff30ac" providerId="ADAL" clId="{0E7265B9-18C6-42FD-A78D-59A53D27C1D5}" dt="2022-06-13T15:06:54.900" v="2943" actId="700"/>
          <ac:spMkLst>
            <pc:docMk/>
            <pc:sldMk cId="2609660263" sldId="275"/>
            <ac:spMk id="9" creationId="{8D06CE56-3881-4ADA-8CEF-D18B02C242A3}"/>
          </ac:spMkLst>
        </pc:spChg>
        <pc:spChg chg="add del mod">
          <ac:chgData name="t.cammelli@campus.unimib.it" userId="50d8b91f-ab0d-437b-807e-4d1eb1ff30ac" providerId="ADAL" clId="{0E7265B9-18C6-42FD-A78D-59A53D27C1D5}" dt="2022-06-13T17:17:42.938" v="7082" actId="478"/>
          <ac:spMkLst>
            <pc:docMk/>
            <pc:sldMk cId="2609660263" sldId="275"/>
            <ac:spMk id="10" creationId="{FE7C0B8B-2825-2C08-E518-75CC0658AFCC}"/>
          </ac:spMkLst>
        </pc:spChg>
        <pc:spChg chg="add del">
          <ac:chgData name="t.cammelli@campus.unimib.it" userId="50d8b91f-ab0d-437b-807e-4d1eb1ff30ac" providerId="ADAL" clId="{0E7265B9-18C6-42FD-A78D-59A53D27C1D5}" dt="2022-06-13T15:06:54.900" v="2943" actId="700"/>
          <ac:spMkLst>
            <pc:docMk/>
            <pc:sldMk cId="2609660263" sldId="275"/>
            <ac:spMk id="11" creationId="{79F3C543-62EC-4433-9C93-A2CD8764E9B4}"/>
          </ac:spMkLst>
        </pc:spChg>
        <pc:spChg chg="add del">
          <ac:chgData name="t.cammelli@campus.unimib.it" userId="50d8b91f-ab0d-437b-807e-4d1eb1ff30ac" providerId="ADAL" clId="{0E7265B9-18C6-42FD-A78D-59A53D27C1D5}" dt="2022-06-13T15:06:54.900" v="2943" actId="700"/>
          <ac:spMkLst>
            <pc:docMk/>
            <pc:sldMk cId="2609660263" sldId="275"/>
            <ac:spMk id="13" creationId="{BAD76F3E-3A97-486B-B402-44400A8B9173}"/>
          </ac:spMkLst>
        </pc:spChg>
        <pc:spChg chg="add del">
          <ac:chgData name="t.cammelli@campus.unimib.it" userId="50d8b91f-ab0d-437b-807e-4d1eb1ff30ac" providerId="ADAL" clId="{0E7265B9-18C6-42FD-A78D-59A53D27C1D5}" dt="2022-06-13T15:06:54.900" v="2943" actId="700"/>
          <ac:spMkLst>
            <pc:docMk/>
            <pc:sldMk cId="2609660263" sldId="275"/>
            <ac:spMk id="15" creationId="{391F6B52-91F4-4AEB-B6DB-29FEBCF28C8B}"/>
          </ac:spMkLst>
        </pc:spChg>
        <pc:spChg chg="add del">
          <ac:chgData name="t.cammelli@campus.unimib.it" userId="50d8b91f-ab0d-437b-807e-4d1eb1ff30ac" providerId="ADAL" clId="{0E7265B9-18C6-42FD-A78D-59A53D27C1D5}" dt="2022-06-13T15:06:54.900" v="2943" actId="700"/>
          <ac:spMkLst>
            <pc:docMk/>
            <pc:sldMk cId="2609660263" sldId="275"/>
            <ac:spMk id="17" creationId="{2CD6F061-7C53-44F4-9794-953DB70A451B}"/>
          </ac:spMkLst>
        </pc:spChg>
      </pc:sldChg>
      <pc:sldChg chg="new del">
        <pc:chgData name="t.cammelli@campus.unimib.it" userId="50d8b91f-ab0d-437b-807e-4d1eb1ff30ac" providerId="ADAL" clId="{0E7265B9-18C6-42FD-A78D-59A53D27C1D5}" dt="2022-06-13T15:05:49.416" v="2875" actId="47"/>
        <pc:sldMkLst>
          <pc:docMk/>
          <pc:sldMk cId="2396307866" sldId="276"/>
        </pc:sldMkLst>
      </pc:sldChg>
      <pc:sldChg chg="addSp delSp modSp new del mod modClrScheme chgLayout">
        <pc:chgData name="t.cammelli@campus.unimib.it" userId="50d8b91f-ab0d-437b-807e-4d1eb1ff30ac" providerId="ADAL" clId="{0E7265B9-18C6-42FD-A78D-59A53D27C1D5}" dt="2022-06-13T15:33:42.156" v="3615" actId="47"/>
        <pc:sldMkLst>
          <pc:docMk/>
          <pc:sldMk cId="3582745889" sldId="276"/>
        </pc:sldMkLst>
        <pc:spChg chg="del mod ord">
          <ac:chgData name="t.cammelli@campus.unimib.it" userId="50d8b91f-ab0d-437b-807e-4d1eb1ff30ac" providerId="ADAL" clId="{0E7265B9-18C6-42FD-A78D-59A53D27C1D5}" dt="2022-06-13T15:30:00.463" v="3529" actId="700"/>
          <ac:spMkLst>
            <pc:docMk/>
            <pc:sldMk cId="3582745889" sldId="276"/>
            <ac:spMk id="2" creationId="{0233483F-CBA2-0E5E-39A8-C329DE193A03}"/>
          </ac:spMkLst>
        </pc:spChg>
        <pc:spChg chg="del mod ord">
          <ac:chgData name="t.cammelli@campus.unimib.it" userId="50d8b91f-ab0d-437b-807e-4d1eb1ff30ac" providerId="ADAL" clId="{0E7265B9-18C6-42FD-A78D-59A53D27C1D5}" dt="2022-06-13T15:30:00.463" v="3529" actId="700"/>
          <ac:spMkLst>
            <pc:docMk/>
            <pc:sldMk cId="3582745889" sldId="276"/>
            <ac:spMk id="3" creationId="{2B56C7DB-C0A6-3940-0D88-1BA4BBACA2D9}"/>
          </ac:spMkLst>
        </pc:spChg>
        <pc:spChg chg="add mod ord">
          <ac:chgData name="t.cammelli@campus.unimib.it" userId="50d8b91f-ab0d-437b-807e-4d1eb1ff30ac" providerId="ADAL" clId="{0E7265B9-18C6-42FD-A78D-59A53D27C1D5}" dt="2022-06-13T15:30:29.055" v="3566" actId="20577"/>
          <ac:spMkLst>
            <pc:docMk/>
            <pc:sldMk cId="3582745889" sldId="276"/>
            <ac:spMk id="4" creationId="{F28C8549-62CF-7717-5748-19D5452C1024}"/>
          </ac:spMkLst>
        </pc:spChg>
        <pc:spChg chg="add del mod ord">
          <ac:chgData name="t.cammelli@campus.unimib.it" userId="50d8b91f-ab0d-437b-807e-4d1eb1ff30ac" providerId="ADAL" clId="{0E7265B9-18C6-42FD-A78D-59A53D27C1D5}" dt="2022-06-13T15:30:09.012" v="3556" actId="478"/>
          <ac:spMkLst>
            <pc:docMk/>
            <pc:sldMk cId="3582745889" sldId="276"/>
            <ac:spMk id="5" creationId="{5914AA40-2D32-41A6-A6C9-4B1FBF4F9671}"/>
          </ac:spMkLst>
        </pc:spChg>
        <pc:spChg chg="add del mod">
          <ac:chgData name="t.cammelli@campus.unimib.it" userId="50d8b91f-ab0d-437b-807e-4d1eb1ff30ac" providerId="ADAL" clId="{0E7265B9-18C6-42FD-A78D-59A53D27C1D5}" dt="2022-06-13T15:32:22.829" v="3594" actId="478"/>
          <ac:spMkLst>
            <pc:docMk/>
            <pc:sldMk cId="3582745889" sldId="276"/>
            <ac:spMk id="9" creationId="{4B0C7DB8-9D37-9E79-BA15-E1108ED58753}"/>
          </ac:spMkLst>
        </pc:spChg>
        <pc:picChg chg="add mod">
          <ac:chgData name="t.cammelli@campus.unimib.it" userId="50d8b91f-ab0d-437b-807e-4d1eb1ff30ac" providerId="ADAL" clId="{0E7265B9-18C6-42FD-A78D-59A53D27C1D5}" dt="2022-06-13T15:32:02.179" v="3577" actId="1076"/>
          <ac:picMkLst>
            <pc:docMk/>
            <pc:sldMk cId="3582745889" sldId="276"/>
            <ac:picMk id="6" creationId="{CC8233B4-CA89-7F55-55A7-E6EF650354D8}"/>
          </ac:picMkLst>
        </pc:picChg>
        <pc:picChg chg="add mod">
          <ac:chgData name="t.cammelli@campus.unimib.it" userId="50d8b91f-ab0d-437b-807e-4d1eb1ff30ac" providerId="ADAL" clId="{0E7265B9-18C6-42FD-A78D-59A53D27C1D5}" dt="2022-06-13T15:32:45.879" v="3595" actId="1076"/>
          <ac:picMkLst>
            <pc:docMk/>
            <pc:sldMk cId="3582745889" sldId="276"/>
            <ac:picMk id="7" creationId="{9F1B692F-D11F-19BF-26B3-AE4D220DED7B}"/>
          </ac:picMkLst>
        </pc:picChg>
        <pc:picChg chg="add mod">
          <ac:chgData name="t.cammelli@campus.unimib.it" userId="50d8b91f-ab0d-437b-807e-4d1eb1ff30ac" providerId="ADAL" clId="{0E7265B9-18C6-42FD-A78D-59A53D27C1D5}" dt="2022-06-13T15:32:02.179" v="3577" actId="1076"/>
          <ac:picMkLst>
            <pc:docMk/>
            <pc:sldMk cId="3582745889" sldId="276"/>
            <ac:picMk id="8" creationId="{CE006DD4-B831-4A7C-3F55-143FFB42CA6D}"/>
          </ac:picMkLst>
        </pc:picChg>
      </pc:sldChg>
      <pc:sldChg chg="addSp delSp modSp add mod">
        <pc:chgData name="t.cammelli@campus.unimib.it" userId="50d8b91f-ab0d-437b-807e-4d1eb1ff30ac" providerId="ADAL" clId="{0E7265B9-18C6-42FD-A78D-59A53D27C1D5}" dt="2022-06-13T16:42:20.125" v="4532" actId="20577"/>
        <pc:sldMkLst>
          <pc:docMk/>
          <pc:sldMk cId="3776435497" sldId="276"/>
        </pc:sldMkLst>
        <pc:spChg chg="mod">
          <ac:chgData name="t.cammelli@campus.unimib.it" userId="50d8b91f-ab0d-437b-807e-4d1eb1ff30ac" providerId="ADAL" clId="{0E7265B9-18C6-42FD-A78D-59A53D27C1D5}" dt="2022-06-13T15:43:44.132" v="3744" actId="20577"/>
          <ac:spMkLst>
            <pc:docMk/>
            <pc:sldMk cId="3776435497" sldId="276"/>
            <ac:spMk id="2" creationId="{38A29C93-863F-4B2F-EDE3-D5F203B4D044}"/>
          </ac:spMkLst>
        </pc:spChg>
        <pc:spChg chg="mod topLvl">
          <ac:chgData name="t.cammelli@campus.unimib.it" userId="50d8b91f-ab0d-437b-807e-4d1eb1ff30ac" providerId="ADAL" clId="{0E7265B9-18C6-42FD-A78D-59A53D27C1D5}" dt="2022-06-13T15:45:28.032" v="3779" actId="164"/>
          <ac:spMkLst>
            <pc:docMk/>
            <pc:sldMk cId="3776435497" sldId="276"/>
            <ac:spMk id="6" creationId="{40A62431-FB7B-6E44-D5FD-27E8CCAE4BE7}"/>
          </ac:spMkLst>
        </pc:spChg>
        <pc:spChg chg="del">
          <ac:chgData name="t.cammelli@campus.unimib.it" userId="50d8b91f-ab0d-437b-807e-4d1eb1ff30ac" providerId="ADAL" clId="{0E7265B9-18C6-42FD-A78D-59A53D27C1D5}" dt="2022-06-13T16:37:48.205" v="4458" actId="478"/>
          <ac:spMkLst>
            <pc:docMk/>
            <pc:sldMk cId="3776435497" sldId="276"/>
            <ac:spMk id="13" creationId="{6EE665A0-FEEB-28CA-46D6-F51FD5290361}"/>
          </ac:spMkLst>
        </pc:spChg>
        <pc:spChg chg="mod topLvl">
          <ac:chgData name="t.cammelli@campus.unimib.it" userId="50d8b91f-ab0d-437b-807e-4d1eb1ff30ac" providerId="ADAL" clId="{0E7265B9-18C6-42FD-A78D-59A53D27C1D5}" dt="2022-06-13T15:47:02.739" v="3800" actId="478"/>
          <ac:spMkLst>
            <pc:docMk/>
            <pc:sldMk cId="3776435497" sldId="276"/>
            <ac:spMk id="16" creationId="{CFEBD43B-C389-53B0-3251-C6110061674F}"/>
          </ac:spMkLst>
        </pc:spChg>
        <pc:spChg chg="add mod">
          <ac:chgData name="t.cammelli@campus.unimib.it" userId="50d8b91f-ab0d-437b-807e-4d1eb1ff30ac" providerId="ADAL" clId="{0E7265B9-18C6-42FD-A78D-59A53D27C1D5}" dt="2022-06-13T16:42:02.888" v="4523" actId="1076"/>
          <ac:spMkLst>
            <pc:docMk/>
            <pc:sldMk cId="3776435497" sldId="276"/>
            <ac:spMk id="22" creationId="{9B7D837F-5023-F8BE-984A-90CB18B3D6B3}"/>
          </ac:spMkLst>
        </pc:spChg>
        <pc:spChg chg="add mod">
          <ac:chgData name="t.cammelli@campus.unimib.it" userId="50d8b91f-ab0d-437b-807e-4d1eb1ff30ac" providerId="ADAL" clId="{0E7265B9-18C6-42FD-A78D-59A53D27C1D5}" dt="2022-06-13T16:42:20.125" v="4532" actId="20577"/>
          <ac:spMkLst>
            <pc:docMk/>
            <pc:sldMk cId="3776435497" sldId="276"/>
            <ac:spMk id="23" creationId="{D67DAC46-2F23-F63C-9980-88CE82EC4854}"/>
          </ac:spMkLst>
        </pc:spChg>
        <pc:grpChg chg="del">
          <ac:chgData name="t.cammelli@campus.unimib.it" userId="50d8b91f-ab0d-437b-807e-4d1eb1ff30ac" providerId="ADAL" clId="{0E7265B9-18C6-42FD-A78D-59A53D27C1D5}" dt="2022-06-13T15:44:22.617" v="3745" actId="478"/>
          <ac:grpSpMkLst>
            <pc:docMk/>
            <pc:sldMk cId="3776435497" sldId="276"/>
            <ac:grpSpMk id="7" creationId="{C6C9CC98-0425-16EC-BBF7-AFA878931B80}"/>
          </ac:grpSpMkLst>
        </pc:grpChg>
        <pc:grpChg chg="add mod">
          <ac:chgData name="t.cammelli@campus.unimib.it" userId="50d8b91f-ab0d-437b-807e-4d1eb1ff30ac" providerId="ADAL" clId="{0E7265B9-18C6-42FD-A78D-59A53D27C1D5}" dt="2022-06-13T15:45:28.032" v="3779" actId="164"/>
          <ac:grpSpMkLst>
            <pc:docMk/>
            <pc:sldMk cId="3776435497" sldId="276"/>
            <ac:grpSpMk id="10" creationId="{286C2B20-089E-DE22-9E58-2C1181B5D9D1}"/>
          </ac:grpSpMkLst>
        </pc:grpChg>
        <pc:grpChg chg="del">
          <ac:chgData name="t.cammelli@campus.unimib.it" userId="50d8b91f-ab0d-437b-807e-4d1eb1ff30ac" providerId="ADAL" clId="{0E7265B9-18C6-42FD-A78D-59A53D27C1D5}" dt="2022-06-13T15:47:02.739" v="3800" actId="478"/>
          <ac:grpSpMkLst>
            <pc:docMk/>
            <pc:sldMk cId="3776435497" sldId="276"/>
            <ac:grpSpMk id="17" creationId="{821823B7-A6F8-A8BA-6D6A-FB150165D0D2}"/>
          </ac:grpSpMkLst>
        </pc:grpChg>
        <pc:picChg chg="add mod">
          <ac:chgData name="t.cammelli@campus.unimib.it" userId="50d8b91f-ab0d-437b-807e-4d1eb1ff30ac" providerId="ADAL" clId="{0E7265B9-18C6-42FD-A78D-59A53D27C1D5}" dt="2022-06-13T15:45:28.032" v="3779" actId="164"/>
          <ac:picMkLst>
            <pc:docMk/>
            <pc:sldMk cId="3776435497" sldId="276"/>
            <ac:picMk id="4" creationId="{318D7DA4-67E4-EEFC-A6CB-75393CFD59BA}"/>
          </ac:picMkLst>
        </pc:picChg>
        <pc:picChg chg="del topLvl">
          <ac:chgData name="t.cammelli@campus.unimib.it" userId="50d8b91f-ab0d-437b-807e-4d1eb1ff30ac" providerId="ADAL" clId="{0E7265B9-18C6-42FD-A78D-59A53D27C1D5}" dt="2022-06-13T15:44:22.617" v="3745" actId="478"/>
          <ac:picMkLst>
            <pc:docMk/>
            <pc:sldMk cId="3776435497" sldId="276"/>
            <ac:picMk id="5" creationId="{7941F199-8727-85BC-EFE7-267C80880CC3}"/>
          </ac:picMkLst>
        </pc:picChg>
        <pc:picChg chg="add mod">
          <ac:chgData name="t.cammelli@campus.unimib.it" userId="50d8b91f-ab0d-437b-807e-4d1eb1ff30ac" providerId="ADAL" clId="{0E7265B9-18C6-42FD-A78D-59A53D27C1D5}" dt="2022-06-13T16:41:39.317" v="4515" actId="1076"/>
          <ac:picMkLst>
            <pc:docMk/>
            <pc:sldMk cId="3776435497" sldId="276"/>
            <ac:picMk id="9" creationId="{5423F8C3-4506-5D08-8DB7-FEBB966A4AB6}"/>
          </ac:picMkLst>
        </pc:picChg>
        <pc:picChg chg="add mod">
          <ac:chgData name="t.cammelli@campus.unimib.it" userId="50d8b91f-ab0d-437b-807e-4d1eb1ff30ac" providerId="ADAL" clId="{0E7265B9-18C6-42FD-A78D-59A53D27C1D5}" dt="2022-06-13T15:47:49.229" v="3812" actId="1076"/>
          <ac:picMkLst>
            <pc:docMk/>
            <pc:sldMk cId="3776435497" sldId="276"/>
            <ac:picMk id="12" creationId="{E1D5603C-7AD8-E79C-67C7-300EBA2778C5}"/>
          </ac:picMkLst>
        </pc:picChg>
        <pc:picChg chg="del topLvl">
          <ac:chgData name="t.cammelli@campus.unimib.it" userId="50d8b91f-ab0d-437b-807e-4d1eb1ff30ac" providerId="ADAL" clId="{0E7265B9-18C6-42FD-A78D-59A53D27C1D5}" dt="2022-06-13T15:47:02.739" v="3800" actId="478"/>
          <ac:picMkLst>
            <pc:docMk/>
            <pc:sldMk cId="3776435497" sldId="276"/>
            <ac:picMk id="15" creationId="{50309552-4D3A-A862-ABDB-6BC07004CE1E}"/>
          </ac:picMkLst>
        </pc:picChg>
        <pc:picChg chg="add mod">
          <ac:chgData name="t.cammelli@campus.unimib.it" userId="50d8b91f-ab0d-437b-807e-4d1eb1ff30ac" providerId="ADAL" clId="{0E7265B9-18C6-42FD-A78D-59A53D27C1D5}" dt="2022-06-13T16:42:10.699" v="4526" actId="1076"/>
          <ac:picMkLst>
            <pc:docMk/>
            <pc:sldMk cId="3776435497" sldId="276"/>
            <ac:picMk id="18" creationId="{73930252-8830-292D-32E1-E3DBAFE06D20}"/>
          </ac:picMkLst>
        </pc:picChg>
        <pc:picChg chg="del mod">
          <ac:chgData name="t.cammelli@campus.unimib.it" userId="50d8b91f-ab0d-437b-807e-4d1eb1ff30ac" providerId="ADAL" clId="{0E7265B9-18C6-42FD-A78D-59A53D27C1D5}" dt="2022-06-13T15:44:57.360" v="3773" actId="478"/>
          <ac:picMkLst>
            <pc:docMk/>
            <pc:sldMk cId="3776435497" sldId="276"/>
            <ac:picMk id="19" creationId="{E0E0D5E0-8C59-FAB7-AA83-66EF4ACF0286}"/>
          </ac:picMkLst>
        </pc:picChg>
        <pc:picChg chg="del">
          <ac:chgData name="t.cammelli@campus.unimib.it" userId="50d8b91f-ab0d-437b-807e-4d1eb1ff30ac" providerId="ADAL" clId="{0E7265B9-18C6-42FD-A78D-59A53D27C1D5}" dt="2022-06-13T15:47:31.116" v="3806" actId="478"/>
          <ac:picMkLst>
            <pc:docMk/>
            <pc:sldMk cId="3776435497" sldId="276"/>
            <ac:picMk id="21" creationId="{0AD8BAB1-0EB5-A703-E81B-857DFFEBFE12}"/>
          </ac:picMkLst>
        </pc:picChg>
      </pc:sldChg>
      <pc:sldChg chg="addSp delSp modSp add mod">
        <pc:chgData name="t.cammelli@campus.unimib.it" userId="50d8b91f-ab0d-437b-807e-4d1eb1ff30ac" providerId="ADAL" clId="{0E7265B9-18C6-42FD-A78D-59A53D27C1D5}" dt="2022-06-13T16:43:00.633" v="4554" actId="20577"/>
        <pc:sldMkLst>
          <pc:docMk/>
          <pc:sldMk cId="2544177237" sldId="277"/>
        </pc:sldMkLst>
        <pc:spChg chg="mod">
          <ac:chgData name="t.cammelli@campus.unimib.it" userId="50d8b91f-ab0d-437b-807e-4d1eb1ff30ac" providerId="ADAL" clId="{0E7265B9-18C6-42FD-A78D-59A53D27C1D5}" dt="2022-06-13T15:48:54.140" v="3837" actId="20577"/>
          <ac:spMkLst>
            <pc:docMk/>
            <pc:sldMk cId="2544177237" sldId="277"/>
            <ac:spMk id="2" creationId="{38A29C93-863F-4B2F-EDE3-D5F203B4D044}"/>
          </ac:spMkLst>
        </pc:spChg>
        <pc:spChg chg="mod topLvl">
          <ac:chgData name="t.cammelli@campus.unimib.it" userId="50d8b91f-ab0d-437b-807e-4d1eb1ff30ac" providerId="ADAL" clId="{0E7265B9-18C6-42FD-A78D-59A53D27C1D5}" dt="2022-06-13T16:40:08.074" v="4469" actId="1076"/>
          <ac:spMkLst>
            <pc:docMk/>
            <pc:sldMk cId="2544177237" sldId="277"/>
            <ac:spMk id="6" creationId="{40A62431-FB7B-6E44-D5FD-27E8CCAE4BE7}"/>
          </ac:spMkLst>
        </pc:spChg>
        <pc:spChg chg="del">
          <ac:chgData name="t.cammelli@campus.unimib.it" userId="50d8b91f-ab0d-437b-807e-4d1eb1ff30ac" providerId="ADAL" clId="{0E7265B9-18C6-42FD-A78D-59A53D27C1D5}" dt="2022-06-13T16:37:50.650" v="4459" actId="478"/>
          <ac:spMkLst>
            <pc:docMk/>
            <pc:sldMk cId="2544177237" sldId="277"/>
            <ac:spMk id="13" creationId="{6EE665A0-FEEB-28CA-46D6-F51FD5290361}"/>
          </ac:spMkLst>
        </pc:spChg>
        <pc:spChg chg="mod">
          <ac:chgData name="t.cammelli@campus.unimib.it" userId="50d8b91f-ab0d-437b-807e-4d1eb1ff30ac" providerId="ADAL" clId="{0E7265B9-18C6-42FD-A78D-59A53D27C1D5}" dt="2022-06-13T16:40:11.383" v="4470" actId="1076"/>
          <ac:spMkLst>
            <pc:docMk/>
            <pc:sldMk cId="2544177237" sldId="277"/>
            <ac:spMk id="16" creationId="{CFEBD43B-C389-53B0-3251-C6110061674F}"/>
          </ac:spMkLst>
        </pc:spChg>
        <pc:spChg chg="add mod">
          <ac:chgData name="t.cammelli@campus.unimib.it" userId="50d8b91f-ab0d-437b-807e-4d1eb1ff30ac" providerId="ADAL" clId="{0E7265B9-18C6-42FD-A78D-59A53D27C1D5}" dt="2022-06-13T16:42:41.885" v="4544" actId="20577"/>
          <ac:spMkLst>
            <pc:docMk/>
            <pc:sldMk cId="2544177237" sldId="277"/>
            <ac:spMk id="19" creationId="{459C6083-E564-7D1C-A8D8-E178A1D99009}"/>
          </ac:spMkLst>
        </pc:spChg>
        <pc:spChg chg="add mod">
          <ac:chgData name="t.cammelli@campus.unimib.it" userId="50d8b91f-ab0d-437b-807e-4d1eb1ff30ac" providerId="ADAL" clId="{0E7265B9-18C6-42FD-A78D-59A53D27C1D5}" dt="2022-06-13T16:43:00.633" v="4554" actId="20577"/>
          <ac:spMkLst>
            <pc:docMk/>
            <pc:sldMk cId="2544177237" sldId="277"/>
            <ac:spMk id="20" creationId="{0895D24D-505B-8A95-077F-2D38BE88590A}"/>
          </ac:spMkLst>
        </pc:spChg>
        <pc:grpChg chg="del">
          <ac:chgData name="t.cammelli@campus.unimib.it" userId="50d8b91f-ab0d-437b-807e-4d1eb1ff30ac" providerId="ADAL" clId="{0E7265B9-18C6-42FD-A78D-59A53D27C1D5}" dt="2022-06-13T15:49:50.048" v="3870" actId="478"/>
          <ac:grpSpMkLst>
            <pc:docMk/>
            <pc:sldMk cId="2544177237" sldId="277"/>
            <ac:grpSpMk id="10" creationId="{286C2B20-089E-DE22-9E58-2C1181B5D9D1}"/>
          </ac:grpSpMkLst>
        </pc:grpChg>
        <pc:picChg chg="del">
          <ac:chgData name="t.cammelli@campus.unimib.it" userId="50d8b91f-ab0d-437b-807e-4d1eb1ff30ac" providerId="ADAL" clId="{0E7265B9-18C6-42FD-A78D-59A53D27C1D5}" dt="2022-06-13T15:49:07.796" v="3861" actId="478"/>
          <ac:picMkLst>
            <pc:docMk/>
            <pc:sldMk cId="2544177237" sldId="277"/>
            <ac:picMk id="4" creationId="{318D7DA4-67E4-EEFC-A6CB-75393CFD59BA}"/>
          </ac:picMkLst>
        </pc:picChg>
        <pc:picChg chg="add mod">
          <ac:chgData name="t.cammelli@campus.unimib.it" userId="50d8b91f-ab0d-437b-807e-4d1eb1ff30ac" providerId="ADAL" clId="{0E7265B9-18C6-42FD-A78D-59A53D27C1D5}" dt="2022-06-13T16:40:08.074" v="4469" actId="1076"/>
          <ac:picMkLst>
            <pc:docMk/>
            <pc:sldMk cId="2544177237" sldId="277"/>
            <ac:picMk id="5" creationId="{B4F87286-A3E4-0019-6DBA-4CF2F0AB8FC2}"/>
          </ac:picMkLst>
        </pc:picChg>
        <pc:picChg chg="add mod">
          <ac:chgData name="t.cammelli@campus.unimib.it" userId="50d8b91f-ab0d-437b-807e-4d1eb1ff30ac" providerId="ADAL" clId="{0E7265B9-18C6-42FD-A78D-59A53D27C1D5}" dt="2022-06-13T16:42:28.071" v="4533" actId="1076"/>
          <ac:picMkLst>
            <pc:docMk/>
            <pc:sldMk cId="2544177237" sldId="277"/>
            <ac:picMk id="8" creationId="{A10EBC56-D894-4D43-EDF7-F0F3FCAA6830}"/>
          </ac:picMkLst>
        </pc:picChg>
        <pc:picChg chg="del topLvl">
          <ac:chgData name="t.cammelli@campus.unimib.it" userId="50d8b91f-ab0d-437b-807e-4d1eb1ff30ac" providerId="ADAL" clId="{0E7265B9-18C6-42FD-A78D-59A53D27C1D5}" dt="2022-06-13T15:49:50.048" v="3870" actId="478"/>
          <ac:picMkLst>
            <pc:docMk/>
            <pc:sldMk cId="2544177237" sldId="277"/>
            <ac:picMk id="9" creationId="{5423F8C3-4506-5D08-8DB7-FEBB966A4AB6}"/>
          </ac:picMkLst>
        </pc:picChg>
        <pc:picChg chg="del mod">
          <ac:chgData name="t.cammelli@campus.unimib.it" userId="50d8b91f-ab0d-437b-807e-4d1eb1ff30ac" providerId="ADAL" clId="{0E7265B9-18C6-42FD-A78D-59A53D27C1D5}" dt="2022-06-13T15:50:50.640" v="3908" actId="478"/>
          <ac:picMkLst>
            <pc:docMk/>
            <pc:sldMk cId="2544177237" sldId="277"/>
            <ac:picMk id="12" creationId="{E1D5603C-7AD8-E79C-67C7-300EBA2778C5}"/>
          </ac:picMkLst>
        </pc:picChg>
        <pc:picChg chg="add mod">
          <ac:chgData name="t.cammelli@campus.unimib.it" userId="50d8b91f-ab0d-437b-807e-4d1eb1ff30ac" providerId="ADAL" clId="{0E7265B9-18C6-42FD-A78D-59A53D27C1D5}" dt="2022-06-13T16:40:11.383" v="4470" actId="1076"/>
          <ac:picMkLst>
            <pc:docMk/>
            <pc:sldMk cId="2544177237" sldId="277"/>
            <ac:picMk id="14" creationId="{87C24B37-FE44-257A-AD86-608870CDC464}"/>
          </ac:picMkLst>
        </pc:picChg>
        <pc:picChg chg="add mod">
          <ac:chgData name="t.cammelli@campus.unimib.it" userId="50d8b91f-ab0d-437b-807e-4d1eb1ff30ac" providerId="ADAL" clId="{0E7265B9-18C6-42FD-A78D-59A53D27C1D5}" dt="2022-06-13T16:42:50.093" v="4547" actId="1076"/>
          <ac:picMkLst>
            <pc:docMk/>
            <pc:sldMk cId="2544177237" sldId="277"/>
            <ac:picMk id="17" creationId="{9FCED364-952C-59D6-8B65-7E9CCE508641}"/>
          </ac:picMkLst>
        </pc:picChg>
        <pc:picChg chg="del">
          <ac:chgData name="t.cammelli@campus.unimib.it" userId="50d8b91f-ab0d-437b-807e-4d1eb1ff30ac" providerId="ADAL" clId="{0E7265B9-18C6-42FD-A78D-59A53D27C1D5}" dt="2022-06-13T15:51:05.685" v="3915" actId="478"/>
          <ac:picMkLst>
            <pc:docMk/>
            <pc:sldMk cId="2544177237" sldId="277"/>
            <ac:picMk id="18" creationId="{73930252-8830-292D-32E1-E3DBAFE06D20}"/>
          </ac:picMkLst>
        </pc:picChg>
      </pc:sldChg>
      <pc:sldChg chg="addSp delSp modSp add mod">
        <pc:chgData name="t.cammelli@campus.unimib.it" userId="50d8b91f-ab0d-437b-807e-4d1eb1ff30ac" providerId="ADAL" clId="{0E7265B9-18C6-42FD-A78D-59A53D27C1D5}" dt="2022-06-13T19:14:31.792" v="9499" actId="1076"/>
        <pc:sldMkLst>
          <pc:docMk/>
          <pc:sldMk cId="3647008097" sldId="278"/>
        </pc:sldMkLst>
        <pc:spChg chg="mod">
          <ac:chgData name="t.cammelli@campus.unimib.it" userId="50d8b91f-ab0d-437b-807e-4d1eb1ff30ac" providerId="ADAL" clId="{0E7265B9-18C6-42FD-A78D-59A53D27C1D5}" dt="2022-06-13T15:57:38.947" v="4107" actId="20577"/>
          <ac:spMkLst>
            <pc:docMk/>
            <pc:sldMk cId="3647008097" sldId="278"/>
            <ac:spMk id="2" creationId="{F41029F1-DCE4-CD24-50B0-555A5FB6203F}"/>
          </ac:spMkLst>
        </pc:spChg>
        <pc:spChg chg="mod">
          <ac:chgData name="t.cammelli@campus.unimib.it" userId="50d8b91f-ab0d-437b-807e-4d1eb1ff30ac" providerId="ADAL" clId="{0E7265B9-18C6-42FD-A78D-59A53D27C1D5}" dt="2022-06-13T19:12:54.156" v="9472" actId="1076"/>
          <ac:spMkLst>
            <pc:docMk/>
            <pc:sldMk cId="3647008097" sldId="278"/>
            <ac:spMk id="8" creationId="{CECA6007-A813-72B8-E88B-D7839D4D2C0E}"/>
          </ac:spMkLst>
        </pc:spChg>
        <pc:spChg chg="del">
          <ac:chgData name="t.cammelli@campus.unimib.it" userId="50d8b91f-ab0d-437b-807e-4d1eb1ff30ac" providerId="ADAL" clId="{0E7265B9-18C6-42FD-A78D-59A53D27C1D5}" dt="2022-06-13T16:37:57.717" v="4462" actId="478"/>
          <ac:spMkLst>
            <pc:docMk/>
            <pc:sldMk cId="3647008097" sldId="278"/>
            <ac:spMk id="12" creationId="{4BA17532-F8A8-7DB1-6341-629A5BDF299E}"/>
          </ac:spMkLst>
        </pc:spChg>
        <pc:spChg chg="mod">
          <ac:chgData name="t.cammelli@campus.unimib.it" userId="50d8b91f-ab0d-437b-807e-4d1eb1ff30ac" providerId="ADAL" clId="{0E7265B9-18C6-42FD-A78D-59A53D27C1D5}" dt="2022-06-13T19:13:04.783" v="9475" actId="1076"/>
          <ac:spMkLst>
            <pc:docMk/>
            <pc:sldMk cId="3647008097" sldId="278"/>
            <ac:spMk id="15" creationId="{ED708BBD-A672-24BC-4197-32B78B412FD5}"/>
          </ac:spMkLst>
        </pc:spChg>
        <pc:spChg chg="mod">
          <ac:chgData name="t.cammelli@campus.unimib.it" userId="50d8b91f-ab0d-437b-807e-4d1eb1ff30ac" providerId="ADAL" clId="{0E7265B9-18C6-42FD-A78D-59A53D27C1D5}" dt="2022-06-13T19:14:01.332" v="9491" actId="1076"/>
          <ac:spMkLst>
            <pc:docMk/>
            <pc:sldMk cId="3647008097" sldId="278"/>
            <ac:spMk id="16" creationId="{528B71F0-B982-8DA3-F76B-B79A79249248}"/>
          </ac:spMkLst>
        </pc:spChg>
        <pc:spChg chg="mod">
          <ac:chgData name="t.cammelli@campus.unimib.it" userId="50d8b91f-ab0d-437b-807e-4d1eb1ff30ac" providerId="ADAL" clId="{0E7265B9-18C6-42FD-A78D-59A53D27C1D5}" dt="2022-06-13T19:14:15.609" v="9494" actId="1076"/>
          <ac:spMkLst>
            <pc:docMk/>
            <pc:sldMk cId="3647008097" sldId="278"/>
            <ac:spMk id="22" creationId="{663536A2-A61C-1CBF-5B9F-58A31C35D743}"/>
          </ac:spMkLst>
        </pc:spChg>
        <pc:picChg chg="add mod">
          <ac:chgData name="t.cammelli@campus.unimib.it" userId="50d8b91f-ab0d-437b-807e-4d1eb1ff30ac" providerId="ADAL" clId="{0E7265B9-18C6-42FD-A78D-59A53D27C1D5}" dt="2022-06-13T19:13:01.924" v="9474" actId="1076"/>
          <ac:picMkLst>
            <pc:docMk/>
            <pc:sldMk cId="3647008097" sldId="278"/>
            <ac:picMk id="4" creationId="{8F26175C-5C81-8033-5B2F-AAB39056D88E}"/>
          </ac:picMkLst>
        </pc:picChg>
        <pc:picChg chg="del">
          <ac:chgData name="t.cammelli@campus.unimib.it" userId="50d8b91f-ab0d-437b-807e-4d1eb1ff30ac" providerId="ADAL" clId="{0E7265B9-18C6-42FD-A78D-59A53D27C1D5}" dt="2022-06-13T16:06:28.470" v="4156" actId="478"/>
          <ac:picMkLst>
            <pc:docMk/>
            <pc:sldMk cId="3647008097" sldId="278"/>
            <ac:picMk id="5" creationId="{F14B02CC-A8B7-A3F9-B2AA-E4B8A93A476A}"/>
          </ac:picMkLst>
        </pc:picChg>
        <pc:picChg chg="add mod">
          <ac:chgData name="t.cammelli@campus.unimib.it" userId="50d8b91f-ab0d-437b-807e-4d1eb1ff30ac" providerId="ADAL" clId="{0E7265B9-18C6-42FD-A78D-59A53D27C1D5}" dt="2022-06-13T19:13:08.202" v="9477" actId="1076"/>
          <ac:picMkLst>
            <pc:docMk/>
            <pc:sldMk cId="3647008097" sldId="278"/>
            <ac:picMk id="7" creationId="{8326C3F0-3378-5EDA-778E-9EB22FE0DDE1}"/>
          </ac:picMkLst>
        </pc:picChg>
        <pc:picChg chg="add mod">
          <ac:chgData name="t.cammelli@campus.unimib.it" userId="50d8b91f-ab0d-437b-807e-4d1eb1ff30ac" providerId="ADAL" clId="{0E7265B9-18C6-42FD-A78D-59A53D27C1D5}" dt="2022-06-13T19:14:07.913" v="9493" actId="1076"/>
          <ac:picMkLst>
            <pc:docMk/>
            <pc:sldMk cId="3647008097" sldId="278"/>
            <ac:picMk id="10" creationId="{465A95FB-3F21-5058-2BA4-0D3E2FA6601C}"/>
          </ac:picMkLst>
        </pc:picChg>
        <pc:picChg chg="add mod">
          <ac:chgData name="t.cammelli@campus.unimib.it" userId="50d8b91f-ab0d-437b-807e-4d1eb1ff30ac" providerId="ADAL" clId="{0E7265B9-18C6-42FD-A78D-59A53D27C1D5}" dt="2022-06-13T19:14:31.792" v="9499" actId="1076"/>
          <ac:picMkLst>
            <pc:docMk/>
            <pc:sldMk cId="3647008097" sldId="278"/>
            <ac:picMk id="13" creationId="{55B3D60B-1B00-6380-BF90-A0A21197109D}"/>
          </ac:picMkLst>
        </pc:picChg>
        <pc:picChg chg="del">
          <ac:chgData name="t.cammelli@campus.unimib.it" userId="50d8b91f-ab0d-437b-807e-4d1eb1ff30ac" providerId="ADAL" clId="{0E7265B9-18C6-42FD-A78D-59A53D27C1D5}" dt="2022-06-13T16:07:18.934" v="4166" actId="478"/>
          <ac:picMkLst>
            <pc:docMk/>
            <pc:sldMk cId="3647008097" sldId="278"/>
            <ac:picMk id="14" creationId="{C2CF316E-0A9D-5091-62FD-1136B193E7D3}"/>
          </ac:picMkLst>
        </pc:picChg>
        <pc:picChg chg="del">
          <ac:chgData name="t.cammelli@campus.unimib.it" userId="50d8b91f-ab0d-437b-807e-4d1eb1ff30ac" providerId="ADAL" clId="{0E7265B9-18C6-42FD-A78D-59A53D27C1D5}" dt="2022-06-13T16:07:54.577" v="4172" actId="478"/>
          <ac:picMkLst>
            <pc:docMk/>
            <pc:sldMk cId="3647008097" sldId="278"/>
            <ac:picMk id="18" creationId="{E54C0B6D-FBCC-331F-EC81-56E004DACAF7}"/>
          </ac:picMkLst>
        </pc:picChg>
        <pc:picChg chg="del">
          <ac:chgData name="t.cammelli@campus.unimib.it" userId="50d8b91f-ab0d-437b-807e-4d1eb1ff30ac" providerId="ADAL" clId="{0E7265B9-18C6-42FD-A78D-59A53D27C1D5}" dt="2022-06-13T16:08:07.678" v="4179" actId="478"/>
          <ac:picMkLst>
            <pc:docMk/>
            <pc:sldMk cId="3647008097" sldId="278"/>
            <ac:picMk id="21" creationId="{8BF6DAFF-2B9D-4B17-C102-673978007936}"/>
          </ac:picMkLst>
        </pc:picChg>
      </pc:sldChg>
      <pc:sldChg chg="addSp delSp modSp add mod">
        <pc:chgData name="t.cammelli@campus.unimib.it" userId="50d8b91f-ab0d-437b-807e-4d1eb1ff30ac" providerId="ADAL" clId="{0E7265B9-18C6-42FD-A78D-59A53D27C1D5}" dt="2022-06-13T19:28:31.426" v="9545" actId="1076"/>
        <pc:sldMkLst>
          <pc:docMk/>
          <pc:sldMk cId="1919117860" sldId="279"/>
        </pc:sldMkLst>
        <pc:spChg chg="mod">
          <ac:chgData name="t.cammelli@campus.unimib.it" userId="50d8b91f-ab0d-437b-807e-4d1eb1ff30ac" providerId="ADAL" clId="{0E7265B9-18C6-42FD-A78D-59A53D27C1D5}" dt="2022-06-13T16:09:58.465" v="4248" actId="20577"/>
          <ac:spMkLst>
            <pc:docMk/>
            <pc:sldMk cId="1919117860" sldId="279"/>
            <ac:spMk id="2" creationId="{F41029F1-DCE4-CD24-50B0-555A5FB6203F}"/>
          </ac:spMkLst>
        </pc:spChg>
        <pc:spChg chg="mod">
          <ac:chgData name="t.cammelli@campus.unimib.it" userId="50d8b91f-ab0d-437b-807e-4d1eb1ff30ac" providerId="ADAL" clId="{0E7265B9-18C6-42FD-A78D-59A53D27C1D5}" dt="2022-06-13T19:28:31.426" v="9545" actId="1076"/>
          <ac:spMkLst>
            <pc:docMk/>
            <pc:sldMk cId="1919117860" sldId="279"/>
            <ac:spMk id="8" creationId="{CECA6007-A813-72B8-E88B-D7839D4D2C0E}"/>
          </ac:spMkLst>
        </pc:spChg>
        <pc:spChg chg="del">
          <ac:chgData name="t.cammelli@campus.unimib.it" userId="50d8b91f-ab0d-437b-807e-4d1eb1ff30ac" providerId="ADAL" clId="{0E7265B9-18C6-42FD-A78D-59A53D27C1D5}" dt="2022-06-13T16:37:59.773" v="4463" actId="478"/>
          <ac:spMkLst>
            <pc:docMk/>
            <pc:sldMk cId="1919117860" sldId="279"/>
            <ac:spMk id="12" creationId="{4BA17532-F8A8-7DB1-6341-629A5BDF299E}"/>
          </ac:spMkLst>
        </pc:spChg>
        <pc:spChg chg="mod">
          <ac:chgData name="t.cammelli@campus.unimib.it" userId="50d8b91f-ab0d-437b-807e-4d1eb1ff30ac" providerId="ADAL" clId="{0E7265B9-18C6-42FD-A78D-59A53D27C1D5}" dt="2022-06-13T19:28:04.585" v="9540" actId="1076"/>
          <ac:spMkLst>
            <pc:docMk/>
            <pc:sldMk cId="1919117860" sldId="279"/>
            <ac:spMk id="15" creationId="{ED708BBD-A672-24BC-4197-32B78B412FD5}"/>
          </ac:spMkLst>
        </pc:spChg>
        <pc:spChg chg="mod">
          <ac:chgData name="t.cammelli@campus.unimib.it" userId="50d8b91f-ab0d-437b-807e-4d1eb1ff30ac" providerId="ADAL" clId="{0E7265B9-18C6-42FD-A78D-59A53D27C1D5}" dt="2022-06-13T19:26:41.001" v="9525" actId="1076"/>
          <ac:spMkLst>
            <pc:docMk/>
            <pc:sldMk cId="1919117860" sldId="279"/>
            <ac:spMk id="16" creationId="{528B71F0-B982-8DA3-F76B-B79A79249248}"/>
          </ac:spMkLst>
        </pc:spChg>
        <pc:spChg chg="mod">
          <ac:chgData name="t.cammelli@campus.unimib.it" userId="50d8b91f-ab0d-437b-807e-4d1eb1ff30ac" providerId="ADAL" clId="{0E7265B9-18C6-42FD-A78D-59A53D27C1D5}" dt="2022-06-13T16:49:11.932" v="4886" actId="1076"/>
          <ac:spMkLst>
            <pc:docMk/>
            <pc:sldMk cId="1919117860" sldId="279"/>
            <ac:spMk id="22" creationId="{663536A2-A61C-1CBF-5B9F-58A31C35D743}"/>
          </ac:spMkLst>
        </pc:spChg>
        <pc:picChg chg="del">
          <ac:chgData name="t.cammelli@campus.unimib.it" userId="50d8b91f-ab0d-437b-807e-4d1eb1ff30ac" providerId="ADAL" clId="{0E7265B9-18C6-42FD-A78D-59A53D27C1D5}" dt="2022-06-13T16:10:13.240" v="4275" actId="478"/>
          <ac:picMkLst>
            <pc:docMk/>
            <pc:sldMk cId="1919117860" sldId="279"/>
            <ac:picMk id="4" creationId="{8F26175C-5C81-8033-5B2F-AAB39056D88E}"/>
          </ac:picMkLst>
        </pc:picChg>
        <pc:picChg chg="add mod">
          <ac:chgData name="t.cammelli@campus.unimib.it" userId="50d8b91f-ab0d-437b-807e-4d1eb1ff30ac" providerId="ADAL" clId="{0E7265B9-18C6-42FD-A78D-59A53D27C1D5}" dt="2022-06-13T19:28:28.544" v="9544" actId="1076"/>
          <ac:picMkLst>
            <pc:docMk/>
            <pc:sldMk cId="1919117860" sldId="279"/>
            <ac:picMk id="5" creationId="{C35CA9A8-BFB7-BC57-A041-73015EC9977F}"/>
          </ac:picMkLst>
        </pc:picChg>
        <pc:picChg chg="del">
          <ac:chgData name="t.cammelli@campus.unimib.it" userId="50d8b91f-ab0d-437b-807e-4d1eb1ff30ac" providerId="ADAL" clId="{0E7265B9-18C6-42FD-A78D-59A53D27C1D5}" dt="2022-06-13T16:11:02.034" v="4284" actId="478"/>
          <ac:picMkLst>
            <pc:docMk/>
            <pc:sldMk cId="1919117860" sldId="279"/>
            <ac:picMk id="7" creationId="{8326C3F0-3378-5EDA-778E-9EB22FE0DDE1}"/>
          </ac:picMkLst>
        </pc:picChg>
        <pc:picChg chg="add mod">
          <ac:chgData name="t.cammelli@campus.unimib.it" userId="50d8b91f-ab0d-437b-807e-4d1eb1ff30ac" providerId="ADAL" clId="{0E7265B9-18C6-42FD-A78D-59A53D27C1D5}" dt="2022-06-13T19:28:18.436" v="9541" actId="1076"/>
          <ac:picMkLst>
            <pc:docMk/>
            <pc:sldMk cId="1919117860" sldId="279"/>
            <ac:picMk id="9" creationId="{B7EAE9A9-D23E-E52C-E2F3-D0178DAEE78F}"/>
          </ac:picMkLst>
        </pc:picChg>
        <pc:picChg chg="del">
          <ac:chgData name="t.cammelli@campus.unimib.it" userId="50d8b91f-ab0d-437b-807e-4d1eb1ff30ac" providerId="ADAL" clId="{0E7265B9-18C6-42FD-A78D-59A53D27C1D5}" dt="2022-06-13T16:11:48.132" v="4335" actId="478"/>
          <ac:picMkLst>
            <pc:docMk/>
            <pc:sldMk cId="1919117860" sldId="279"/>
            <ac:picMk id="10" creationId="{465A95FB-3F21-5058-2BA4-0D3E2FA6601C}"/>
          </ac:picMkLst>
        </pc:picChg>
        <pc:picChg chg="del">
          <ac:chgData name="t.cammelli@campus.unimib.it" userId="50d8b91f-ab0d-437b-807e-4d1eb1ff30ac" providerId="ADAL" clId="{0E7265B9-18C6-42FD-A78D-59A53D27C1D5}" dt="2022-06-13T16:34:44.709" v="4344" actId="478"/>
          <ac:picMkLst>
            <pc:docMk/>
            <pc:sldMk cId="1919117860" sldId="279"/>
            <ac:picMk id="13" creationId="{55B3D60B-1B00-6380-BF90-A0A21197109D}"/>
          </ac:picMkLst>
        </pc:picChg>
        <pc:picChg chg="add mod">
          <ac:chgData name="t.cammelli@campus.unimib.it" userId="50d8b91f-ab0d-437b-807e-4d1eb1ff30ac" providerId="ADAL" clId="{0E7265B9-18C6-42FD-A78D-59A53D27C1D5}" dt="2022-06-13T19:26:38.598" v="9524" actId="14100"/>
          <ac:picMkLst>
            <pc:docMk/>
            <pc:sldMk cId="1919117860" sldId="279"/>
            <ac:picMk id="14" creationId="{D4D5FD76-D026-3E12-E376-F528C81B5A55}"/>
          </ac:picMkLst>
        </pc:picChg>
        <pc:picChg chg="add mod">
          <ac:chgData name="t.cammelli@campus.unimib.it" userId="50d8b91f-ab0d-437b-807e-4d1eb1ff30ac" providerId="ADAL" clId="{0E7265B9-18C6-42FD-A78D-59A53D27C1D5}" dt="2022-06-13T19:27:50.486" v="9536" actId="1076"/>
          <ac:picMkLst>
            <pc:docMk/>
            <pc:sldMk cId="1919117860" sldId="279"/>
            <ac:picMk id="18" creationId="{92514AB0-89C3-D757-C997-8D3D1E155F38}"/>
          </ac:picMkLst>
        </pc:picChg>
      </pc:sldChg>
      <pc:sldChg chg="addSp delSp modSp new mod setBg">
        <pc:chgData name="t.cammelli@campus.unimib.it" userId="50d8b91f-ab0d-437b-807e-4d1eb1ff30ac" providerId="ADAL" clId="{0E7265B9-18C6-42FD-A78D-59A53D27C1D5}" dt="2022-06-13T16:39:19.131" v="4466" actId="478"/>
        <pc:sldMkLst>
          <pc:docMk/>
          <pc:sldMk cId="750777626" sldId="280"/>
        </pc:sldMkLst>
        <pc:spChg chg="mod">
          <ac:chgData name="t.cammelli@campus.unimib.it" userId="50d8b91f-ab0d-437b-807e-4d1eb1ff30ac" providerId="ADAL" clId="{0E7265B9-18C6-42FD-A78D-59A53D27C1D5}" dt="2022-06-13T16:36:53.031" v="4415" actId="404"/>
          <ac:spMkLst>
            <pc:docMk/>
            <pc:sldMk cId="750777626" sldId="280"/>
            <ac:spMk id="2" creationId="{D04C8DEF-9D75-CE33-BB54-EB22F4DD6DF6}"/>
          </ac:spMkLst>
        </pc:spChg>
        <pc:spChg chg="del mod">
          <ac:chgData name="t.cammelli@campus.unimib.it" userId="50d8b91f-ab0d-437b-807e-4d1eb1ff30ac" providerId="ADAL" clId="{0E7265B9-18C6-42FD-A78D-59A53D27C1D5}" dt="2022-06-13T16:39:16.851" v="4465" actId="478"/>
          <ac:spMkLst>
            <pc:docMk/>
            <pc:sldMk cId="750777626" sldId="280"/>
            <ac:spMk id="3" creationId="{EAEACA52-F440-217A-D2D0-EC378527E8DD}"/>
          </ac:spMkLst>
        </pc:spChg>
        <pc:spChg chg="add del mod">
          <ac:chgData name="t.cammelli@campus.unimib.it" userId="50d8b91f-ab0d-437b-807e-4d1eb1ff30ac" providerId="ADAL" clId="{0E7265B9-18C6-42FD-A78D-59A53D27C1D5}" dt="2022-06-13T16:39:19.131" v="4466" actId="478"/>
          <ac:spMkLst>
            <pc:docMk/>
            <pc:sldMk cId="750777626" sldId="280"/>
            <ac:spMk id="5" creationId="{43E85BD4-9AD6-0B51-5F4E-21367BA99A4E}"/>
          </ac:spMkLst>
        </pc:spChg>
        <pc:spChg chg="add">
          <ac:chgData name="t.cammelli@campus.unimib.it" userId="50d8b91f-ab0d-437b-807e-4d1eb1ff30ac" providerId="ADAL" clId="{0E7265B9-18C6-42FD-A78D-59A53D27C1D5}" dt="2022-06-13T16:36:48.104" v="4414" actId="26606"/>
          <ac:spMkLst>
            <pc:docMk/>
            <pc:sldMk cId="750777626" sldId="280"/>
            <ac:spMk id="8" creationId="{8D06CE56-3881-4ADA-8CEF-D18B02C242A3}"/>
          </ac:spMkLst>
        </pc:spChg>
        <pc:spChg chg="add">
          <ac:chgData name="t.cammelli@campus.unimib.it" userId="50d8b91f-ab0d-437b-807e-4d1eb1ff30ac" providerId="ADAL" clId="{0E7265B9-18C6-42FD-A78D-59A53D27C1D5}" dt="2022-06-13T16:36:48.104" v="4414" actId="26606"/>
          <ac:spMkLst>
            <pc:docMk/>
            <pc:sldMk cId="750777626" sldId="280"/>
            <ac:spMk id="10" creationId="{79F3C543-62EC-4433-9C93-A2CD8764E9B4}"/>
          </ac:spMkLst>
        </pc:spChg>
        <pc:spChg chg="add">
          <ac:chgData name="t.cammelli@campus.unimib.it" userId="50d8b91f-ab0d-437b-807e-4d1eb1ff30ac" providerId="ADAL" clId="{0E7265B9-18C6-42FD-A78D-59A53D27C1D5}" dt="2022-06-13T16:36:48.104" v="4414" actId="26606"/>
          <ac:spMkLst>
            <pc:docMk/>
            <pc:sldMk cId="750777626" sldId="280"/>
            <ac:spMk id="12" creationId="{BAD76F3E-3A97-486B-B402-44400A8B9173}"/>
          </ac:spMkLst>
        </pc:spChg>
        <pc:spChg chg="add">
          <ac:chgData name="t.cammelli@campus.unimib.it" userId="50d8b91f-ab0d-437b-807e-4d1eb1ff30ac" providerId="ADAL" clId="{0E7265B9-18C6-42FD-A78D-59A53D27C1D5}" dt="2022-06-13T16:36:48.104" v="4414" actId="26606"/>
          <ac:spMkLst>
            <pc:docMk/>
            <pc:sldMk cId="750777626" sldId="280"/>
            <ac:spMk id="14" creationId="{391F6B52-91F4-4AEB-B6DB-29FEBCF28C8B}"/>
          </ac:spMkLst>
        </pc:spChg>
        <pc:spChg chg="add">
          <ac:chgData name="t.cammelli@campus.unimib.it" userId="50d8b91f-ab0d-437b-807e-4d1eb1ff30ac" providerId="ADAL" clId="{0E7265B9-18C6-42FD-A78D-59A53D27C1D5}" dt="2022-06-13T16:36:48.104" v="4414" actId="26606"/>
          <ac:spMkLst>
            <pc:docMk/>
            <pc:sldMk cId="750777626" sldId="280"/>
            <ac:spMk id="16" creationId="{2CD6F061-7C53-44F4-9794-953DB70A451B}"/>
          </ac:spMkLst>
        </pc:spChg>
      </pc:sldChg>
      <pc:sldChg chg="modSp new mod">
        <pc:chgData name="t.cammelli@campus.unimib.it" userId="50d8b91f-ab0d-437b-807e-4d1eb1ff30ac" providerId="ADAL" clId="{0E7265B9-18C6-42FD-A78D-59A53D27C1D5}" dt="2022-06-13T17:06:16.737" v="6426" actId="20577"/>
        <pc:sldMkLst>
          <pc:docMk/>
          <pc:sldMk cId="1995097907" sldId="281"/>
        </pc:sldMkLst>
        <pc:spChg chg="mod">
          <ac:chgData name="t.cammelli@campus.unimib.it" userId="50d8b91f-ab0d-437b-807e-4d1eb1ff30ac" providerId="ADAL" clId="{0E7265B9-18C6-42FD-A78D-59A53D27C1D5}" dt="2022-06-13T16:45:04.482" v="4591" actId="20577"/>
          <ac:spMkLst>
            <pc:docMk/>
            <pc:sldMk cId="1995097907" sldId="281"/>
            <ac:spMk id="2" creationId="{40AFFBD8-607B-0E81-1303-18EBA9BA0D6B}"/>
          </ac:spMkLst>
        </pc:spChg>
        <pc:spChg chg="mod">
          <ac:chgData name="t.cammelli@campus.unimib.it" userId="50d8b91f-ab0d-437b-807e-4d1eb1ff30ac" providerId="ADAL" clId="{0E7265B9-18C6-42FD-A78D-59A53D27C1D5}" dt="2022-06-13T17:06:16.737" v="6426" actId="20577"/>
          <ac:spMkLst>
            <pc:docMk/>
            <pc:sldMk cId="1995097907" sldId="281"/>
            <ac:spMk id="3" creationId="{E623D832-67C3-0246-3FEC-31B7D2DC461B}"/>
          </ac:spMkLst>
        </pc:spChg>
      </pc:sldChg>
      <pc:sldChg chg="addSp delSp modSp new mod setBg">
        <pc:chgData name="t.cammelli@campus.unimib.it" userId="50d8b91f-ab0d-437b-807e-4d1eb1ff30ac" providerId="ADAL" clId="{0E7265B9-18C6-42FD-A78D-59A53D27C1D5}" dt="2022-06-13T17:16:15.876" v="7079" actId="20577"/>
        <pc:sldMkLst>
          <pc:docMk/>
          <pc:sldMk cId="648886214" sldId="282"/>
        </pc:sldMkLst>
        <pc:spChg chg="mod">
          <ac:chgData name="t.cammelli@campus.unimib.it" userId="50d8b91f-ab0d-437b-807e-4d1eb1ff30ac" providerId="ADAL" clId="{0E7265B9-18C6-42FD-A78D-59A53D27C1D5}" dt="2022-06-13T17:16:15.876" v="7079" actId="20577"/>
          <ac:spMkLst>
            <pc:docMk/>
            <pc:sldMk cId="648886214" sldId="282"/>
            <ac:spMk id="2" creationId="{B7E81A27-D9FA-25E3-C545-7D58256D8D85}"/>
          </ac:spMkLst>
        </pc:spChg>
        <pc:spChg chg="mod ord">
          <ac:chgData name="t.cammelli@campus.unimib.it" userId="50d8b91f-ab0d-437b-807e-4d1eb1ff30ac" providerId="ADAL" clId="{0E7265B9-18C6-42FD-A78D-59A53D27C1D5}" dt="2022-06-13T17:13:45.609" v="7068" actId="20577"/>
          <ac:spMkLst>
            <pc:docMk/>
            <pc:sldMk cId="648886214" sldId="282"/>
            <ac:spMk id="3" creationId="{6AB8F0B8-D9E6-2F48-1D32-81743E8E4C8C}"/>
          </ac:spMkLst>
        </pc:spChg>
        <pc:spChg chg="add del">
          <ac:chgData name="t.cammelli@campus.unimib.it" userId="50d8b91f-ab0d-437b-807e-4d1eb1ff30ac" providerId="ADAL" clId="{0E7265B9-18C6-42FD-A78D-59A53D27C1D5}" dt="2022-06-13T17:12:28.609" v="7013" actId="26606"/>
          <ac:spMkLst>
            <pc:docMk/>
            <pc:sldMk cId="648886214" sldId="282"/>
            <ac:spMk id="10" creationId="{84ECDE7A-6944-466D-8FFE-149A29BA6BAE}"/>
          </ac:spMkLst>
        </pc:spChg>
        <pc:spChg chg="add del">
          <ac:chgData name="t.cammelli@campus.unimib.it" userId="50d8b91f-ab0d-437b-807e-4d1eb1ff30ac" providerId="ADAL" clId="{0E7265B9-18C6-42FD-A78D-59A53D27C1D5}" dt="2022-06-13T17:12:28.609" v="7013" actId="26606"/>
          <ac:spMkLst>
            <pc:docMk/>
            <pc:sldMk cId="648886214" sldId="282"/>
            <ac:spMk id="12" creationId="{B3420082-9415-44EC-802E-C77D71D59C57}"/>
          </ac:spMkLst>
        </pc:spChg>
        <pc:spChg chg="add del">
          <ac:chgData name="t.cammelli@campus.unimib.it" userId="50d8b91f-ab0d-437b-807e-4d1eb1ff30ac" providerId="ADAL" clId="{0E7265B9-18C6-42FD-A78D-59A53D27C1D5}" dt="2022-06-13T17:12:28.609" v="7013" actId="26606"/>
          <ac:spMkLst>
            <pc:docMk/>
            <pc:sldMk cId="648886214" sldId="282"/>
            <ac:spMk id="14" creationId="{55A52C45-1FCB-4636-A80F-2849B8226C01}"/>
          </ac:spMkLst>
        </pc:spChg>
        <pc:spChg chg="add del">
          <ac:chgData name="t.cammelli@campus.unimib.it" userId="50d8b91f-ab0d-437b-807e-4d1eb1ff30ac" providerId="ADAL" clId="{0E7265B9-18C6-42FD-A78D-59A53D27C1D5}" dt="2022-06-13T17:12:28.609" v="7013" actId="26606"/>
          <ac:spMkLst>
            <pc:docMk/>
            <pc:sldMk cId="648886214" sldId="282"/>
            <ac:spMk id="16" creationId="{768EB4DD-3704-43AD-92B3-C4E0C6EA92CB}"/>
          </ac:spMkLst>
        </pc:spChg>
        <pc:spChg chg="add del">
          <ac:chgData name="t.cammelli@campus.unimib.it" userId="50d8b91f-ab0d-437b-807e-4d1eb1ff30ac" providerId="ADAL" clId="{0E7265B9-18C6-42FD-A78D-59A53D27C1D5}" dt="2022-06-13T17:12:31.466" v="7015" actId="26606"/>
          <ac:spMkLst>
            <pc:docMk/>
            <pc:sldMk cId="648886214" sldId="282"/>
            <ac:spMk id="18" creationId="{2C9A9DA9-7DC8-488B-A882-123947B0F3D9}"/>
          </ac:spMkLst>
        </pc:spChg>
        <pc:spChg chg="add del">
          <ac:chgData name="t.cammelli@campus.unimib.it" userId="50d8b91f-ab0d-437b-807e-4d1eb1ff30ac" providerId="ADAL" clId="{0E7265B9-18C6-42FD-A78D-59A53D27C1D5}" dt="2022-06-13T17:12:31.466" v="7015" actId="26606"/>
          <ac:spMkLst>
            <pc:docMk/>
            <pc:sldMk cId="648886214" sldId="282"/>
            <ac:spMk id="19" creationId="{57F6BDD4-E066-4008-8011-6CC31AEB4556}"/>
          </ac:spMkLst>
        </pc:spChg>
        <pc:spChg chg="add del">
          <ac:chgData name="t.cammelli@campus.unimib.it" userId="50d8b91f-ab0d-437b-807e-4d1eb1ff30ac" providerId="ADAL" clId="{0E7265B9-18C6-42FD-A78D-59A53D27C1D5}" dt="2022-06-13T17:12:31.466" v="7015" actId="26606"/>
          <ac:spMkLst>
            <pc:docMk/>
            <pc:sldMk cId="648886214" sldId="282"/>
            <ac:spMk id="20" creationId="{2711A8FB-68FC-45FC-B01E-38F809E2D439}"/>
          </ac:spMkLst>
        </pc:spChg>
        <pc:spChg chg="add del">
          <ac:chgData name="t.cammelli@campus.unimib.it" userId="50d8b91f-ab0d-437b-807e-4d1eb1ff30ac" providerId="ADAL" clId="{0E7265B9-18C6-42FD-A78D-59A53D27C1D5}" dt="2022-06-13T17:12:31.466" v="7015" actId="26606"/>
          <ac:spMkLst>
            <pc:docMk/>
            <pc:sldMk cId="648886214" sldId="282"/>
            <ac:spMk id="21" creationId="{2A865FE3-5FC9-4049-87CF-30019C46C0F5}"/>
          </ac:spMkLst>
        </pc:spChg>
        <pc:spChg chg="add del">
          <ac:chgData name="t.cammelli@campus.unimib.it" userId="50d8b91f-ab0d-437b-807e-4d1eb1ff30ac" providerId="ADAL" clId="{0E7265B9-18C6-42FD-A78D-59A53D27C1D5}" dt="2022-06-13T17:12:32.046" v="7017" actId="26606"/>
          <ac:spMkLst>
            <pc:docMk/>
            <pc:sldMk cId="648886214" sldId="282"/>
            <ac:spMk id="23" creationId="{92468898-5A6E-4D55-85EC-308E785EE06C}"/>
          </ac:spMkLst>
        </pc:spChg>
        <pc:spChg chg="add del">
          <ac:chgData name="t.cammelli@campus.unimib.it" userId="50d8b91f-ab0d-437b-807e-4d1eb1ff30ac" providerId="ADAL" clId="{0E7265B9-18C6-42FD-A78D-59A53D27C1D5}" dt="2022-06-13T17:12:32.046" v="7017" actId="26606"/>
          <ac:spMkLst>
            <pc:docMk/>
            <pc:sldMk cId="648886214" sldId="282"/>
            <ac:spMk id="24" creationId="{3E23A947-2D45-4208-AE2B-64948C87A3EB}"/>
          </ac:spMkLst>
        </pc:spChg>
        <pc:spChg chg="add del">
          <ac:chgData name="t.cammelli@campus.unimib.it" userId="50d8b91f-ab0d-437b-807e-4d1eb1ff30ac" providerId="ADAL" clId="{0E7265B9-18C6-42FD-A78D-59A53D27C1D5}" dt="2022-06-13T17:12:32.046" v="7017" actId="26606"/>
          <ac:spMkLst>
            <pc:docMk/>
            <pc:sldMk cId="648886214" sldId="282"/>
            <ac:spMk id="25" creationId="{E5BBB0F9-6A59-4D02-A9C7-A2D6516684CE}"/>
          </ac:spMkLst>
        </pc:spChg>
        <pc:spChg chg="add del">
          <ac:chgData name="t.cammelli@campus.unimib.it" userId="50d8b91f-ab0d-437b-807e-4d1eb1ff30ac" providerId="ADAL" clId="{0E7265B9-18C6-42FD-A78D-59A53D27C1D5}" dt="2022-06-13T17:12:34.931" v="7019" actId="26606"/>
          <ac:spMkLst>
            <pc:docMk/>
            <pc:sldMk cId="648886214" sldId="282"/>
            <ac:spMk id="27" creationId="{2C9A9DA9-7DC8-488B-A882-123947B0F3D9}"/>
          </ac:spMkLst>
        </pc:spChg>
        <pc:spChg chg="add del">
          <ac:chgData name="t.cammelli@campus.unimib.it" userId="50d8b91f-ab0d-437b-807e-4d1eb1ff30ac" providerId="ADAL" clId="{0E7265B9-18C6-42FD-A78D-59A53D27C1D5}" dt="2022-06-13T17:12:34.931" v="7019" actId="26606"/>
          <ac:spMkLst>
            <pc:docMk/>
            <pc:sldMk cId="648886214" sldId="282"/>
            <ac:spMk id="28" creationId="{57F6BDD4-E066-4008-8011-6CC31AEB4556}"/>
          </ac:spMkLst>
        </pc:spChg>
        <pc:spChg chg="add del">
          <ac:chgData name="t.cammelli@campus.unimib.it" userId="50d8b91f-ab0d-437b-807e-4d1eb1ff30ac" providerId="ADAL" clId="{0E7265B9-18C6-42FD-A78D-59A53D27C1D5}" dt="2022-06-13T17:12:34.931" v="7019" actId="26606"/>
          <ac:spMkLst>
            <pc:docMk/>
            <pc:sldMk cId="648886214" sldId="282"/>
            <ac:spMk id="29" creationId="{2711A8FB-68FC-45FC-B01E-38F809E2D439}"/>
          </ac:spMkLst>
        </pc:spChg>
        <pc:spChg chg="add del">
          <ac:chgData name="t.cammelli@campus.unimib.it" userId="50d8b91f-ab0d-437b-807e-4d1eb1ff30ac" providerId="ADAL" clId="{0E7265B9-18C6-42FD-A78D-59A53D27C1D5}" dt="2022-06-13T17:12:34.931" v="7019" actId="26606"/>
          <ac:spMkLst>
            <pc:docMk/>
            <pc:sldMk cId="648886214" sldId="282"/>
            <ac:spMk id="30" creationId="{2A865FE3-5FC9-4049-87CF-30019C46C0F5}"/>
          </ac:spMkLst>
        </pc:spChg>
        <pc:spChg chg="add del">
          <ac:chgData name="t.cammelli@campus.unimib.it" userId="50d8b91f-ab0d-437b-807e-4d1eb1ff30ac" providerId="ADAL" clId="{0E7265B9-18C6-42FD-A78D-59A53D27C1D5}" dt="2022-06-13T17:12:37.024" v="7021" actId="26606"/>
          <ac:spMkLst>
            <pc:docMk/>
            <pc:sldMk cId="648886214" sldId="282"/>
            <ac:spMk id="32" creationId="{F94AA2BD-2E3F-4B1D-8127-5744B8115311}"/>
          </ac:spMkLst>
        </pc:spChg>
        <pc:spChg chg="add del">
          <ac:chgData name="t.cammelli@campus.unimib.it" userId="50d8b91f-ab0d-437b-807e-4d1eb1ff30ac" providerId="ADAL" clId="{0E7265B9-18C6-42FD-A78D-59A53D27C1D5}" dt="2022-06-13T17:12:37.024" v="7021" actId="26606"/>
          <ac:spMkLst>
            <pc:docMk/>
            <pc:sldMk cId="648886214" sldId="282"/>
            <ac:spMk id="33" creationId="{4BD02261-2DC8-4AA8-9E16-7751AE892445}"/>
          </ac:spMkLst>
        </pc:spChg>
        <pc:spChg chg="add del">
          <ac:chgData name="t.cammelli@campus.unimib.it" userId="50d8b91f-ab0d-437b-807e-4d1eb1ff30ac" providerId="ADAL" clId="{0E7265B9-18C6-42FD-A78D-59A53D27C1D5}" dt="2022-06-13T17:12:37.024" v="7021" actId="26606"/>
          <ac:spMkLst>
            <pc:docMk/>
            <pc:sldMk cId="648886214" sldId="282"/>
            <ac:spMk id="34" creationId="{3D752CF2-2291-40B5-B462-C17B174C10BC}"/>
          </ac:spMkLst>
        </pc:spChg>
        <pc:spChg chg="add del">
          <ac:chgData name="t.cammelli@campus.unimib.it" userId="50d8b91f-ab0d-437b-807e-4d1eb1ff30ac" providerId="ADAL" clId="{0E7265B9-18C6-42FD-A78D-59A53D27C1D5}" dt="2022-06-13T17:12:38.870" v="7023" actId="26606"/>
          <ac:spMkLst>
            <pc:docMk/>
            <pc:sldMk cId="648886214" sldId="282"/>
            <ac:spMk id="36" creationId="{DF44879F-6698-4394-89D4-7B3CDB92E9A0}"/>
          </ac:spMkLst>
        </pc:spChg>
        <pc:spChg chg="add del">
          <ac:chgData name="t.cammelli@campus.unimib.it" userId="50d8b91f-ab0d-437b-807e-4d1eb1ff30ac" providerId="ADAL" clId="{0E7265B9-18C6-42FD-A78D-59A53D27C1D5}" dt="2022-06-13T17:12:38.870" v="7023" actId="26606"/>
          <ac:spMkLst>
            <pc:docMk/>
            <pc:sldMk cId="648886214" sldId="282"/>
            <ac:spMk id="37" creationId="{C65FD3B2-577C-49A0-B40E-4845C5D597CF}"/>
          </ac:spMkLst>
        </pc:spChg>
        <pc:spChg chg="add del">
          <ac:chgData name="t.cammelli@campus.unimib.it" userId="50d8b91f-ab0d-437b-807e-4d1eb1ff30ac" providerId="ADAL" clId="{0E7265B9-18C6-42FD-A78D-59A53D27C1D5}" dt="2022-06-13T17:12:38.870" v="7023" actId="26606"/>
          <ac:spMkLst>
            <pc:docMk/>
            <pc:sldMk cId="648886214" sldId="282"/>
            <ac:spMk id="38" creationId="{7A0B5DEA-ADF6-4BA5-9307-147F0A4685A0}"/>
          </ac:spMkLst>
        </pc:spChg>
        <pc:spChg chg="add del">
          <ac:chgData name="t.cammelli@campus.unimib.it" userId="50d8b91f-ab0d-437b-807e-4d1eb1ff30ac" providerId="ADAL" clId="{0E7265B9-18C6-42FD-A78D-59A53D27C1D5}" dt="2022-06-13T17:12:38.870" v="7023" actId="26606"/>
          <ac:spMkLst>
            <pc:docMk/>
            <pc:sldMk cId="648886214" sldId="282"/>
            <ac:spMk id="39" creationId="{9DECDBF4-02B6-4BB4-B65B-B8107AD6A9E8}"/>
          </ac:spMkLst>
        </pc:spChg>
        <pc:spChg chg="add del">
          <ac:chgData name="t.cammelli@campus.unimib.it" userId="50d8b91f-ab0d-437b-807e-4d1eb1ff30ac" providerId="ADAL" clId="{0E7265B9-18C6-42FD-A78D-59A53D27C1D5}" dt="2022-06-13T17:12:39.460" v="7025" actId="26606"/>
          <ac:spMkLst>
            <pc:docMk/>
            <pc:sldMk cId="648886214" sldId="282"/>
            <ac:spMk id="41" creationId="{0288C6B4-AFC3-407F-A595-EFFD38D4CCAF}"/>
          </ac:spMkLst>
        </pc:spChg>
        <pc:spChg chg="add del">
          <ac:chgData name="t.cammelli@campus.unimib.it" userId="50d8b91f-ab0d-437b-807e-4d1eb1ff30ac" providerId="ADAL" clId="{0E7265B9-18C6-42FD-A78D-59A53D27C1D5}" dt="2022-06-13T17:12:39.460" v="7025" actId="26606"/>
          <ac:spMkLst>
            <pc:docMk/>
            <pc:sldMk cId="648886214" sldId="282"/>
            <ac:spMk id="42" creationId="{CF236821-17FE-429B-8D2C-08E13A64EA40}"/>
          </ac:spMkLst>
        </pc:spChg>
        <pc:spChg chg="add del">
          <ac:chgData name="t.cammelli@campus.unimib.it" userId="50d8b91f-ab0d-437b-807e-4d1eb1ff30ac" providerId="ADAL" clId="{0E7265B9-18C6-42FD-A78D-59A53D27C1D5}" dt="2022-06-13T17:12:39.460" v="7025" actId="26606"/>
          <ac:spMkLst>
            <pc:docMk/>
            <pc:sldMk cId="648886214" sldId="282"/>
            <ac:spMk id="43" creationId="{C0BDBCD2-E081-43AB-9119-C55465E59757}"/>
          </ac:spMkLst>
        </pc:spChg>
        <pc:spChg chg="add del">
          <ac:chgData name="t.cammelli@campus.unimib.it" userId="50d8b91f-ab0d-437b-807e-4d1eb1ff30ac" providerId="ADAL" clId="{0E7265B9-18C6-42FD-A78D-59A53D27C1D5}" dt="2022-06-13T17:12:39.460" v="7025" actId="26606"/>
          <ac:spMkLst>
            <pc:docMk/>
            <pc:sldMk cId="648886214" sldId="282"/>
            <ac:spMk id="44" creationId="{98E79BE4-34FE-485A-98A5-92CE8F7C4743}"/>
          </ac:spMkLst>
        </pc:spChg>
        <pc:spChg chg="add del">
          <ac:chgData name="t.cammelli@campus.unimib.it" userId="50d8b91f-ab0d-437b-807e-4d1eb1ff30ac" providerId="ADAL" clId="{0E7265B9-18C6-42FD-A78D-59A53D27C1D5}" dt="2022-06-13T17:12:39.460" v="7025" actId="26606"/>
          <ac:spMkLst>
            <pc:docMk/>
            <pc:sldMk cId="648886214" sldId="282"/>
            <ac:spMk id="45" creationId="{7A5F0580-5EE9-419F-96EE-B6529EF6E7D0}"/>
          </ac:spMkLst>
        </pc:spChg>
        <pc:spChg chg="add">
          <ac:chgData name="t.cammelli@campus.unimib.it" userId="50d8b91f-ab0d-437b-807e-4d1eb1ff30ac" providerId="ADAL" clId="{0E7265B9-18C6-42FD-A78D-59A53D27C1D5}" dt="2022-06-13T17:12:39.466" v="7026" actId="26606"/>
          <ac:spMkLst>
            <pc:docMk/>
            <pc:sldMk cId="648886214" sldId="282"/>
            <ac:spMk id="47" creationId="{0B9EE3F3-89B7-43C3-8651-C4C96830993D}"/>
          </ac:spMkLst>
        </pc:spChg>
        <pc:spChg chg="add">
          <ac:chgData name="t.cammelli@campus.unimib.it" userId="50d8b91f-ab0d-437b-807e-4d1eb1ff30ac" providerId="ADAL" clId="{0E7265B9-18C6-42FD-A78D-59A53D27C1D5}" dt="2022-06-13T17:12:39.466" v="7026" actId="26606"/>
          <ac:spMkLst>
            <pc:docMk/>
            <pc:sldMk cId="648886214" sldId="282"/>
            <ac:spMk id="48" creationId="{33AE4636-AEEC-45D6-84D4-7AC2DA48ECF8}"/>
          </ac:spMkLst>
        </pc:spChg>
        <pc:spChg chg="add">
          <ac:chgData name="t.cammelli@campus.unimib.it" userId="50d8b91f-ab0d-437b-807e-4d1eb1ff30ac" providerId="ADAL" clId="{0E7265B9-18C6-42FD-A78D-59A53D27C1D5}" dt="2022-06-13T17:12:39.466" v="7026" actId="26606"/>
          <ac:spMkLst>
            <pc:docMk/>
            <pc:sldMk cId="648886214" sldId="282"/>
            <ac:spMk id="49" creationId="{8D9CE0F4-2EB2-4F1F-8AAC-DB3571D9FE10}"/>
          </ac:spMkLst>
        </pc:spChg>
        <pc:picChg chg="add mod ord">
          <ac:chgData name="t.cammelli@campus.unimib.it" userId="50d8b91f-ab0d-437b-807e-4d1eb1ff30ac" providerId="ADAL" clId="{0E7265B9-18C6-42FD-A78D-59A53D27C1D5}" dt="2022-06-13T17:14:21.316" v="7072" actId="1076"/>
          <ac:picMkLst>
            <pc:docMk/>
            <pc:sldMk cId="648886214" sldId="282"/>
            <ac:picMk id="5" creationId="{E5CF447A-C1A7-CDA0-B134-52A351707D2C}"/>
          </ac:picMkLst>
        </pc:picChg>
      </pc:sldChg>
      <pc:sldChg chg="addSp modSp new mod">
        <pc:chgData name="t.cammelli@campus.unimib.it" userId="50d8b91f-ab0d-437b-807e-4d1eb1ff30ac" providerId="ADAL" clId="{0E7265B9-18C6-42FD-A78D-59A53D27C1D5}" dt="2022-06-13T17:36:50.633" v="8382" actId="1076"/>
        <pc:sldMkLst>
          <pc:docMk/>
          <pc:sldMk cId="3004256386" sldId="283"/>
        </pc:sldMkLst>
        <pc:spChg chg="mod">
          <ac:chgData name="t.cammelli@campus.unimib.it" userId="50d8b91f-ab0d-437b-807e-4d1eb1ff30ac" providerId="ADAL" clId="{0E7265B9-18C6-42FD-A78D-59A53D27C1D5}" dt="2022-06-13T17:22:52.068" v="7129" actId="20577"/>
          <ac:spMkLst>
            <pc:docMk/>
            <pc:sldMk cId="3004256386" sldId="283"/>
            <ac:spMk id="2" creationId="{DCBB7B10-9278-E84F-A020-3014A739BDD5}"/>
          </ac:spMkLst>
        </pc:spChg>
        <pc:spChg chg="mod">
          <ac:chgData name="t.cammelli@campus.unimib.it" userId="50d8b91f-ab0d-437b-807e-4d1eb1ff30ac" providerId="ADAL" clId="{0E7265B9-18C6-42FD-A78D-59A53D27C1D5}" dt="2022-06-13T17:32:07.852" v="8209" actId="20577"/>
          <ac:spMkLst>
            <pc:docMk/>
            <pc:sldMk cId="3004256386" sldId="283"/>
            <ac:spMk id="3" creationId="{89849214-042D-0D37-D378-853CAF16D382}"/>
          </ac:spMkLst>
        </pc:spChg>
        <pc:spChg chg="add mod">
          <ac:chgData name="t.cammelli@campus.unimib.it" userId="50d8b91f-ab0d-437b-807e-4d1eb1ff30ac" providerId="ADAL" clId="{0E7265B9-18C6-42FD-A78D-59A53D27C1D5}" dt="2022-06-13T17:36:50.633" v="8382" actId="1076"/>
          <ac:spMkLst>
            <pc:docMk/>
            <pc:sldMk cId="3004256386" sldId="283"/>
            <ac:spMk id="5" creationId="{31184187-231F-1AD9-F13D-4E3E1ABFE67D}"/>
          </ac:spMkLst>
        </pc:spChg>
      </pc:sldChg>
      <pc:sldChg chg="modSp new mod">
        <pc:chgData name="t.cammelli@campus.unimib.it" userId="50d8b91f-ab0d-437b-807e-4d1eb1ff30ac" providerId="ADAL" clId="{0E7265B9-18C6-42FD-A78D-59A53D27C1D5}" dt="2022-06-13T17:46:03.578" v="9463" actId="20577"/>
        <pc:sldMkLst>
          <pc:docMk/>
          <pc:sldMk cId="2526443222" sldId="284"/>
        </pc:sldMkLst>
        <pc:spChg chg="mod">
          <ac:chgData name="t.cammelli@campus.unimib.it" userId="50d8b91f-ab0d-437b-807e-4d1eb1ff30ac" providerId="ADAL" clId="{0E7265B9-18C6-42FD-A78D-59A53D27C1D5}" dt="2022-06-13T17:39:31.767" v="8501" actId="20577"/>
          <ac:spMkLst>
            <pc:docMk/>
            <pc:sldMk cId="2526443222" sldId="284"/>
            <ac:spMk id="2" creationId="{4400FE96-C9C8-8A36-2091-EC3EB4AF0418}"/>
          </ac:spMkLst>
        </pc:spChg>
        <pc:spChg chg="mod">
          <ac:chgData name="t.cammelli@campus.unimib.it" userId="50d8b91f-ab0d-437b-807e-4d1eb1ff30ac" providerId="ADAL" clId="{0E7265B9-18C6-42FD-A78D-59A53D27C1D5}" dt="2022-06-13T17:46:03.578" v="9463" actId="20577"/>
          <ac:spMkLst>
            <pc:docMk/>
            <pc:sldMk cId="2526443222" sldId="284"/>
            <ac:spMk id="3" creationId="{341F19D3-233C-D8BA-083C-C29633AA76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3CC576-EFFE-5CF6-91AB-77ED8A4BA9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B40B8-C821-EB8B-B22D-844615E715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77C67-667C-425C-AEA8-94C7E61F89A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5DE1E-3FED-EB4D-C44A-CD7BA8FD2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073AE-B8EF-5396-1D7A-2769D08030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ECC5-C3BF-4597-80C8-B77AD34B26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281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25A6-1CB0-4B88-A27E-886D6336E20C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FB2AC-09C7-40B8-AF4D-EA78360AA2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26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B591251-AE85-48C9-8668-4A0AABAE5749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1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0E1-AFD6-485B-880A-45CDB59BCE1E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C927-724B-4707-829B-4236FD29E40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D1CEA0D-90D2-426E-9FE4-61248170D30F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FD5-5E2F-471C-8CB6-BE71D05A8F5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334B805-D2A1-420E-B78C-0CB7F524BB81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C37E7E4-9407-47E4-8B56-BB152F7A3AE5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2A8-C64B-4322-9DA6-04C6D464F2E5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2E20-F93A-4DA1-BC46-4AB30F16E99F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83B9C16-7E63-492E-BB93-40048DACCE4C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25CE296-E315-42B5-B2E1-F0525528824B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4563-3EAC-41E3-865D-41B09890465F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23E6C-ED68-53C9-BBBA-33DD9924B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0" r="941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AEF86-CC71-07CE-3F3E-16B623F6B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100"/>
              <a:t>Presentazione</a:t>
            </a:r>
            <a:br>
              <a:rPr lang="it-IT" sz="4100"/>
            </a:br>
            <a:r>
              <a:rPr lang="it-IT" sz="4100"/>
              <a:t>Progetto BISF</a:t>
            </a:r>
            <a:endParaRPr lang="it-IT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85548-0622-04E1-F8B5-68F89909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Tommaso Cammelli – 851593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CD77E-720C-CF49-6776-B51B79BD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FBD8-607B-0E81-1303-18EBA9B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modello di previsione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3D832-67C3-0246-3FEC-31B7D2DC4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1600" dirty="0"/>
                  <a:t>ARIMA (AutoRegressive Integrated Moving Averages) è un modello statistico autoregressivo integrato a media mobile che ci permette di effettuare predizioni sui trend futuri in una serie storica (utilizzando dati passati).</a:t>
                </a:r>
              </a:p>
              <a:p>
                <a:pPr marL="0" indent="0" algn="just">
                  <a:buNone/>
                </a:pPr>
                <a:r>
                  <a:rPr lang="it-IT" sz="1600" dirty="0"/>
                  <a:t>Questo modello essendo composto da 3 parti (definite dal nome), necessità in input tre variabili: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/>
                  <a:t> = </a:t>
                </a:r>
                <a:r>
                  <a:rPr lang="it-IT" sz="1600" i="1" dirty="0"/>
                  <a:t>lag order</a:t>
                </a:r>
                <a:endParaRPr lang="it-IT" sz="16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1600" dirty="0"/>
                  <a:t> =</a:t>
                </a:r>
                <a:r>
                  <a:rPr lang="it-IT" sz="1600" i="1" dirty="0"/>
                  <a:t> grado di differenziazione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1600" dirty="0"/>
                  <a:t> = </a:t>
                </a:r>
                <a:r>
                  <a:rPr lang="it-IT" sz="1600" i="1" dirty="0"/>
                  <a:t>ordine della media mobile</a:t>
                </a:r>
              </a:p>
              <a:p>
                <a:pPr marL="0" indent="0" algn="just">
                  <a:buNone/>
                </a:pPr>
                <a:r>
                  <a:rPr lang="it-IT" sz="1600" dirty="0"/>
                  <a:t>La scelta accurata di queste tre variabili è fondamentale per ottenere risultati con margine di errore inferiore.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3D832-67C3-0246-3FEC-31B7D2DC4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330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84CE1-B773-7B11-B8C7-EAA7EAE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29F1-DCE4-CD24-50B0-555A5FB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Predizioni con ARIMA – FB/GOOG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14B02CC-A8B7-A3F9-B2AA-E4B8A93A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2" y="2264625"/>
            <a:ext cx="4701644" cy="2975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A6007-A813-72B8-E88B-D7839D4D2C0E}"/>
              </a:ext>
            </a:extLst>
          </p:cNvPr>
          <p:cNvSpPr txBox="1"/>
          <p:nvPr/>
        </p:nvSpPr>
        <p:spPr>
          <a:xfrm>
            <a:off x="2279174" y="2031447"/>
            <a:ext cx="194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predizione per Meta (FB)</a:t>
            </a:r>
          </a:p>
        </p:txBody>
      </p:sp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CF316E-0A9D-5091-62FD-1136B193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55" y="5352338"/>
            <a:ext cx="2462257" cy="13495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08BBD-A672-24BC-4197-32B78B412FD5}"/>
                  </a:ext>
                </a:extLst>
              </p:cNvPr>
              <p:cNvSpPr txBox="1"/>
              <p:nvPr/>
            </p:nvSpPr>
            <p:spPr>
              <a:xfrm>
                <a:off x="2430740" y="5163912"/>
                <a:ext cx="1645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parametri stimati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08BBD-A672-24BC-4197-32B78B41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740" y="5163912"/>
                <a:ext cx="1645900" cy="246221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8B71F0-B982-8DA3-F76B-B79A79249248}"/>
              </a:ext>
            </a:extLst>
          </p:cNvPr>
          <p:cNvSpPr txBox="1"/>
          <p:nvPr/>
        </p:nvSpPr>
        <p:spPr>
          <a:xfrm>
            <a:off x="8385728" y="2031446"/>
            <a:ext cx="257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predizione per Alphabet (GOOG)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E54C0B6D-FBCC-331F-EC81-56E004DAC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18" y="2280429"/>
            <a:ext cx="4817934" cy="28347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8BF6DAFF-2B9D-4B17-C102-673978007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19" y="5299533"/>
            <a:ext cx="2511659" cy="1291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536A2-A61C-1CBF-5B9F-58A31C35D743}"/>
                  </a:ext>
                </a:extLst>
              </p:cNvPr>
              <p:cNvSpPr txBox="1"/>
              <p:nvPr/>
            </p:nvSpPr>
            <p:spPr>
              <a:xfrm>
                <a:off x="8705899" y="5076693"/>
                <a:ext cx="1645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parametri stimati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536A2-A61C-1CBF-5B9F-58A31C3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899" y="5076693"/>
                <a:ext cx="1645900" cy="246221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6CA8C-982F-62F6-8997-9024DF95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29F1-DCE4-CD24-50B0-555A5FB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Predizioni con ARIMA – RTX/LMT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A6007-A813-72B8-E88B-D7839D4D2C0E}"/>
              </a:ext>
            </a:extLst>
          </p:cNvPr>
          <p:cNvSpPr txBox="1"/>
          <p:nvPr/>
        </p:nvSpPr>
        <p:spPr>
          <a:xfrm>
            <a:off x="2008508" y="2038983"/>
            <a:ext cx="24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predizione per Raytheon (RTX)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08BBD-A672-24BC-4197-32B78B412FD5}"/>
                  </a:ext>
                </a:extLst>
              </p:cNvPr>
              <p:cNvSpPr txBox="1"/>
              <p:nvPr/>
            </p:nvSpPr>
            <p:spPr>
              <a:xfrm>
                <a:off x="2251158" y="5104808"/>
                <a:ext cx="1645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parametri stimati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08BBD-A672-24BC-4197-32B78B41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58" y="5104808"/>
                <a:ext cx="1645900" cy="246221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8B71F0-B982-8DA3-F76B-B79A79249248}"/>
              </a:ext>
            </a:extLst>
          </p:cNvPr>
          <p:cNvSpPr txBox="1"/>
          <p:nvPr/>
        </p:nvSpPr>
        <p:spPr>
          <a:xfrm>
            <a:off x="7994727" y="2038982"/>
            <a:ext cx="354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predizione per Lockheed Martin (LMT)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536A2-A61C-1CBF-5B9F-58A31C35D743}"/>
                  </a:ext>
                </a:extLst>
              </p:cNvPr>
              <p:cNvSpPr txBox="1"/>
              <p:nvPr/>
            </p:nvSpPr>
            <p:spPr>
              <a:xfrm>
                <a:off x="8693027" y="5006674"/>
                <a:ext cx="1645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parametri stimati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536A2-A61C-1CBF-5B9F-58A31C3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27" y="5006674"/>
                <a:ext cx="1645900" cy="246221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F26175C-5C81-8033-5B2F-AAB39056D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9" y="2260227"/>
            <a:ext cx="4836595" cy="286955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326C3F0-3378-5EDA-778E-9EB22FE0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0" y="5351029"/>
            <a:ext cx="2386095" cy="1273737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465A95FB-3F21-5058-2BA4-0D3E2FA66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62" y="2260227"/>
            <a:ext cx="4781535" cy="2836891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5B3D60B-1B00-6380-BF90-A0A211971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89" y="5318363"/>
            <a:ext cx="2472648" cy="13328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2C559-833F-80C6-6074-74B9A342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29F1-DCE4-CD24-50B0-555A5FB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Predizioni con ARIMA – BAC/JPM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A6007-A813-72B8-E88B-D7839D4D2C0E}"/>
              </a:ext>
            </a:extLst>
          </p:cNvPr>
          <p:cNvSpPr txBox="1"/>
          <p:nvPr/>
        </p:nvSpPr>
        <p:spPr>
          <a:xfrm>
            <a:off x="1690150" y="2017317"/>
            <a:ext cx="300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predizione per Bank of America (BAC)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08BBD-A672-24BC-4197-32B78B412FD5}"/>
                  </a:ext>
                </a:extLst>
              </p:cNvPr>
              <p:cNvSpPr txBox="1"/>
              <p:nvPr/>
            </p:nvSpPr>
            <p:spPr>
              <a:xfrm>
                <a:off x="2155403" y="5002971"/>
                <a:ext cx="1645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parametri stimati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08BBD-A672-24BC-4197-32B78B41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403" y="5002971"/>
                <a:ext cx="1645900" cy="246221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8B71F0-B982-8DA3-F76B-B79A79249248}"/>
              </a:ext>
            </a:extLst>
          </p:cNvPr>
          <p:cNvSpPr txBox="1"/>
          <p:nvPr/>
        </p:nvSpPr>
        <p:spPr>
          <a:xfrm>
            <a:off x="7879661" y="2074721"/>
            <a:ext cx="354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predizione per JPMorgan Chase (JPM)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536A2-A61C-1CBF-5B9F-58A31C35D743}"/>
                  </a:ext>
                </a:extLst>
              </p:cNvPr>
              <p:cNvSpPr txBox="1"/>
              <p:nvPr/>
            </p:nvSpPr>
            <p:spPr>
              <a:xfrm>
                <a:off x="8658578" y="5032179"/>
                <a:ext cx="16459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parametri stimati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3536A2-A61C-1CBF-5B9F-58A31C3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578" y="5032179"/>
                <a:ext cx="1645900" cy="246221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35CA9A8-BFB7-BC57-A041-73015EC9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6" y="2222372"/>
            <a:ext cx="4686378" cy="280053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7EAE9A9-D23E-E52C-E2F3-D0178DAEE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6" y="5312007"/>
            <a:ext cx="2301854" cy="122690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4D5FD76-D026-3E12-E376-F528C81B5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8" y="2328111"/>
            <a:ext cx="4687717" cy="2781229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92514AB0-89C3-D757-C997-8D3D1E155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24" y="5264898"/>
            <a:ext cx="2366325" cy="12605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3AEF2-188D-F931-95A9-87BDD781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8C27A-C163-6C98-C642-CD10127E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Strategie</a:t>
            </a:r>
            <a:r>
              <a:rPr lang="en-US" sz="8000" dirty="0"/>
              <a:t> di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17184-58C8-6516-CF17-9B2E89F6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/>
              <a:t>Mediante Bollinger’s Bands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42879-9715-74EF-EDEC-BF9154CD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81A27-D9FA-25E3-C545-7D58256D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it-IT" sz="3400" dirty="0"/>
              <a:t>Strategia con </a:t>
            </a:r>
            <a:r>
              <a:rPr lang="it-IT" sz="3400" dirty="0" err="1"/>
              <a:t>Bollinger’s</a:t>
            </a:r>
            <a:r>
              <a:rPr lang="it-IT" sz="3400" dirty="0"/>
              <a:t> Band (BB)</a:t>
            </a: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F0B8-D9E6-2F48-1D32-81743E8E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08576" cy="34928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1700" dirty="0"/>
              <a:t>La </a:t>
            </a:r>
            <a:r>
              <a:rPr lang="it-IT" sz="1700" dirty="0" err="1"/>
              <a:t>Bollinger’s</a:t>
            </a:r>
            <a:r>
              <a:rPr lang="it-IT" sz="1700" dirty="0"/>
              <a:t> Band è uno strumento analitico costituito da un insieme di linee che si trovano rispettivamente due deviazioni standard sopra e sotto (positivamente e negativamente) la media mobile semplice (SMA) relativa ad il prezzo di un titolo.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it-IT" sz="1700" dirty="0"/>
              <a:t>La strategia con le BB prevede che in caso di ‘breakout’ cioè superamento della linea superiore o inferiore, venga generato un trading </a:t>
            </a:r>
            <a:r>
              <a:rPr lang="it-IT" sz="1700" dirty="0" err="1"/>
              <a:t>signal</a:t>
            </a:r>
            <a:r>
              <a:rPr lang="it-IT" sz="1700" dirty="0"/>
              <a:t>. (senza short selling)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E5CF447A-C1A7-CDA0-B134-52A351707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02" y="2451180"/>
            <a:ext cx="5513883" cy="31566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6FED-2875-47DB-4198-D4C460EF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CDE9-3480-2C75-5F3B-7BA1875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strategia BB su FB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8C5EA0D-9B64-F7E1-D514-4778FF64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3" y="2358886"/>
            <a:ext cx="6161971" cy="437321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48F9FE-F7B0-8369-6406-4A48D7F2D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17" y="2358886"/>
            <a:ext cx="4650450" cy="1417984"/>
          </a:xfrm>
          <a:prstGeom prst="rect">
            <a:avLst/>
          </a:prstGeom>
        </p:spPr>
      </p:pic>
      <p:pic>
        <p:nvPicPr>
          <p:cNvPr id="9" name="Picture 8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F443A68B-91FA-0C5D-C124-41CE140D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17" y="4291143"/>
            <a:ext cx="4214427" cy="2413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E50E2-CD4B-2EA9-E535-802ACF40860A}"/>
              </a:ext>
            </a:extLst>
          </p:cNvPr>
          <p:cNvSpPr txBox="1"/>
          <p:nvPr/>
        </p:nvSpPr>
        <p:spPr>
          <a:xfrm>
            <a:off x="7019217" y="3895507"/>
            <a:ext cx="328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Rendimento annuale (periodo 2020): +7.4%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29F721-5FD7-49B8-FB33-1DC212F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A63D5-F2E2-41EB-7C68-AFCC9FC6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CAPM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FEAB-8779-04D5-3D0D-32DD56CF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/>
              <a:t>Capital Asset Pricing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E1560-4D22-9033-7A5A-E4DD5586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7B10-9278-E84F-A020-3014A739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CAPM ed il modello Fama-French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49214-042D-0D37-D378-853CAF16D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it-IT" sz="1800" dirty="0"/>
                  <a:t>Il CAPM (Capital Asset Pricing Model) descrive la relazione tra il rischio sistematico (o di mercato) e i rendimenti aspettati di una </a:t>
                </a:r>
                <a:r>
                  <a:rPr lang="it-IT" sz="1800" i="1" dirty="0"/>
                  <a:t>security. Interpretando i valori dell’indice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800" b="0" i="1" dirty="0"/>
                  <a:t> </a:t>
                </a:r>
                <a:r>
                  <a:rPr lang="it-IT" sz="1800" b="0" i="1" dirty="0"/>
                  <a:t>si può avere una idea del livello di </a:t>
                </a:r>
                <a:r>
                  <a:rPr lang="it-IT" sz="1800" b="0" dirty="0"/>
                  <a:t>sensitività dell’indice rispetto al mercato.</a:t>
                </a:r>
                <a:endParaRPr lang="it-IT" sz="1800" b="0" i="1" dirty="0"/>
              </a:p>
              <a:p>
                <a:pPr algn="just"/>
                <a:r>
                  <a:rPr lang="it-IT" sz="1800" dirty="0"/>
                  <a:t>Il modello Fama-French a 3 fattori estende il CAPM aggiungendo altri due indici beta (o fattori) utili per spiegare l’eccesso di ritorno di un asset o portfolio.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49214-042D-0D37-D378-853CAF16D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825" r="-4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93B8-EA92-068A-53E5-B2674358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184187-231F-1AD9-F13D-4E3E1ABFE67D}"/>
                  </a:ext>
                </a:extLst>
              </p:cNvPr>
              <p:cNvSpPr txBox="1"/>
              <p:nvPr/>
            </p:nvSpPr>
            <p:spPr>
              <a:xfrm>
                <a:off x="3515980" y="4580742"/>
                <a:ext cx="536730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𝑀𝐾𝑇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𝑠𝑚𝑏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𝑆𝑀𝐵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h𝑚𝑙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𝐻𝑀𝐿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184187-231F-1AD9-F13D-4E3E1ABF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80" y="4580742"/>
                <a:ext cx="5367303" cy="39158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5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CDAB-0ABC-B772-2D8C-45E2877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Esposizione con Fama-</a:t>
            </a:r>
            <a:r>
              <a:rPr lang="it-IT" dirty="0" err="1"/>
              <a:t>Frech</a:t>
            </a:r>
            <a:r>
              <a:rPr lang="it-IT" dirty="0"/>
              <a:t> – FB/GOOG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01DE4-AF5D-CC34-3813-70122FA5CF85}"/>
              </a:ext>
            </a:extLst>
          </p:cNvPr>
          <p:cNvGrpSpPr/>
          <p:nvPr/>
        </p:nvGrpSpPr>
        <p:grpSpPr>
          <a:xfrm>
            <a:off x="866885" y="2343278"/>
            <a:ext cx="4052813" cy="2786507"/>
            <a:chOff x="921027" y="2634825"/>
            <a:chExt cx="4052813" cy="2786507"/>
          </a:xfrm>
        </p:grpSpPr>
        <p:pic>
          <p:nvPicPr>
            <p:cNvPr id="5" name="Picture 4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BF7408F3-18B2-8C58-3E84-7BBABCCD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27" y="2942602"/>
              <a:ext cx="4052813" cy="24787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5929E2-C331-19CB-F2FE-0F852F96A2A7}"/>
                </a:ext>
              </a:extLst>
            </p:cNvPr>
            <p:cNvSpPr txBox="1"/>
            <p:nvPr/>
          </p:nvSpPr>
          <p:spPr>
            <a:xfrm>
              <a:off x="2046385" y="2634825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Esposizione per FB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7123E9-4AE6-33C9-0A7F-7544AAA535C8}"/>
              </a:ext>
            </a:extLst>
          </p:cNvPr>
          <p:cNvGrpSpPr/>
          <p:nvPr/>
        </p:nvGrpSpPr>
        <p:grpSpPr>
          <a:xfrm>
            <a:off x="7272303" y="2343278"/>
            <a:ext cx="4053600" cy="2809957"/>
            <a:chOff x="6423278" y="2343278"/>
            <a:chExt cx="4053600" cy="2809957"/>
          </a:xfrm>
        </p:grpSpPr>
        <p:pic>
          <p:nvPicPr>
            <p:cNvPr id="9" name="Picture 8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C65C2615-0677-90C9-6A41-FE4F5072D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278" y="2663338"/>
              <a:ext cx="4053600" cy="24898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90B08-7FE0-7953-F1E2-521D0AED80CA}"/>
                </a:ext>
              </a:extLst>
            </p:cNvPr>
            <p:cNvSpPr txBox="1"/>
            <p:nvPr/>
          </p:nvSpPr>
          <p:spPr>
            <a:xfrm>
              <a:off x="7549030" y="2343278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Esposizione per GOOG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5AF68B-E193-8B64-D124-FB976067262E}"/>
              </a:ext>
            </a:extLst>
          </p:cNvPr>
          <p:cNvSpPr txBox="1"/>
          <p:nvPr/>
        </p:nvSpPr>
        <p:spPr>
          <a:xfrm>
            <a:off x="144379" y="5794664"/>
            <a:ext cx="2947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mkt</a:t>
            </a:r>
            <a:r>
              <a:rPr lang="it-IT" sz="1200" dirty="0"/>
              <a:t>: Market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smb</a:t>
            </a:r>
            <a:r>
              <a:rPr lang="it-IT" sz="1200" dirty="0"/>
              <a:t>: Size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hml</a:t>
            </a:r>
            <a:r>
              <a:rPr lang="it-IT" sz="1200" dirty="0"/>
              <a:t>: Value factor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6E9FEF-3B60-68CD-BBB5-20DB65052058}"/>
              </a:ext>
            </a:extLst>
          </p:cNvPr>
          <p:cNvSpPr/>
          <p:nvPr/>
        </p:nvSpPr>
        <p:spPr>
          <a:xfrm>
            <a:off x="866097" y="4206946"/>
            <a:ext cx="1126146" cy="3109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8A4EF-9F34-1CEC-86E1-90335D4E1DDB}"/>
              </a:ext>
            </a:extLst>
          </p:cNvPr>
          <p:cNvSpPr/>
          <p:nvPr/>
        </p:nvSpPr>
        <p:spPr>
          <a:xfrm>
            <a:off x="7272303" y="4206946"/>
            <a:ext cx="1126146" cy="3109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19227-5315-6563-34F5-BA15573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EF29-06DA-BA81-5BF7-11964AB8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Titoli</a:t>
            </a:r>
            <a:r>
              <a:rPr lang="en-US" dirty="0"/>
              <a:t> </a:t>
            </a:r>
            <a:r>
              <a:rPr lang="en-US" dirty="0" err="1"/>
              <a:t>utilizzati</a:t>
            </a:r>
            <a:endParaRPr lang="en-US" dirty="0"/>
          </a:p>
        </p:txBody>
      </p:sp>
      <p:pic>
        <p:nvPicPr>
          <p:cNvPr id="6" name="Content Placeholder 5" descr="Meta (FB)">
            <a:extLst>
              <a:ext uri="{FF2B5EF4-FFF2-40B4-BE49-F238E27FC236}">
                <a16:creationId xmlns:a16="http://schemas.microsoft.com/office/drawing/2014/main" id="{145B5758-A5B6-8BF6-E047-648915312D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462" y="3367082"/>
            <a:ext cx="2717861" cy="547956"/>
          </a:xfrm>
        </p:spPr>
      </p:pic>
      <p:pic>
        <p:nvPicPr>
          <p:cNvPr id="10" name="Picture 9" descr="Alphabet (GOOG)">
            <a:extLst>
              <a:ext uri="{FF2B5EF4-FFF2-40B4-BE49-F238E27FC236}">
                <a16:creationId xmlns:a16="http://schemas.microsoft.com/office/drawing/2014/main" id="{0308CDDF-E7F0-D087-3D0C-AA274962F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2" y="4533701"/>
            <a:ext cx="2823616" cy="684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9C7C3-CB1A-9778-80F2-B2C6D0B79E3E}"/>
              </a:ext>
            </a:extLst>
          </p:cNvPr>
          <p:cNvSpPr txBox="1"/>
          <p:nvPr/>
        </p:nvSpPr>
        <p:spPr>
          <a:xfrm>
            <a:off x="903852" y="2603910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settore</a:t>
            </a:r>
            <a:r>
              <a:rPr lang="en-US" dirty="0"/>
              <a:t> </a:t>
            </a:r>
            <a:r>
              <a:rPr lang="en-US" dirty="0" err="1"/>
              <a:t>tecnologico</a:t>
            </a:r>
            <a:endParaRPr lang="en-US" dirty="0"/>
          </a:p>
        </p:txBody>
      </p:sp>
      <p:pic>
        <p:nvPicPr>
          <p:cNvPr id="19" name="Picture 18" descr="Raytheon (RTX)">
            <a:extLst>
              <a:ext uri="{FF2B5EF4-FFF2-40B4-BE49-F238E27FC236}">
                <a16:creationId xmlns:a16="http://schemas.microsoft.com/office/drawing/2014/main" id="{78E1256B-6182-F5E9-ABD5-84E9CD0BA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34" y="3479290"/>
            <a:ext cx="2431674" cy="474936"/>
          </a:xfrm>
          <a:prstGeom prst="rect">
            <a:avLst/>
          </a:prstGeom>
        </p:spPr>
      </p:pic>
      <p:pic>
        <p:nvPicPr>
          <p:cNvPr id="21" name="Picture 20" descr="Lockheed Martin (LMT)">
            <a:extLst>
              <a:ext uri="{FF2B5EF4-FFF2-40B4-BE49-F238E27FC236}">
                <a16:creationId xmlns:a16="http://schemas.microsoft.com/office/drawing/2014/main" id="{1068EA1D-7D11-2EFC-85D8-43A1FF0A9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15" y="4462608"/>
            <a:ext cx="2763709" cy="6671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6B0679-0AB2-D14D-54E0-764F1494D7CF}"/>
              </a:ext>
            </a:extLst>
          </p:cNvPr>
          <p:cNvSpPr txBox="1"/>
          <p:nvPr/>
        </p:nvSpPr>
        <p:spPr>
          <a:xfrm>
            <a:off x="8409566" y="2603910"/>
            <a:ext cx="19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settore</a:t>
            </a:r>
            <a:r>
              <a:rPr lang="en-US" dirty="0"/>
              <a:t> </a:t>
            </a:r>
            <a:r>
              <a:rPr lang="en-US" dirty="0" err="1"/>
              <a:t>bancario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6DEEAD-1240-CCA2-A194-BC59E8E1CF61}"/>
              </a:ext>
            </a:extLst>
          </p:cNvPr>
          <p:cNvSpPr txBox="1"/>
          <p:nvPr/>
        </p:nvSpPr>
        <p:spPr>
          <a:xfrm>
            <a:off x="4613324" y="2603910"/>
            <a:ext cx="19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settore</a:t>
            </a:r>
            <a:r>
              <a:rPr lang="en-US" dirty="0"/>
              <a:t> </a:t>
            </a:r>
            <a:r>
              <a:rPr lang="en-US" dirty="0" err="1"/>
              <a:t>militare</a:t>
            </a:r>
            <a:endParaRPr lang="en-US" dirty="0"/>
          </a:p>
        </p:txBody>
      </p:sp>
      <p:pic>
        <p:nvPicPr>
          <p:cNvPr id="28" name="Picture 27" descr="Bank of America (BAC)">
            <a:extLst>
              <a:ext uri="{FF2B5EF4-FFF2-40B4-BE49-F238E27FC236}">
                <a16:creationId xmlns:a16="http://schemas.microsoft.com/office/drawing/2014/main" id="{B485B2DD-56F6-3739-B113-E98C5A9F3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34" y="3446274"/>
            <a:ext cx="3806582" cy="386606"/>
          </a:xfrm>
          <a:prstGeom prst="rect">
            <a:avLst/>
          </a:prstGeom>
        </p:spPr>
      </p:pic>
      <p:pic>
        <p:nvPicPr>
          <p:cNvPr id="30" name="Picture 29" descr="JPMorgan Chase (JPM)">
            <a:extLst>
              <a:ext uri="{FF2B5EF4-FFF2-40B4-BE49-F238E27FC236}">
                <a16:creationId xmlns:a16="http://schemas.microsoft.com/office/drawing/2014/main" id="{27B72561-FD9E-86C7-5910-ED85A1185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11" y="4541558"/>
            <a:ext cx="4074205" cy="5092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08A3E-6716-7EDC-D596-5A98E97C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8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CDAB-0ABC-B772-2D8C-45E2877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Esposizione con Fama-</a:t>
            </a:r>
            <a:r>
              <a:rPr lang="it-IT" dirty="0" err="1"/>
              <a:t>Frech</a:t>
            </a:r>
            <a:r>
              <a:rPr lang="it-IT" dirty="0"/>
              <a:t> – RTX/LMT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929E2-C331-19CB-F2FE-0F852F96A2A7}"/>
              </a:ext>
            </a:extLst>
          </p:cNvPr>
          <p:cNvSpPr txBox="1"/>
          <p:nvPr/>
        </p:nvSpPr>
        <p:spPr>
          <a:xfrm>
            <a:off x="1992243" y="234327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Esposizione per RTX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90B08-7FE0-7953-F1E2-521D0AED80CA}"/>
              </a:ext>
            </a:extLst>
          </p:cNvPr>
          <p:cNvSpPr txBox="1"/>
          <p:nvPr/>
        </p:nvSpPr>
        <p:spPr>
          <a:xfrm>
            <a:off x="8398055" y="2343278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Esposizione per LMT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AF68B-E193-8B64-D124-FB976067262E}"/>
              </a:ext>
            </a:extLst>
          </p:cNvPr>
          <p:cNvSpPr txBox="1"/>
          <p:nvPr/>
        </p:nvSpPr>
        <p:spPr>
          <a:xfrm>
            <a:off x="144379" y="5794664"/>
            <a:ext cx="2947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mkt</a:t>
            </a:r>
            <a:r>
              <a:rPr lang="it-IT" sz="1200" dirty="0"/>
              <a:t>: Market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smb</a:t>
            </a:r>
            <a:r>
              <a:rPr lang="it-IT" sz="1200" dirty="0"/>
              <a:t>: Size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hml</a:t>
            </a:r>
            <a:r>
              <a:rPr lang="it-IT" sz="1200" dirty="0"/>
              <a:t>: Value factor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4FE6E29-01BD-22B7-07B5-CEB850601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7" y="2663337"/>
            <a:ext cx="4053600" cy="2489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6E9FEF-3B60-68CD-BBB5-20DB65052058}"/>
              </a:ext>
            </a:extLst>
          </p:cNvPr>
          <p:cNvSpPr/>
          <p:nvPr/>
        </p:nvSpPr>
        <p:spPr>
          <a:xfrm>
            <a:off x="866097" y="4206946"/>
            <a:ext cx="1126146" cy="3109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E379F6D-2211-ADA5-E6C9-FB2B8D78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03" y="2663336"/>
            <a:ext cx="4053600" cy="24898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08A4EF-9F34-1CEC-86E1-90335D4E1DDB}"/>
              </a:ext>
            </a:extLst>
          </p:cNvPr>
          <p:cNvSpPr/>
          <p:nvPr/>
        </p:nvSpPr>
        <p:spPr>
          <a:xfrm>
            <a:off x="7272303" y="4206946"/>
            <a:ext cx="1126146" cy="3109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CF385-403C-052F-76A3-5E7ED17A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CDAB-0ABC-B772-2D8C-45E2877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Esposizione con Fama-</a:t>
            </a:r>
            <a:r>
              <a:rPr lang="it-IT" dirty="0" err="1"/>
              <a:t>Frech</a:t>
            </a:r>
            <a:r>
              <a:rPr lang="it-IT" dirty="0"/>
              <a:t> – BAC/JPM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929E2-C331-19CB-F2FE-0F852F96A2A7}"/>
              </a:ext>
            </a:extLst>
          </p:cNvPr>
          <p:cNvSpPr txBox="1"/>
          <p:nvPr/>
        </p:nvSpPr>
        <p:spPr>
          <a:xfrm>
            <a:off x="1992243" y="234327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Esposizione per BAC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90B08-7FE0-7953-F1E2-521D0AED80CA}"/>
              </a:ext>
            </a:extLst>
          </p:cNvPr>
          <p:cNvSpPr txBox="1"/>
          <p:nvPr/>
        </p:nvSpPr>
        <p:spPr>
          <a:xfrm>
            <a:off x="8398055" y="2343278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Esposizione per JPM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AF68B-E193-8B64-D124-FB976067262E}"/>
              </a:ext>
            </a:extLst>
          </p:cNvPr>
          <p:cNvSpPr txBox="1"/>
          <p:nvPr/>
        </p:nvSpPr>
        <p:spPr>
          <a:xfrm>
            <a:off x="144379" y="5794664"/>
            <a:ext cx="2947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mkt</a:t>
            </a:r>
            <a:r>
              <a:rPr lang="it-IT" sz="1200" dirty="0"/>
              <a:t>: Market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smb</a:t>
            </a:r>
            <a:r>
              <a:rPr lang="it-IT" sz="1200" dirty="0"/>
              <a:t>: Size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/>
              <a:t>hml</a:t>
            </a:r>
            <a:r>
              <a:rPr lang="it-IT" sz="1200" dirty="0"/>
              <a:t>: Value factor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3BE0FEE-A74E-EDFA-7D82-0104B855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7" y="2663336"/>
            <a:ext cx="4053600" cy="2489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6E9FEF-3B60-68CD-BBB5-20DB65052058}"/>
              </a:ext>
            </a:extLst>
          </p:cNvPr>
          <p:cNvSpPr/>
          <p:nvPr/>
        </p:nvSpPr>
        <p:spPr>
          <a:xfrm>
            <a:off x="866097" y="4206946"/>
            <a:ext cx="1126146" cy="3109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393AA0-E399-A4FA-A3C7-5FB7EEBF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03" y="2596913"/>
            <a:ext cx="4053600" cy="24898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08A4EF-9F34-1CEC-86E1-90335D4E1DDB}"/>
              </a:ext>
            </a:extLst>
          </p:cNvPr>
          <p:cNvSpPr/>
          <p:nvPr/>
        </p:nvSpPr>
        <p:spPr>
          <a:xfrm>
            <a:off x="7272303" y="4152804"/>
            <a:ext cx="1126146" cy="3109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C9CAF-BD71-ACF9-D06A-6DB005F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5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A35D-0697-528C-FD1B-97063F39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Portfolio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EEF5-9785-6B8C-3584-8468DAF3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 err="1"/>
              <a:t>Costruzione</a:t>
            </a:r>
            <a:r>
              <a:rPr lang="en-US" sz="2400" dirty="0"/>
              <a:t> di </a:t>
            </a:r>
            <a:r>
              <a:rPr lang="en-US" sz="2400" dirty="0" err="1"/>
              <a:t>portafoglio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6DF9-C7D6-D5EA-167A-0047AE2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FE96-C9C8-8A36-2091-EC3EB4AF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Portfolio </a:t>
            </a:r>
            <a:r>
              <a:rPr lang="it-IT" dirty="0" err="1"/>
              <a:t>optimization</a:t>
            </a:r>
            <a:r>
              <a:rPr lang="it-IT" dirty="0"/>
              <a:t> e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19D3-233C-D8BA-083C-C29633AA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800" dirty="0"/>
              <a:t>La </a:t>
            </a:r>
            <a:r>
              <a:rPr lang="it-IT" sz="1800" dirty="0" err="1"/>
              <a:t>Modern</a:t>
            </a:r>
            <a:r>
              <a:rPr lang="it-IT" sz="1800" dirty="0"/>
              <a:t> Portfolio Theory</a:t>
            </a:r>
            <a:r>
              <a:rPr lang="it-IT" sz="1800" b="1" dirty="0"/>
              <a:t> MPT </a:t>
            </a:r>
            <a:r>
              <a:rPr lang="it-IT" sz="1800" dirty="0"/>
              <a:t>è il principio fondamentale che sta dietro alla allocazione degli asset in un portfolio, tale principio si basa sulla </a:t>
            </a:r>
            <a:r>
              <a:rPr lang="it-IT" sz="1800" i="1" dirty="0"/>
              <a:t>diversificazione</a:t>
            </a:r>
            <a:r>
              <a:rPr lang="it-IT" sz="1800" dirty="0"/>
              <a:t> dei titoli per cercare di aumentare il profitto e di ridurre il rischio.</a:t>
            </a:r>
          </a:p>
          <a:p>
            <a:pPr algn="just"/>
            <a:r>
              <a:rPr lang="it-IT" sz="1800" dirty="0"/>
              <a:t>Le simulazioni di Monte Carlo ci permettono di ottenere un set di portafogli ottimali grazie alla generazione in maniera random di un elevato numero </a:t>
            </a:r>
            <a:r>
              <a:rPr lang="it-IT" sz="1800"/>
              <a:t>di portafogli, </a:t>
            </a:r>
            <a:r>
              <a:rPr lang="it-IT" sz="1800" dirty="0"/>
              <a:t>tale metodo lo si può utilizzare sia con dati passati ma anche con dati di previsione.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24111-CE7C-3C78-325C-EF3D949B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F092-7AC8-D390-5E46-6F3B8793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Portafoglio ottimale con monte carlo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3BA70F-BC57-FCC1-183C-9420A88B11A3}"/>
              </a:ext>
            </a:extLst>
          </p:cNvPr>
          <p:cNvGrpSpPr/>
          <p:nvPr/>
        </p:nvGrpSpPr>
        <p:grpSpPr>
          <a:xfrm>
            <a:off x="6572273" y="2172731"/>
            <a:ext cx="4574811" cy="4188279"/>
            <a:chOff x="7203931" y="2118356"/>
            <a:chExt cx="4574811" cy="4188279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A39031FD-DA3C-4E0D-678D-43E67244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931" y="2471158"/>
              <a:ext cx="4510800" cy="30925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D24D9-AC54-BDA0-8BA7-8F3ED1D718BF}"/>
                </a:ext>
              </a:extLst>
            </p:cNvPr>
            <p:cNvSpPr txBox="1"/>
            <p:nvPr/>
          </p:nvSpPr>
          <p:spPr>
            <a:xfrm>
              <a:off x="7494742" y="2118356"/>
              <a:ext cx="3929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Portfolio con dati di previsione (ARIMA)</a:t>
              </a:r>
            </a:p>
          </p:txBody>
        </p:sp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1FD87C77-E7AE-67F9-A9A6-7D18A279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742" y="5627552"/>
              <a:ext cx="4284000" cy="6790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26A482-123E-D63E-5DE8-14B4DFAA0B68}"/>
              </a:ext>
            </a:extLst>
          </p:cNvPr>
          <p:cNvGrpSpPr/>
          <p:nvPr/>
        </p:nvGrpSpPr>
        <p:grpSpPr>
          <a:xfrm>
            <a:off x="717352" y="2172731"/>
            <a:ext cx="4611565" cy="4215028"/>
            <a:chOff x="477269" y="2172731"/>
            <a:chExt cx="4611565" cy="42150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E45270-3552-7EF9-FAF3-7DC04CD18414}"/>
                </a:ext>
              </a:extLst>
            </p:cNvPr>
            <p:cNvSpPr txBox="1"/>
            <p:nvPr/>
          </p:nvSpPr>
          <p:spPr>
            <a:xfrm>
              <a:off x="1484338" y="2172731"/>
              <a:ext cx="2498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Portfolio con dati storici</a:t>
              </a:r>
            </a:p>
          </p:txBody>
        </p:sp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CA3EFAC5-63A9-0BF7-5DBA-B1D18E6D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69" y="2510715"/>
              <a:ext cx="4512174" cy="3072551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8B3FD9A-6B0E-AA5C-E0D3-ED256F2D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61" y="5701179"/>
              <a:ext cx="4283973" cy="68658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18F79-54F1-65BA-E811-282B290E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B1C0-F10B-96CD-FEBB-7B68FAC3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Beta dei portafogli ottimali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89CD52-26ED-8EC4-1D43-21D44C0E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" y="2752448"/>
            <a:ext cx="4459967" cy="262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5DE5E-CD5D-2954-47A1-E2B3835D9439}"/>
              </a:ext>
            </a:extLst>
          </p:cNvPr>
          <p:cNvSpPr txBox="1"/>
          <p:nvPr/>
        </p:nvSpPr>
        <p:spPr>
          <a:xfrm>
            <a:off x="1820575" y="2443173"/>
            <a:ext cx="230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Portfolio con dati passati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69C9B1F-CA9B-80B0-7ECD-D1A48ED1F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2" y="2753716"/>
            <a:ext cx="4457813" cy="262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F7F244-A8A1-A582-4176-983797FDFE6A}"/>
              </a:ext>
            </a:extLst>
          </p:cNvPr>
          <p:cNvSpPr txBox="1"/>
          <p:nvPr/>
        </p:nvSpPr>
        <p:spPr>
          <a:xfrm>
            <a:off x="7665110" y="2443174"/>
            <a:ext cx="3461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Portfolio con dati di previsione (ARIMA)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E35E2F-24BC-DD14-951D-ACF19916DF0C}"/>
                  </a:ext>
                </a:extLst>
              </p:cNvPr>
              <p:cNvSpPr txBox="1"/>
              <p:nvPr/>
            </p:nvSpPr>
            <p:spPr>
              <a:xfrm>
                <a:off x="2305384" y="5378116"/>
                <a:ext cx="981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=0.9145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E35E2F-24BC-DD14-951D-ACF19916D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84" y="5378116"/>
                <a:ext cx="98180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9DCA7D-F4B2-0F7E-F767-D23B61BBEE91}"/>
                  </a:ext>
                </a:extLst>
              </p:cNvPr>
              <p:cNvSpPr txBox="1"/>
              <p:nvPr/>
            </p:nvSpPr>
            <p:spPr>
              <a:xfrm>
                <a:off x="8904809" y="5378116"/>
                <a:ext cx="981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=0.5996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9DCA7D-F4B2-0F7E-F767-D23B61BB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809" y="5378116"/>
                <a:ext cx="981807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EFE11-3509-E90E-769F-D61FABF6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C8DEF-9D75-CE33-BB54-EB22F4DD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Statistiche</a:t>
            </a:r>
            <a:r>
              <a:rPr lang="en-US" sz="7200" dirty="0"/>
              <a:t> </a:t>
            </a:r>
            <a:r>
              <a:rPr lang="en-US" sz="7200" dirty="0" err="1"/>
              <a:t>descrittive</a:t>
            </a:r>
            <a:endParaRPr lang="en-US" sz="7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ADE6E-6B01-8F76-E2EF-64F3BB0F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D2A006-FB2A-297F-E873-2D923CF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Rendimenti semplici e composti</a:t>
            </a:r>
            <a:endParaRPr lang="it-I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2574B7-6F47-1793-DBF1-984C6A951A71}"/>
              </a:ext>
            </a:extLst>
          </p:cNvPr>
          <p:cNvGrpSpPr/>
          <p:nvPr/>
        </p:nvGrpSpPr>
        <p:grpSpPr>
          <a:xfrm>
            <a:off x="514877" y="2060178"/>
            <a:ext cx="3252562" cy="4597753"/>
            <a:chOff x="514877" y="2060178"/>
            <a:chExt cx="3252562" cy="4597753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92DDD98F-57AF-6CC3-F13E-A52FF42B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7" y="2297867"/>
              <a:ext cx="3252562" cy="2205353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FCB453F4-C995-DE85-E059-DB08104AA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59" y="4503220"/>
              <a:ext cx="3099836" cy="21547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24F1C1-9070-0678-67FD-C0AB5C73EEB8}"/>
                </a:ext>
              </a:extLst>
            </p:cNvPr>
            <p:cNvSpPr txBox="1"/>
            <p:nvPr/>
          </p:nvSpPr>
          <p:spPr>
            <a:xfrm>
              <a:off x="1598274" y="206017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titoli</a:t>
              </a:r>
              <a:r>
                <a:rPr lang="it-IT" sz="1100" dirty="0"/>
                <a:t> </a:t>
              </a:r>
              <a:r>
                <a:rPr lang="it-IT" sz="1200" dirty="0"/>
                <a:t>tecnologici</a:t>
              </a:r>
              <a:endParaRPr lang="it-IT" sz="11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9F4B8-5F9C-FFE5-1617-CFDBA997BCF8}"/>
              </a:ext>
            </a:extLst>
          </p:cNvPr>
          <p:cNvGrpSpPr/>
          <p:nvPr/>
        </p:nvGrpSpPr>
        <p:grpSpPr>
          <a:xfrm>
            <a:off x="4222462" y="2060178"/>
            <a:ext cx="3254697" cy="4637373"/>
            <a:chOff x="4132225" y="2072647"/>
            <a:chExt cx="3254697" cy="46373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CE8F02-5F48-63D3-E127-2D58B6F54070}"/>
                </a:ext>
              </a:extLst>
            </p:cNvPr>
            <p:cNvSpPr txBox="1"/>
            <p:nvPr/>
          </p:nvSpPr>
          <p:spPr>
            <a:xfrm>
              <a:off x="5419052" y="2072647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titoli militari</a:t>
              </a:r>
            </a:p>
          </p:txBody>
        </p:sp>
        <p:pic>
          <p:nvPicPr>
            <p:cNvPr id="1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3F7548EC-5659-593A-E6CD-ABAD47A2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225" y="2296420"/>
              <a:ext cx="3254697" cy="2206800"/>
            </a:xfrm>
            <a:prstGeom prst="rect">
              <a:avLst/>
            </a:prstGeom>
          </p:spPr>
        </p:pic>
        <p:pic>
          <p:nvPicPr>
            <p:cNvPr id="15" name="Picture 14" descr="Chart, line chart&#10;&#10;Description automatically generated">
              <a:extLst>
                <a:ext uri="{FF2B5EF4-FFF2-40B4-BE49-F238E27FC236}">
                  <a16:creationId xmlns:a16="http://schemas.microsoft.com/office/drawing/2014/main" id="{C51703C9-BB91-AA17-2B8D-623164D5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149" y="4503220"/>
              <a:ext cx="3174773" cy="22068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68D4A5-E82A-801B-ED0E-BEA89B820B3E}"/>
              </a:ext>
            </a:extLst>
          </p:cNvPr>
          <p:cNvSpPr txBox="1"/>
          <p:nvPr/>
        </p:nvSpPr>
        <p:spPr>
          <a:xfrm>
            <a:off x="9110924" y="2060178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titoli bancari</a:t>
            </a:r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ADB188D4-C547-6F47-40D4-AC6576ECA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82" y="2283951"/>
            <a:ext cx="3175200" cy="2152898"/>
          </a:xfrm>
          <a:prstGeom prst="rect">
            <a:avLst/>
          </a:prstGeom>
        </p:spPr>
      </p:pic>
      <p:pic>
        <p:nvPicPr>
          <p:cNvPr id="38" name="Picture 37" descr="Chart, line chart, histogram&#10;&#10;Description automatically generated">
            <a:extLst>
              <a:ext uri="{FF2B5EF4-FFF2-40B4-BE49-F238E27FC236}">
                <a16:creationId xmlns:a16="http://schemas.microsoft.com/office/drawing/2014/main" id="{D03DACA9-BE96-1A60-AC5D-3E74714EE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106" y="4490454"/>
            <a:ext cx="3175200" cy="22070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AE317B-D5EC-56CC-149F-AA867629C65F}"/>
              </a:ext>
            </a:extLst>
          </p:cNvPr>
          <p:cNvCxnSpPr>
            <a:cxnSpLocks/>
          </p:cNvCxnSpPr>
          <p:nvPr/>
        </p:nvCxnSpPr>
        <p:spPr>
          <a:xfrm>
            <a:off x="4006516" y="2749216"/>
            <a:ext cx="0" cy="33628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4CE551-8B3D-CA78-DA46-C01F5371F8ED}"/>
              </a:ext>
            </a:extLst>
          </p:cNvPr>
          <p:cNvCxnSpPr>
            <a:cxnSpLocks/>
          </p:cNvCxnSpPr>
          <p:nvPr/>
        </p:nvCxnSpPr>
        <p:spPr>
          <a:xfrm>
            <a:off x="7792452" y="2749216"/>
            <a:ext cx="0" cy="33628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2ED44-50E9-35BC-BD15-4D744962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941" y="626754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9C93-863F-4B2F-EDE3-D5F203B4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Grafici diagnostici e statistiche – FB/GOOG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9CC98-0425-16EC-BBF7-AFA878931B80}"/>
              </a:ext>
            </a:extLst>
          </p:cNvPr>
          <p:cNvGrpSpPr/>
          <p:nvPr/>
        </p:nvGrpSpPr>
        <p:grpSpPr>
          <a:xfrm>
            <a:off x="2049380" y="2165955"/>
            <a:ext cx="3234924" cy="3698026"/>
            <a:chOff x="-121728" y="2078022"/>
            <a:chExt cx="2947078" cy="3249265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7941F199-8727-85BC-EFE7-267C80880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1728" y="2355021"/>
              <a:ext cx="2947078" cy="29722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62431-FB7B-6E44-D5FD-27E8CCAE4BE7}"/>
                </a:ext>
              </a:extLst>
            </p:cNvPr>
            <p:cNvSpPr txBox="1"/>
            <p:nvPr/>
          </p:nvSpPr>
          <p:spPr>
            <a:xfrm>
              <a:off x="854316" y="2078022"/>
              <a:ext cx="997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Meta (FB)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23B7-A6F8-A8BA-6D6A-FB150165D0D2}"/>
              </a:ext>
            </a:extLst>
          </p:cNvPr>
          <p:cNvGrpSpPr/>
          <p:nvPr/>
        </p:nvGrpSpPr>
        <p:grpSpPr>
          <a:xfrm>
            <a:off x="6907695" y="2165955"/>
            <a:ext cx="3234925" cy="3647159"/>
            <a:chOff x="3903991" y="2295294"/>
            <a:chExt cx="2941242" cy="3460048"/>
          </a:xfrm>
        </p:grpSpPr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50309552-4D3A-A862-ABDB-6BC07004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991" y="2592938"/>
              <a:ext cx="2941242" cy="31624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EBD43B-C389-53B0-3251-C6110061674F}"/>
                </a:ext>
              </a:extLst>
            </p:cNvPr>
            <p:cNvSpPr txBox="1"/>
            <p:nvPr/>
          </p:nvSpPr>
          <p:spPr>
            <a:xfrm>
              <a:off x="4630988" y="2295294"/>
              <a:ext cx="1487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Alphabet (GOOG)</a:t>
              </a:r>
            </a:p>
          </p:txBody>
        </p:sp>
      </p:grp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E0E0D5E0-8C59-FAB7-AA83-66EF4ACF0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9" y="5823942"/>
            <a:ext cx="3172485" cy="463933"/>
          </a:xfrm>
          <a:prstGeom prst="rect">
            <a:avLst/>
          </a:prstGeom>
        </p:spPr>
      </p:pic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AD8BAB1-0EB5-A703-E81B-857DFFEBF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57" y="5834876"/>
            <a:ext cx="3024000" cy="402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C602E3-F6D7-949A-F3E7-0F033863AD08}"/>
                  </a:ext>
                </a:extLst>
              </p:cNvPr>
              <p:cNvSpPr txBox="1"/>
              <p:nvPr/>
            </p:nvSpPr>
            <p:spPr>
              <a:xfrm>
                <a:off x="3027082" y="6254978"/>
                <a:ext cx="1279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Volatilità: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36,44%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C602E3-F6D7-949A-F3E7-0F033863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82" y="6254978"/>
                <a:ext cx="1279517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FD0272-FEF6-64D7-873B-CAA6DC20FB4A}"/>
                  </a:ext>
                </a:extLst>
              </p:cNvPr>
              <p:cNvSpPr txBox="1"/>
              <p:nvPr/>
            </p:nvSpPr>
            <p:spPr>
              <a:xfrm>
                <a:off x="7885403" y="6237634"/>
                <a:ext cx="1279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Volatilità: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5,11%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FD0272-FEF6-64D7-873B-CAA6DC20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03" y="6237634"/>
                <a:ext cx="1279517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B2579-BB03-2653-B784-2B761518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9C93-863F-4B2F-EDE3-D5F203B4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Grafici diagnostici e statistiche – RTX/LMT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BD43B-C389-53B0-3251-C6110061674F}"/>
              </a:ext>
            </a:extLst>
          </p:cNvPr>
          <p:cNvSpPr txBox="1"/>
          <p:nvPr/>
        </p:nvSpPr>
        <p:spPr>
          <a:xfrm>
            <a:off x="7707284" y="2165955"/>
            <a:ext cx="185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Lockheed Martin (LMT)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6C2B20-089E-DE22-9E58-2C1181B5D9D1}"/>
              </a:ext>
            </a:extLst>
          </p:cNvPr>
          <p:cNvGrpSpPr/>
          <p:nvPr/>
        </p:nvGrpSpPr>
        <p:grpSpPr>
          <a:xfrm>
            <a:off x="2045873" y="2202696"/>
            <a:ext cx="3236400" cy="3902761"/>
            <a:chOff x="2045873" y="2202696"/>
            <a:chExt cx="3236400" cy="39027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62431-FB7B-6E44-D5FD-27E8CCAE4BE7}"/>
                </a:ext>
              </a:extLst>
            </p:cNvPr>
            <p:cNvSpPr txBox="1"/>
            <p:nvPr/>
          </p:nvSpPr>
          <p:spPr>
            <a:xfrm>
              <a:off x="2982092" y="2202696"/>
              <a:ext cx="136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Raytheon (RTX)</a:t>
              </a:r>
            </a:p>
          </p:txBody>
        </p:sp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318D7DA4-67E4-EEFC-A6CB-75393CFD5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873" y="2457933"/>
              <a:ext cx="3236400" cy="3264062"/>
            </a:xfrm>
            <a:prstGeom prst="rect">
              <a:avLst/>
            </a:prstGeom>
          </p:spPr>
        </p:pic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5423F8C3-4506-5D08-8DB7-FEBB966A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073" y="5702697"/>
              <a:ext cx="3024000" cy="402760"/>
            </a:xfrm>
            <a:prstGeom prst="rect">
              <a:avLst/>
            </a:prstGeom>
          </p:spPr>
        </p:pic>
      </p:grp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1D5603C-7AD8-E79C-67C7-300EBA277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57" y="2477231"/>
            <a:ext cx="3236400" cy="3225466"/>
          </a:xfrm>
          <a:prstGeom prst="rect">
            <a:avLst/>
          </a:prstGeom>
        </p:spPr>
      </p:pic>
      <p:pic>
        <p:nvPicPr>
          <p:cNvPr id="18" name="Picture 1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3930252-8830-292D-32E1-E3DBAFE06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57" y="5702697"/>
            <a:ext cx="3024000" cy="402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7D837F-5023-F8BE-984A-90CB18B3D6B3}"/>
                  </a:ext>
                </a:extLst>
              </p:cNvPr>
              <p:cNvSpPr txBox="1"/>
              <p:nvPr/>
            </p:nvSpPr>
            <p:spPr>
              <a:xfrm>
                <a:off x="3024314" y="6124755"/>
                <a:ext cx="1279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Volatilità: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5,49%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7D837F-5023-F8BE-984A-90CB18B3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14" y="6124755"/>
                <a:ext cx="1279517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7DAC46-2F23-F63C-9980-88CE82EC4854}"/>
                  </a:ext>
                </a:extLst>
              </p:cNvPr>
              <p:cNvSpPr txBox="1"/>
              <p:nvPr/>
            </p:nvSpPr>
            <p:spPr>
              <a:xfrm>
                <a:off x="7996436" y="6124755"/>
                <a:ext cx="1200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Volatilità: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1,1%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7DAC46-2F23-F63C-9980-88CE82EC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436" y="6124755"/>
                <a:ext cx="1200970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405CA-962F-26E6-C112-FA597A24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9C93-863F-4B2F-EDE3-D5F203B4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Grafici diagnostici e statistiche – BAC/JPM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BD43B-C389-53B0-3251-C6110061674F}"/>
              </a:ext>
            </a:extLst>
          </p:cNvPr>
          <p:cNvSpPr txBox="1"/>
          <p:nvPr/>
        </p:nvSpPr>
        <p:spPr>
          <a:xfrm>
            <a:off x="7715402" y="2165604"/>
            <a:ext cx="2044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JPMorgan Chase (JPM)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2431-FB7B-6E44-D5FD-27E8CCAE4BE7}"/>
              </a:ext>
            </a:extLst>
          </p:cNvPr>
          <p:cNvSpPr txBox="1"/>
          <p:nvPr/>
        </p:nvSpPr>
        <p:spPr>
          <a:xfrm>
            <a:off x="2850835" y="2165604"/>
            <a:ext cx="185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Bank of America (BAC)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4F87286-A3E4-0019-6DBA-4CF2F0AB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4" y="2492004"/>
            <a:ext cx="3236400" cy="326406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10EBC56-D894-4D43-EDF7-F0F3FCAA6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44" y="5756066"/>
            <a:ext cx="3024000" cy="40276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7C24B37-FE44-257A-AD86-608870CDC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58" y="2477231"/>
            <a:ext cx="3236400" cy="3264062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FCED364-952C-59D6-8B65-7E9CCE508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58" y="5741293"/>
            <a:ext cx="3024000" cy="402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C6083-E564-7D1C-A8D8-E178A1D99009}"/>
                  </a:ext>
                </a:extLst>
              </p:cNvPr>
              <p:cNvSpPr txBox="1"/>
              <p:nvPr/>
            </p:nvSpPr>
            <p:spPr>
              <a:xfrm>
                <a:off x="3027085" y="6158826"/>
                <a:ext cx="1279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Volatilità: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,74%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C6083-E564-7D1C-A8D8-E178A1D99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85" y="6158826"/>
                <a:ext cx="1279517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95D24D-505B-8A95-077F-2D38BE88590A}"/>
                  </a:ext>
                </a:extLst>
              </p:cNvPr>
              <p:cNvSpPr txBox="1"/>
              <p:nvPr/>
            </p:nvSpPr>
            <p:spPr>
              <a:xfrm>
                <a:off x="8097798" y="6158826"/>
                <a:ext cx="1279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dirty="0"/>
                  <a:t>Volatilità: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,04%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95D24D-505B-8A95-077F-2D38BE88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798" y="6158826"/>
                <a:ext cx="1279517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322C6-D088-C2FB-B623-8B06464E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4C88-94AF-6B3F-0624-C8BE3A0F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 e dispersione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717AE38-A295-79EB-3A41-80E66D14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" y="2489562"/>
            <a:ext cx="3696843" cy="207394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16D0524-032B-6C16-05C8-AD82ED27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40" y="2489908"/>
            <a:ext cx="3696226" cy="207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4E521-1C87-12FA-8149-7FCCF29D640D}"/>
              </a:ext>
            </a:extLst>
          </p:cNvPr>
          <p:cNvSpPr txBox="1"/>
          <p:nvPr/>
        </p:nvSpPr>
        <p:spPr>
          <a:xfrm>
            <a:off x="1443043" y="2181785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titoli tecnologici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62B22-DEB1-4DB9-D08F-9B71D7CB27D0}"/>
              </a:ext>
            </a:extLst>
          </p:cNvPr>
          <p:cNvSpPr txBox="1"/>
          <p:nvPr/>
        </p:nvSpPr>
        <p:spPr>
          <a:xfrm>
            <a:off x="5419835" y="218178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titoli militari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4B4B1D1-ACDF-37F7-5D88-5E2BD1FC8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0" y="4563508"/>
            <a:ext cx="3095889" cy="2073945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B079482A-2CEA-2239-66B7-0F84CCC0C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19" y="4563853"/>
            <a:ext cx="3095374" cy="207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B08935-1DE9-70A1-147F-AC585229E12A}"/>
              </a:ext>
            </a:extLst>
          </p:cNvPr>
          <p:cNvSpPr txBox="1"/>
          <p:nvPr/>
        </p:nvSpPr>
        <p:spPr>
          <a:xfrm>
            <a:off x="9181193" y="218178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titoli bancari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8A4B6A3-D6D2-5763-A50B-C69F425F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07" y="2489561"/>
            <a:ext cx="3722753" cy="207360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A21C7A66-3802-4A44-8334-DDEF507BC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65" y="4563853"/>
            <a:ext cx="3095374" cy="20736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975BB-29F0-1B32-54AF-6D522110BEBE}"/>
              </a:ext>
            </a:extLst>
          </p:cNvPr>
          <p:cNvCxnSpPr>
            <a:cxnSpLocks/>
          </p:cNvCxnSpPr>
          <p:nvPr/>
        </p:nvCxnSpPr>
        <p:spPr>
          <a:xfrm>
            <a:off x="4078705" y="2881748"/>
            <a:ext cx="0" cy="33628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56DE1-614D-E031-699E-A28BE041F28A}"/>
              </a:ext>
            </a:extLst>
          </p:cNvPr>
          <p:cNvCxnSpPr>
            <a:cxnSpLocks/>
          </p:cNvCxnSpPr>
          <p:nvPr/>
        </p:nvCxnSpPr>
        <p:spPr>
          <a:xfrm>
            <a:off x="7922707" y="2835627"/>
            <a:ext cx="0" cy="33628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7B4E7-4D9D-740B-2CD3-D223AE50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291AB-7EFF-030E-3AB9-9908A74E4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it-IT" dirty="0"/>
              <a:t>Modelli di Previsione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0446C-DBC1-2E4C-3C8C-5C418988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>
            <a:normAutofit/>
          </a:bodyPr>
          <a:lstStyle/>
          <a:p>
            <a:pPr algn="r"/>
            <a:r>
              <a:rPr lang="it-IT" sz="2400" dirty="0"/>
              <a:t>Mediante modello ARIMA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AC942-2A14-691B-3098-D919AF5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6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E72955"/>
      </a:accent1>
      <a:accent2>
        <a:srgbClr val="D51793"/>
      </a:accent2>
      <a:accent3>
        <a:srgbClr val="DA29E7"/>
      </a:accent3>
      <a:accent4>
        <a:srgbClr val="7917D5"/>
      </a:accent4>
      <a:accent5>
        <a:srgbClr val="3C29E7"/>
      </a:accent5>
      <a:accent6>
        <a:srgbClr val="1753D5"/>
      </a:accent6>
      <a:hlink>
        <a:srgbClr val="7052C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67EBACF5111346A493E86DD0BEDA07" ma:contentTypeVersion="7" ma:contentTypeDescription="Creare un nuovo documento." ma:contentTypeScope="" ma:versionID="cbe3b4f9737f61170f0cbf759a9bb918">
  <xsd:schema xmlns:xsd="http://www.w3.org/2001/XMLSchema" xmlns:xs="http://www.w3.org/2001/XMLSchema" xmlns:p="http://schemas.microsoft.com/office/2006/metadata/properties" xmlns:ns3="4b9e8630-8f36-4c86-9a6d-fbcd552ba19a" xmlns:ns4="911da368-1cd0-46a4-8251-90438ebf4a40" targetNamespace="http://schemas.microsoft.com/office/2006/metadata/properties" ma:root="true" ma:fieldsID="473d5110da197d2c4c5f72d6892c8ba7" ns3:_="" ns4:_="">
    <xsd:import namespace="4b9e8630-8f36-4c86-9a6d-fbcd552ba19a"/>
    <xsd:import namespace="911da368-1cd0-46a4-8251-90438ebf4a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e8630-8f36-4c86-9a6d-fbcd552ba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da368-1cd0-46a4-8251-90438ebf4a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BA252-4888-4084-A215-308043CFCF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5B44C4-04D3-4EC0-8A2F-52F76FDCA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9e8630-8f36-4c86-9a6d-fbcd552ba19a"/>
    <ds:schemaRef ds:uri="911da368-1cd0-46a4-8251-90438ebf4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0DC88C-D5F2-413C-8CDA-5B92A902886B}">
  <ds:schemaRefs>
    <ds:schemaRef ds:uri="http://schemas.openxmlformats.org/package/2006/metadata/core-properties"/>
    <ds:schemaRef ds:uri="911da368-1cd0-46a4-8251-90438ebf4a40"/>
    <ds:schemaRef ds:uri="http://schemas.microsoft.com/office/2006/documentManagement/types"/>
    <ds:schemaRef ds:uri="http://purl.org/dc/dcmitype/"/>
    <ds:schemaRef ds:uri="4b9e8630-8f36-4c86-9a6d-fbcd552ba19a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768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Neue Haas Grotesk Text Pro</vt:lpstr>
      <vt:lpstr>AccentBoxVTI</vt:lpstr>
      <vt:lpstr>Presentazione Progetto BISF</vt:lpstr>
      <vt:lpstr>Titoli utilizzati</vt:lpstr>
      <vt:lpstr>Statistiche descrittive</vt:lpstr>
      <vt:lpstr>Rendimenti semplici e composti</vt:lpstr>
      <vt:lpstr>Grafici diagnostici e statistiche – FB/GOOG</vt:lpstr>
      <vt:lpstr>Grafici diagnostici e statistiche – RTX/LMT</vt:lpstr>
      <vt:lpstr>Grafici diagnostici e statistiche – BAC/JPM</vt:lpstr>
      <vt:lpstr>Correlazione e dispersione</vt:lpstr>
      <vt:lpstr>Modelli di Previsione</vt:lpstr>
      <vt:lpstr>Il modello di previsione ARIMA</vt:lpstr>
      <vt:lpstr>Predizioni con ARIMA – FB/GOOG</vt:lpstr>
      <vt:lpstr>Predizioni con ARIMA – RTX/LMT</vt:lpstr>
      <vt:lpstr>Predizioni con ARIMA – BAC/JPM</vt:lpstr>
      <vt:lpstr>Strategie di trading</vt:lpstr>
      <vt:lpstr>Strategia con Bollinger’s Band (BB)</vt:lpstr>
      <vt:lpstr>Backtest strategia BB su FB</vt:lpstr>
      <vt:lpstr>CAPM</vt:lpstr>
      <vt:lpstr>Il CAPM ed il modello Fama-French</vt:lpstr>
      <vt:lpstr>Esposizione con Fama-Frech – FB/GOOG</vt:lpstr>
      <vt:lpstr>Esposizione con Fama-Frech – RTX/LMT</vt:lpstr>
      <vt:lpstr>Esposizione con Fama-Frech – BAC/JPM</vt:lpstr>
      <vt:lpstr>Portfolio Optimization</vt:lpstr>
      <vt:lpstr>Portfolio optimization e Monte Carlo</vt:lpstr>
      <vt:lpstr>Portafoglio ottimale con monte carlo</vt:lpstr>
      <vt:lpstr>Beta dei portafogli ottimali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Business Intelligence</dc:title>
  <dc:creator>t.cammelli@campus.unimib.it</dc:creator>
  <cp:lastModifiedBy>t.cammelli@campus.unimib.it</cp:lastModifiedBy>
  <cp:revision>1</cp:revision>
  <dcterms:created xsi:type="dcterms:W3CDTF">2022-06-13T08:54:07Z</dcterms:created>
  <dcterms:modified xsi:type="dcterms:W3CDTF">2022-06-13T19:38:02Z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0x010100A467EBACF5111346A493E86DD0BEDA07</vt:lpwstr>
  </property>
</Properties>
</file>