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a, Kriti" userId="fd23f303-94bb-48ff-93d3-0c20ba0269be" providerId="ADAL" clId="{42D64512-8179-4E86-BA66-D38062C0FB4C}"/>
    <pc:docChg chg="undo custSel addSld modSld sldOrd">
      <pc:chgData name="Bhargava, Kriti" userId="fd23f303-94bb-48ff-93d3-0c20ba0269be" providerId="ADAL" clId="{42D64512-8179-4E86-BA66-D38062C0FB4C}" dt="2022-09-07T07:55:35.128" v="29" actId="14100"/>
      <pc:docMkLst>
        <pc:docMk/>
      </pc:docMkLst>
      <pc:sldChg chg="addSp delSp modSp mod setBg">
        <pc:chgData name="Bhargava, Kriti" userId="fd23f303-94bb-48ff-93d3-0c20ba0269be" providerId="ADAL" clId="{42D64512-8179-4E86-BA66-D38062C0FB4C}" dt="2022-09-07T07:48:08.792" v="1" actId="26606"/>
        <pc:sldMkLst>
          <pc:docMk/>
          <pc:sldMk cId="3717755823" sldId="256"/>
        </pc:sldMkLst>
        <pc:spChg chg="mod">
          <ac:chgData name="Bhargava, Kriti" userId="fd23f303-94bb-48ff-93d3-0c20ba0269be" providerId="ADAL" clId="{42D64512-8179-4E86-BA66-D38062C0FB4C}" dt="2022-09-07T07:48:08.792" v="1" actId="26606"/>
          <ac:spMkLst>
            <pc:docMk/>
            <pc:sldMk cId="3717755823" sldId="256"/>
            <ac:spMk id="10" creationId="{71C53067-BBDE-CBF4-122A-988126795584}"/>
          </ac:spMkLst>
        </pc:spChg>
        <pc:spChg chg="add del">
          <ac:chgData name="Bhargava, Kriti" userId="fd23f303-94bb-48ff-93d3-0c20ba0269be" providerId="ADAL" clId="{42D64512-8179-4E86-BA66-D38062C0FB4C}" dt="2022-09-07T07:48:08.792" v="1" actId="26606"/>
          <ac:spMkLst>
            <pc:docMk/>
            <pc:sldMk cId="3717755823" sldId="256"/>
            <ac:spMk id="15" creationId="{A4AC5506-6312-4701-8D3C-40187889A947}"/>
          </ac:spMkLst>
        </pc:spChg>
        <pc:picChg chg="mod ord">
          <ac:chgData name="Bhargava, Kriti" userId="fd23f303-94bb-48ff-93d3-0c20ba0269be" providerId="ADAL" clId="{42D64512-8179-4E86-BA66-D38062C0FB4C}" dt="2022-09-07T07:48:08.792" v="1" actId="26606"/>
          <ac:picMkLst>
            <pc:docMk/>
            <pc:sldMk cId="3717755823" sldId="256"/>
            <ac:picMk id="7" creationId="{1FE156A1-DB1D-F215-52F9-1C1A81B80660}"/>
          </ac:picMkLst>
        </pc:picChg>
      </pc:sldChg>
      <pc:sldChg chg="addSp modSp new mod ord">
        <pc:chgData name="Bhargava, Kriti" userId="fd23f303-94bb-48ff-93d3-0c20ba0269be" providerId="ADAL" clId="{42D64512-8179-4E86-BA66-D38062C0FB4C}" dt="2022-09-07T07:55:35.128" v="29" actId="14100"/>
        <pc:sldMkLst>
          <pc:docMk/>
          <pc:sldMk cId="2870376740" sldId="259"/>
        </pc:sldMkLst>
        <pc:spChg chg="mod">
          <ac:chgData name="Bhargava, Kriti" userId="fd23f303-94bb-48ff-93d3-0c20ba0269be" providerId="ADAL" clId="{42D64512-8179-4E86-BA66-D38062C0FB4C}" dt="2022-09-07T07:55:35.128" v="29" actId="14100"/>
          <ac:spMkLst>
            <pc:docMk/>
            <pc:sldMk cId="2870376740" sldId="259"/>
            <ac:spMk id="2" creationId="{DD86EBB8-78FC-FD58-C92B-E81AC2AA0B0C}"/>
          </ac:spMkLst>
        </pc:spChg>
        <pc:picChg chg="add mod modCrop">
          <ac:chgData name="Bhargava, Kriti" userId="fd23f303-94bb-48ff-93d3-0c20ba0269be" providerId="ADAL" clId="{42D64512-8179-4E86-BA66-D38062C0FB4C}" dt="2022-09-07T07:55:32.135" v="28" actId="14100"/>
          <ac:picMkLst>
            <pc:docMk/>
            <pc:sldMk cId="2870376740" sldId="259"/>
            <ac:picMk id="4" creationId="{0B036751-71C5-C672-1F69-6E254FA112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83F4-7F1A-075B-6FFB-5E30C88F4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CD6EA-05E0-B011-25F7-5917C9F64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68E95-9057-0CD6-FC11-F857ACB6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D70B-0452-49EC-8F5B-6A6026EDB3C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9233-ED85-BB61-9134-043EB5D7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F2A71-EB0F-E73A-554F-A2AC7F70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F16-9AB1-4FAB-99AF-D14145872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FF20-3A50-26BA-66A9-521EC835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068BE-0E69-2C2E-E204-2EEC8E654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74DF8-ECB2-6882-1D21-9DEEE99C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D70B-0452-49EC-8F5B-6A6026EDB3C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C3E37-B47B-F64D-BD20-4E304789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0C52-85EC-E598-5172-6AD5FA3F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F16-9AB1-4FAB-99AF-D14145872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18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E3EB6-9104-F2A2-DE7D-BDAEF2F89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77BB1-9E9C-0600-E939-B9C399974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7698A-5D63-9B34-CA9B-F20264C2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D70B-0452-49EC-8F5B-6A6026EDB3C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858E-2C54-B866-C6A0-C91298F1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C294B-4DD6-0BD6-74F9-68EC0FB1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F16-9AB1-4FAB-99AF-D14145872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7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24D0-1387-795C-E9A6-CE0FDA04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31E1-5499-2BBE-134D-EA301EF8E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6ADCA-7C01-B09B-C230-7892C3DC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D70B-0452-49EC-8F5B-6A6026EDB3C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BEB7-E0E2-A62F-A1B5-BD52FB7A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0A4F7-42E2-08B0-0242-8D4FC93C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F16-9AB1-4FAB-99AF-D14145872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5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BCD1-4C57-EF56-7C91-DCC5F517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9C6DA-4685-B0EF-4F8E-EB4D97C9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6293-0C9E-6A94-FBA7-1763C4FA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D70B-0452-49EC-8F5B-6A6026EDB3C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69C0F-EF50-4DD8-E772-F7825ABA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A6468-B8AE-4B42-1163-F2429A86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F16-9AB1-4FAB-99AF-D14145872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4FD6-E76A-0C55-52A2-4CD7A114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9A66-1F82-6C10-90FF-63F684938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AE345-9417-1574-24C4-B468086D5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2AD9-780E-2E3B-6225-6C5DA9DB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D70B-0452-49EC-8F5B-6A6026EDB3C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D4B86-3BB4-2307-744E-9C471765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833CF-7FED-656F-4886-60CC0EFB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F16-9AB1-4FAB-99AF-D14145872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8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FCE9-12E2-22E2-D04C-9B32544E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A81F7-343D-8635-9CF4-454FE6B7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8609B-5088-9A78-6A65-FF4F0AE5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83A62-4D82-4178-7AAD-D8C24EE45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DFD95-1B39-071A-4670-02CA5F196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79AE7-079C-C3CD-D3B6-D7042E07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D70B-0452-49EC-8F5B-6A6026EDB3C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3F3B2-6DD7-C1A0-1401-845308AC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92FEF5-568D-DAA6-EE70-F26518C4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F16-9AB1-4FAB-99AF-D14145872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7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9C33-58DD-5A80-EBBE-571B48C8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EEAF1-2782-66DC-0A74-DBD3E731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D70B-0452-49EC-8F5B-6A6026EDB3C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14CF6-E93E-1933-D18F-674C4758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0B021-3844-7814-DED2-C4D7026C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F16-9AB1-4FAB-99AF-D14145872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7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DCDD9-B706-C230-42FF-29100DA1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D70B-0452-49EC-8F5B-6A6026EDB3C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B4D6F-AE4F-2E2A-7F35-61634C7B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7D4A0-B484-00B5-45A4-E1AB69F6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F16-9AB1-4FAB-99AF-D14145872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6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924F-0905-7ABC-097F-42143601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E163-A998-72C3-1B2E-FA4E222A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4EC42-FA77-7E5C-0659-E3763EF86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7E865-2C87-CA8F-0BB1-80B83DB5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D70B-0452-49EC-8F5B-6A6026EDB3C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A2542-5AC5-59F4-2164-26E816E9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57055-56D5-FFCF-99DC-725EFEEF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F16-9AB1-4FAB-99AF-D14145872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3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C680-5B26-6B88-6F70-E93332F78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3172B-BA83-C1F3-9C2C-78FCE056C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40B2C-8047-A6A7-FB66-19D330284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2F161-E033-DA6B-90E2-C63C8300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D70B-0452-49EC-8F5B-6A6026EDB3C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9E975-BE3C-D2FF-2289-8BAFB322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32497-5FA5-A60A-29C0-911AE0F0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09F16-9AB1-4FAB-99AF-D14145872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F75285-91A2-D006-C0EA-D927B2114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936BF-6162-0C91-DE94-4EBED6073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E43AB-FA2E-5D29-C8F2-1239AB5A4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CD70B-0452-49EC-8F5B-6A6026EDB3CD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9FF0-DFE2-C396-BFF8-79C47069E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7ED5D-E1C3-1647-4D62-03FC03149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9F16-9AB1-4FAB-99AF-D14145872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EBB8-78FC-FD58-C92B-E81AC2AA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8715"/>
          </a:xfrm>
        </p:spPr>
        <p:txBody>
          <a:bodyPr/>
          <a:lstStyle/>
          <a:p>
            <a:r>
              <a:rPr lang="en-US" dirty="0"/>
              <a:t>Execution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36751-71C5-C672-1F69-6E254FA11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3" t="29843" r="58416" b="3728"/>
          <a:stretch/>
        </p:blipFill>
        <p:spPr>
          <a:xfrm>
            <a:off x="1696719" y="1158240"/>
            <a:ext cx="7965555" cy="55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7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E156A1-DB1D-F215-52F9-1C1A81B80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" t="47230" r="92226" b="41623"/>
          <a:stretch/>
        </p:blipFill>
        <p:spPr>
          <a:xfrm>
            <a:off x="2732926" y="1993187"/>
            <a:ext cx="6236413" cy="30822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1C53067-BBDE-CBF4-122A-98812679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Calculating square root using Halley’s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5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2A39-8393-8D6B-D561-BA11A5DC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1AA5C-1401-ACDD-ECAA-9AD59D540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5" t="47844" r="85039" b="40252"/>
          <a:stretch/>
        </p:blipFill>
        <p:spPr>
          <a:xfrm>
            <a:off x="2736874" y="1690690"/>
            <a:ext cx="4019526" cy="285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9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2A39-8393-8D6B-D561-BA11A5DC0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1AA5C-1401-ACDD-ECAA-9AD59D540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6" t="47844" r="70168" b="12349"/>
          <a:stretch/>
        </p:blipFill>
        <p:spPr>
          <a:xfrm>
            <a:off x="1828800" y="1690688"/>
            <a:ext cx="7741920" cy="46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4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Execution stack</vt:lpstr>
      <vt:lpstr>Calculating square root using Halley’s method</vt:lpstr>
      <vt:lpstr>Tower of Hanoi problem</vt:lpstr>
      <vt:lpstr>Tower of Hanoi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square root using Halley’s method</dc:title>
  <dc:creator>Bhargava, Kriti</dc:creator>
  <cp:lastModifiedBy>Bhargava, Kriti</cp:lastModifiedBy>
  <cp:revision>1</cp:revision>
  <dcterms:created xsi:type="dcterms:W3CDTF">2022-09-07T07:24:53Z</dcterms:created>
  <dcterms:modified xsi:type="dcterms:W3CDTF">2022-09-07T07:55:38Z</dcterms:modified>
</cp:coreProperties>
</file>