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477f79d0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477f79d0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477f79d0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477f79d0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477f79d03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477f79d03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77f79d0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77f79d0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477f79d0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477f79d0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477f79d03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477f79d03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77f79d03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77f79d03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477f79d0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477f79d0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477f79d03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477f79d03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477f79d03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477f79d03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77f79d0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77f79d0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477f79d03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477f79d03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477f79d0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477f79d0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77f79d0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477f79d0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477f79d03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477f79d03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77f79d0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477f79d0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477f79d03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477f79d03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477f79d03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477f79d03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477f79d03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477f79d03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gatevidyalay.com/left-recursion-left-recursion-elimination/" TargetMode="External"/><Relationship Id="rId4" Type="http://schemas.openxmlformats.org/officeDocument/2006/relationships/hyperlink" Target="https://www.jambe.co.nz/UNI/FirstAndFollowSets" TargetMode="External"/><Relationship Id="rId5" Type="http://schemas.openxmlformats.org/officeDocument/2006/relationships/hyperlink" Target="https://stackoverflow.com/questions/475949/how-to-determine-whether-a-language-is-ll1-lr0-slr1/10356121#103561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9C9"/>
                </a:solidFill>
              </a:rPr>
              <a:t>Project II: Building a LL(1) Parser for VC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"/>
              <a:t>TS. Nguyễn Văn Vinh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&amp;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LL(1)?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</a:t>
            </a:r>
            <a:r>
              <a:rPr b="1" lang="en"/>
              <a:t>L</a:t>
            </a:r>
            <a:r>
              <a:rPr lang="en"/>
              <a:t>eft-to-right, </a:t>
            </a:r>
            <a:r>
              <a:rPr b="1" lang="en"/>
              <a:t>L</a:t>
            </a:r>
            <a:r>
              <a:rPr lang="en"/>
              <a:t>eftmost derivation, </a:t>
            </a:r>
            <a:r>
              <a:rPr b="1" lang="en"/>
              <a:t>1</a:t>
            </a:r>
            <a:r>
              <a:rPr lang="en"/>
              <a:t> lookahead. The program will go from left-to-right, and at each position uses only the current symbol to determine its next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will a LL(1) language be parsed?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parser will have a </a:t>
            </a:r>
            <a:r>
              <a:rPr b="1" lang="en"/>
              <a:t>stream</a:t>
            </a:r>
            <a:r>
              <a:rPr lang="en"/>
              <a:t> (the input source code) and a </a:t>
            </a:r>
            <a:r>
              <a:rPr b="1" lang="en"/>
              <a:t>stack </a:t>
            </a:r>
            <a:r>
              <a:rPr lang="en"/>
              <a:t>(the AST being built)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each step, the parser reads the next-available symbol from the input stream, and the top-most symbol from the stack. If the input symbol and the stack-top symbol match, the parser discards them both, leaving only the unmatched symbols in the input stream and on the stack.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small LL(1) grammar: </a:t>
            </a:r>
            <a:r>
              <a:rPr b="1" lang="en"/>
              <a:t>{ S → F; S → ( S + F ); F → a }</a:t>
            </a:r>
            <a:r>
              <a:rPr lang="en"/>
              <a:t> </a:t>
            </a:r>
            <a:br>
              <a:rPr lang="en"/>
            </a:br>
            <a:r>
              <a:rPr lang="en"/>
              <a:t>and the expression </a:t>
            </a:r>
            <a:r>
              <a:rPr b="1" lang="en"/>
              <a:t>(a + a)</a:t>
            </a:r>
            <a:r>
              <a:rPr lang="en"/>
              <a:t>. Thus, we created the 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stream &amp; stack states will be detailed as follow: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Stream:</a:t>
            </a:r>
            <a:r>
              <a:rPr b="1" lang="en"/>
              <a:t> []</a:t>
            </a:r>
            <a:r>
              <a:rPr lang="en"/>
              <a:t>(a+a) -&gt; </a:t>
            </a:r>
            <a:r>
              <a:rPr lang="en"/>
              <a:t>Stack: [S]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Stream: </a:t>
            </a:r>
            <a:r>
              <a:rPr b="1" lang="en"/>
              <a:t>[(]</a:t>
            </a:r>
            <a:r>
              <a:rPr lang="en"/>
              <a:t>a+a) -&gt; Stack: [(, S, +, F, ), $]; then [</a:t>
            </a:r>
            <a:r>
              <a:rPr lang="en"/>
              <a:t>S, +, 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(</a:t>
            </a:r>
            <a:r>
              <a:rPr b="1" lang="en"/>
              <a:t>[a]</a:t>
            </a:r>
            <a:r>
              <a:rPr lang="en"/>
              <a:t>+a) -&gt; Stack: [F, +, F, ), $]; then </a:t>
            </a:r>
            <a:r>
              <a:rPr lang="en"/>
              <a:t>[a, +, F, ), $]; then [+, 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(a</a:t>
            </a:r>
            <a:r>
              <a:rPr b="1" lang="en"/>
              <a:t>[+]</a:t>
            </a:r>
            <a:r>
              <a:rPr lang="en"/>
              <a:t>a) -&gt; Stack: [F,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Stream (a+</a:t>
            </a:r>
            <a:r>
              <a:rPr b="1" lang="en"/>
              <a:t>[a]</a:t>
            </a:r>
            <a:r>
              <a:rPr lang="en"/>
              <a:t>) -&gt; Stack: [a, ), $]; then [), $]. Continue till end.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25" y="1529775"/>
            <a:ext cx="14097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(2)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know a language is LL(1) compatible?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When they satisfy all the following conditions: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is free from left recursion.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should not be ambiguous.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has to be left factored in so that the grammar is deterministic grammar.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a language is incompatible; how do we convert it?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When a </a:t>
            </a:r>
            <a:r>
              <a:rPr lang="en"/>
              <a:t>language</a:t>
            </a:r>
            <a:r>
              <a:rPr lang="en"/>
              <a:t> is inherently ambiguous, you can’t; but in the case you do, modify the output to satisfy the above condition.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(3)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explanation is too </a:t>
            </a:r>
            <a:r>
              <a:rPr lang="en"/>
              <a:t>broad</a:t>
            </a:r>
            <a:r>
              <a:rPr lang="en"/>
              <a:t>, LL(1) compatibility can also be satisfied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No same terminal char for different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Rule outputs always start with terminal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If one outcome can go </a:t>
            </a:r>
            <a:r>
              <a:rPr b="1" lang="en"/>
              <a:t>ε</a:t>
            </a:r>
            <a:r>
              <a:rPr lang="en"/>
              <a:t> </a:t>
            </a:r>
            <a:r>
              <a:rPr lang="en"/>
              <a:t>(blank), the other cannot have FIRST that have chars in the original's FOLLOW)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(2)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a language with the following ruleset: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-&gt; B 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-&gt; C w B | 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-&gt; D x B | 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-&gt; t | t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 following input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tuwvxtw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(3)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The language is </a:t>
            </a:r>
            <a:r>
              <a:rPr b="1" lang="en"/>
              <a:t>not</a:t>
            </a:r>
            <a:r>
              <a:rPr lang="en"/>
              <a:t> LL(1) compatible, because of: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Ambiguousness</a:t>
            </a:r>
            <a:r>
              <a:rPr lang="en"/>
              <a:t>: </a:t>
            </a:r>
            <a:r>
              <a:rPr b="1" lang="en"/>
              <a:t>C -&gt; t | t u </a:t>
            </a:r>
            <a:r>
              <a:rPr lang="en"/>
              <a:t>both have t in different outcomes; </a:t>
            </a:r>
            <a:r>
              <a:rPr b="1" lang="en"/>
              <a:t>A -&gt; B D</a:t>
            </a:r>
            <a:r>
              <a:rPr lang="en"/>
              <a:t> and</a:t>
            </a:r>
            <a:r>
              <a:rPr b="1" lang="en"/>
              <a:t> D -&gt; D x B | v</a:t>
            </a:r>
            <a:r>
              <a:rPr lang="en"/>
              <a:t> does not have a terminal character 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Recursion: </a:t>
            </a:r>
            <a:r>
              <a:rPr b="1" lang="en"/>
              <a:t>D -&gt; D x B | v</a:t>
            </a:r>
            <a:r>
              <a:rPr lang="en"/>
              <a:t>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In order to convert the language, we handle these specific cases: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Left Recursion: We have a left recursion elimination method; converting </a:t>
            </a:r>
            <a:r>
              <a:rPr b="1" lang="en"/>
              <a:t>D -&gt; D x B | v</a:t>
            </a:r>
            <a:r>
              <a:rPr lang="en"/>
              <a:t>  into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 -&gt; v D'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D' -&gt; x B D' | 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(4)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Ambiguousness: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C -&gt; t | t u</a:t>
            </a:r>
            <a:r>
              <a:rPr lang="en"/>
              <a:t>; Using </a:t>
            </a:r>
            <a:r>
              <a:rPr b="1" lang="en"/>
              <a:t>B -&gt; C w B | ε</a:t>
            </a:r>
            <a:r>
              <a:rPr lang="en"/>
              <a:t>; we convert 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B -&gt; (t | t u ) w B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B -&gt; t ( w B | u w B )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creating </a:t>
            </a:r>
            <a:r>
              <a:rPr b="1" lang="en"/>
              <a:t>B' = w B | u w B</a:t>
            </a:r>
            <a:r>
              <a:rPr lang="en"/>
              <a:t>; we have </a:t>
            </a:r>
            <a:r>
              <a:rPr b="1" lang="en"/>
              <a:t>B -&gt; t B'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A -&gt; B D</a:t>
            </a:r>
            <a:r>
              <a:rPr lang="en"/>
              <a:t>; Since we have </a:t>
            </a:r>
            <a:r>
              <a:rPr b="1" lang="en"/>
              <a:t>B -&gt; t B' | ε</a:t>
            </a:r>
            <a:r>
              <a:rPr lang="en"/>
              <a:t>, it becomes </a:t>
            </a:r>
            <a:r>
              <a:rPr b="1" lang="en"/>
              <a:t>A -&gt; t B' D | 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other outcome </a:t>
            </a:r>
            <a:r>
              <a:rPr b="1" lang="en"/>
              <a:t>D </a:t>
            </a:r>
            <a:r>
              <a:rPr lang="en"/>
              <a:t>does not have a terminal output, we convert to </a:t>
            </a:r>
            <a:br>
              <a:rPr lang="en"/>
            </a:br>
            <a:r>
              <a:rPr b="1" lang="en"/>
              <a:t>A -&gt; t B' D | v D'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(Result)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we rebuilt the ruleset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 -&gt; t B' D | v D'   	(1)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 -&gt; t B' | ε   		(2)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B' -&gt; w B | u w B   	(3)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 -&gt; v D'   		(4)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D' -&gt; x B D' | ε    	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Hence, upon parsing the input sequence </a:t>
            </a:r>
            <a:r>
              <a:rPr b="1" lang="en"/>
              <a:t>tuwvxtw</a:t>
            </a:r>
            <a:r>
              <a:rPr lang="en"/>
              <a:t>, we received the format</a:t>
            </a:r>
            <a:r>
              <a:rPr lang="en"/>
              <a:t> </a:t>
            </a:r>
            <a:r>
              <a:rPr b="1" lang="en"/>
              <a:t>(t(uw</a:t>
            </a:r>
            <a:r>
              <a:rPr b="1" lang="en"/>
              <a:t>(ε)))</a:t>
            </a:r>
            <a:r>
              <a:rPr b="1" lang="en"/>
              <a:t>(v(x(t(w</a:t>
            </a:r>
            <a:r>
              <a:rPr b="1" lang="en"/>
              <a:t>(ε)</a:t>
            </a:r>
            <a:r>
              <a:rPr b="1" lang="en"/>
              <a:t>)(ε)))($)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Left Recursion Resolution: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https://www.gatevidyalay.com/left-recursion-left-recursion-elimination/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Ruleset compatibility check: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https://www.jambe.co.nz/UNI/FirstAndFollowSets</a:t>
            </a:r>
            <a:r>
              <a:rPr lang="en"/>
              <a:t>;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https://stackoverflow.com/questions/475949/how-to-determine-whether-a-language-is-ll1-lr0-slr1/10356121#10356121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Submission Information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Problem &amp; Requirements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Instruction &amp;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Good Luck.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Group size: 3-4 students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Duration: 4 weeks (10/04 - 8/05)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Submission: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To email: </a:t>
            </a:r>
            <a:r>
              <a:rPr b="1" lang="en"/>
              <a:t>quan94fm@gmail.com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Must be formatted as follow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File zip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Filename: &lt;classname&gt;_project2_group&lt;groupindex&gt;.zip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NOTE:  Group index started from 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        	Classname is defined as the school designation eg. INT2424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    Mail heading is [Compiler]&lt;filename&gt;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Must follow the method detailed in </a:t>
            </a:r>
            <a:r>
              <a:rPr b="1" lang="en"/>
              <a:t>Requirements </a:t>
            </a:r>
            <a:r>
              <a:rPr lang="en"/>
              <a:t>section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Barriers &amp; Penalties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project 1 for details regarding the Grading methods and Penalties.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difference: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Grading ratio is now </a:t>
            </a:r>
            <a:r>
              <a:rPr b="1" lang="en"/>
              <a:t>16:4</a:t>
            </a:r>
            <a:r>
              <a:rPr lang="en"/>
              <a:t> (instead of project 1’s </a:t>
            </a:r>
            <a:r>
              <a:rPr b="1" lang="en"/>
              <a:t>12:8</a:t>
            </a:r>
            <a:r>
              <a:rPr lang="en"/>
              <a:t>)</a:t>
            </a:r>
            <a:r>
              <a:rPr lang="en"/>
              <a:t> for source code:documentation, as this project is more straightforward in approach. The main effort of documentation will be regarding </a:t>
            </a:r>
            <a:r>
              <a:rPr lang="en" u="sng"/>
              <a:t>the reasoning of VC grammar for LL(1)</a:t>
            </a:r>
            <a:r>
              <a:rPr lang="en"/>
              <a:t>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The 7 days late section still exists, but there is no longer any </a:t>
            </a:r>
            <a:r>
              <a:rPr lang="en"/>
              <a:t>chance</a:t>
            </a:r>
            <a:r>
              <a:rPr lang="en"/>
              <a:t> of extending it to 14 under any circumstances.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This project will equate to </a:t>
            </a:r>
            <a:r>
              <a:rPr b="1" lang="en" u="sng"/>
              <a:t>70 points</a:t>
            </a:r>
            <a:r>
              <a:rPr lang="en"/>
              <a:t> of your grade.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Requirement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have familiarized yourself with the subject of our course, the VC language, including its grammar and syntactic differences.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have the theoretical knowledge of important concepts regarding the parsing process such as ASTs, LL(k) parsing.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already built and properly understood how to use the Scanner from Project 1 to identify tokens within a VC source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Parser for VC language </a:t>
            </a:r>
            <a:r>
              <a:rPr lang="en"/>
              <a:t>with </a:t>
            </a:r>
            <a:r>
              <a:rPr b="1" lang="en" u="sng"/>
              <a:t>internal LL(1)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Read, apply and convert the language definition to appropriate format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Build a program to parse the source file into ASTs using the aforementioned definition. Your Project 1’s scanner code can be handy here to identify tokens.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and documentation </a:t>
            </a:r>
            <a:r>
              <a:rPr b="1" lang="en"/>
              <a:t>must</a:t>
            </a:r>
            <a:r>
              <a:rPr lang="en"/>
              <a:t>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Identify and comprehend the current grammar of VC language; reason if the language is LL(1) compatible; if not, convert the grammar to an appropriate, compatible variant with FIRST and FOLLOW.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 appropriate state table using the syntax variant above &amp; apply it in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effect, the project program should receive an input source code(</a:t>
            </a:r>
            <a:r>
              <a:rPr b="1" lang="en"/>
              <a:t>*.vc</a:t>
            </a:r>
            <a:r>
              <a:rPr lang="en"/>
              <a:t>) and output the AST-form of the code (</a:t>
            </a:r>
            <a:r>
              <a:rPr b="1" lang="en"/>
              <a:t>*.vcps</a:t>
            </a:r>
            <a:r>
              <a:rPr lang="en"/>
              <a:t>), which is formatted with normal brackets “()” outside every nodes of the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Bonus will be given for submission with: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External state table, in form of (</a:t>
            </a:r>
            <a:r>
              <a:rPr b="1" lang="en"/>
              <a:t>*.dat</a:t>
            </a:r>
            <a:r>
              <a:rPr lang="en"/>
              <a:t>) that would be used by the program.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Detailed comment/documentation w.r.t program source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