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92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57-F3A9-4419-B088-F8C7141BD926}" type="datetimeFigureOut">
              <a:rPr lang="nl-NL" smtClean="0"/>
              <a:t>25-8-2017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B8DA-53E0-464B-9982-6DE143755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554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57-F3A9-4419-B088-F8C7141BD926}" type="datetimeFigureOut">
              <a:rPr lang="nl-NL" smtClean="0"/>
              <a:t>25-8-2017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B8DA-53E0-464B-9982-6DE143755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554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57-F3A9-4419-B088-F8C7141BD926}" type="datetimeFigureOut">
              <a:rPr lang="nl-NL" smtClean="0"/>
              <a:t>25-8-2017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B8DA-53E0-464B-9982-6DE143755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845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57-F3A9-4419-B088-F8C7141BD926}" type="datetimeFigureOut">
              <a:rPr lang="nl-NL" smtClean="0"/>
              <a:t>25-8-2017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B8DA-53E0-464B-9982-6DE143755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96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57-F3A9-4419-B088-F8C7141BD926}" type="datetimeFigureOut">
              <a:rPr lang="nl-NL" smtClean="0"/>
              <a:t>25-8-2017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B8DA-53E0-464B-9982-6DE143755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598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57-F3A9-4419-B088-F8C7141BD926}" type="datetimeFigureOut">
              <a:rPr lang="nl-NL" smtClean="0"/>
              <a:t>25-8-2017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B8DA-53E0-464B-9982-6DE143755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69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57-F3A9-4419-B088-F8C7141BD926}" type="datetimeFigureOut">
              <a:rPr lang="nl-NL" smtClean="0"/>
              <a:t>25-8-2017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B8DA-53E0-464B-9982-6DE143755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27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57-F3A9-4419-B088-F8C7141BD926}" type="datetimeFigureOut">
              <a:rPr lang="nl-NL" smtClean="0"/>
              <a:t>25-8-2017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B8DA-53E0-464B-9982-6DE143755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23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57-F3A9-4419-B088-F8C7141BD926}" type="datetimeFigureOut">
              <a:rPr lang="nl-NL" smtClean="0"/>
              <a:t>25-8-2017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B8DA-53E0-464B-9982-6DE143755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14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57-F3A9-4419-B088-F8C7141BD926}" type="datetimeFigureOut">
              <a:rPr lang="nl-NL" smtClean="0"/>
              <a:t>25-8-2017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B8DA-53E0-464B-9982-6DE143755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140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57-F3A9-4419-B088-F8C7141BD926}" type="datetimeFigureOut">
              <a:rPr lang="nl-NL" smtClean="0"/>
              <a:t>25-8-2017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B8DA-53E0-464B-9982-6DE143755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26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F757-F3A9-4419-B088-F8C7141BD926}" type="datetimeFigureOut">
              <a:rPr lang="nl-NL" smtClean="0"/>
              <a:t>25-8-2017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4B8DA-53E0-464B-9982-6DE143755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335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8198426" y="2223645"/>
            <a:ext cx="2142618" cy="2099435"/>
            <a:chOff x="4609407" y="2282065"/>
            <a:chExt cx="1454730" cy="1425411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5345084" y="2801283"/>
              <a:ext cx="8312" cy="906193"/>
            </a:xfrm>
            <a:prstGeom prst="line">
              <a:avLst/>
            </a:prstGeom>
            <a:ln w="165100"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09407" y="2528138"/>
              <a:ext cx="735677" cy="286984"/>
            </a:xfrm>
            <a:prstGeom prst="line">
              <a:avLst/>
            </a:prstGeom>
            <a:ln w="165100"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621876" y="3403570"/>
              <a:ext cx="727364" cy="303906"/>
            </a:xfrm>
            <a:prstGeom prst="line">
              <a:avLst/>
            </a:prstGeom>
            <a:ln w="165100"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332615" y="2282065"/>
              <a:ext cx="731519" cy="264883"/>
            </a:xfrm>
            <a:prstGeom prst="line">
              <a:avLst/>
            </a:prstGeom>
            <a:ln w="165100"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621873" y="2294313"/>
              <a:ext cx="714899" cy="245542"/>
            </a:xfrm>
            <a:prstGeom prst="line">
              <a:avLst/>
            </a:prstGeom>
            <a:ln w="165100"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21873" y="2552634"/>
              <a:ext cx="2" cy="877183"/>
            </a:xfrm>
            <a:prstGeom prst="line">
              <a:avLst/>
            </a:prstGeom>
            <a:ln w="165100"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340928" y="2539855"/>
              <a:ext cx="723206" cy="269581"/>
            </a:xfrm>
            <a:prstGeom prst="line">
              <a:avLst/>
            </a:prstGeom>
            <a:ln w="165100"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336770" y="3397884"/>
              <a:ext cx="727364" cy="303906"/>
            </a:xfrm>
            <a:prstGeom prst="line">
              <a:avLst/>
            </a:prstGeom>
            <a:ln w="165100"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064135" y="2546948"/>
              <a:ext cx="2" cy="877183"/>
            </a:xfrm>
            <a:prstGeom prst="line">
              <a:avLst/>
            </a:prstGeom>
            <a:ln w="165100"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33035" y="2055766"/>
            <a:ext cx="2191703" cy="2432413"/>
            <a:chOff x="3968115" y="1834787"/>
            <a:chExt cx="2191703" cy="2424748"/>
          </a:xfrm>
        </p:grpSpPr>
        <p:sp>
          <p:nvSpPr>
            <p:cNvPr id="2" name="Flowchart: Decision 1"/>
            <p:cNvSpPr/>
            <p:nvPr/>
          </p:nvSpPr>
          <p:spPr>
            <a:xfrm>
              <a:off x="4020539" y="1834787"/>
              <a:ext cx="2087130" cy="1197029"/>
            </a:xfrm>
            <a:prstGeom prst="flowChartDecision">
              <a:avLst/>
            </a:prstGeom>
            <a:ln w="1174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Flowchart: Decision 27"/>
            <p:cNvSpPr/>
            <p:nvPr/>
          </p:nvSpPr>
          <p:spPr>
            <a:xfrm>
              <a:off x="4020538" y="3031816"/>
              <a:ext cx="2087130" cy="1197029"/>
            </a:xfrm>
            <a:prstGeom prst="flowChartDecision">
              <a:avLst/>
            </a:prstGeom>
            <a:ln w="1174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062942" y="1834787"/>
              <a:ext cx="2" cy="2424748"/>
            </a:xfrm>
            <a:prstGeom prst="line">
              <a:avLst/>
            </a:prstGeom>
            <a:ln w="1174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968115" y="2434495"/>
              <a:ext cx="1640" cy="1194530"/>
            </a:xfrm>
            <a:prstGeom prst="line">
              <a:avLst/>
            </a:prstGeom>
            <a:ln w="1174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154188" y="2433301"/>
              <a:ext cx="5630" cy="1200487"/>
            </a:xfrm>
            <a:prstGeom prst="line">
              <a:avLst/>
            </a:prstGeom>
            <a:ln w="1174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5809702" y="1394460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/>
              <a:t>Wire</a:t>
            </a:r>
            <a:endParaRPr lang="nl-NL" dirty="0"/>
          </a:p>
        </p:txBody>
      </p:sp>
      <p:sp>
        <p:nvSpPr>
          <p:cNvPr id="49" name="TextBox 48"/>
          <p:cNvSpPr txBox="1"/>
          <p:nvPr/>
        </p:nvSpPr>
        <p:spPr>
          <a:xfrm>
            <a:off x="8740201" y="1394460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/>
              <a:t>Adjust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691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Info Support bv.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Mensink</dc:creator>
  <cp:lastModifiedBy>Tom Mensink</cp:lastModifiedBy>
  <cp:revision>6</cp:revision>
  <dcterms:created xsi:type="dcterms:W3CDTF">2017-08-25T11:51:49Z</dcterms:created>
  <dcterms:modified xsi:type="dcterms:W3CDTF">2017-08-25T14:43:13Z</dcterms:modified>
</cp:coreProperties>
</file>