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80625" cy="7559675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386" y="4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970E1C9-174B-44CA-977E-30BD16E17019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39393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6474211-71DF-47B9-B372-90B283DD668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5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8DBA43-2A07-4220-872E-F1CDE3E052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02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335822-3AA2-4763-B0F3-10A508A263A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20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599DBA-E3B4-4F60-AA95-3C7C91186E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7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67080B-448F-46CC-8067-5F91262C57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6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734F6A-E71A-47F9-AD30-13B80B310D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5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E8D4D-B8D1-4551-9DD4-EB062C7FBE6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1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A548DF-1020-4FB5-B581-D96772AB1D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45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637344-07E8-4693-93F3-2895E15A0D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31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8D83B9-D0D1-4466-887D-6623814A84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68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9A03C0-EFB0-499E-B94F-C38F33D80ED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5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43D1D-B8C7-4E14-8F61-361B36D9E0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85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E1191CD-15B5-4E45-BAB1-CD91B6755DFF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fr-FR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-ARE </a:t>
            </a:r>
            <a:r>
              <a:rPr lang="fr-FR" dirty="0" err="1"/>
              <a:t>Dynamic</a:t>
            </a:r>
            <a:r>
              <a:rPr lang="fr-FR" dirty="0"/>
              <a:t>-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540496" y="3563813"/>
            <a:ext cx="9071640" cy="615553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fr-FR" sz="4000" u="sng" dirty="0" smtClean="0"/>
              <a:t>La </a:t>
            </a:r>
            <a:r>
              <a:rPr lang="fr-FR" sz="4000" u="sng" dirty="0"/>
              <a:t>mortalité infantile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252780" y="69041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1/6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6561939"/>
            <a:ext cx="1935926" cy="77771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032200" y="449991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KOITA DADO</a:t>
            </a:r>
          </a:p>
          <a:p>
            <a:pPr algn="ctr"/>
            <a:r>
              <a:rPr lang="fr-FR" dirty="0" smtClean="0"/>
              <a:t>LANGREE TOMMI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/>
              <a:t>-La problématique-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r>
              <a:rPr lang="fr-FR" dirty="0" smtClean="0"/>
              <a:t>Comment expliquer les différents taux de mortalité dans le monde ?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6561939"/>
            <a:ext cx="1935926" cy="77771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252780" y="69041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2/6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55936" y="3491805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Mémoire de Groupe de Travail présenté devant l’Ecole Nationale de</a:t>
            </a:r>
          </a:p>
          <a:p>
            <a:pPr algn="ctr"/>
            <a:r>
              <a:rPr lang="fr-FR" dirty="0" smtClean="0"/>
              <a:t>la Statistique et de l’Administration Economique</a:t>
            </a:r>
          </a:p>
          <a:p>
            <a:pPr algn="ctr"/>
            <a:r>
              <a:rPr lang="fr-FR" dirty="0" smtClean="0"/>
              <a:t>pour l’obtention du diplôme de l’ENSAE</a:t>
            </a:r>
          </a:p>
          <a:p>
            <a:pPr algn="ctr"/>
            <a:r>
              <a:rPr lang="fr-FR" dirty="0" smtClean="0"/>
              <a:t>et l’admission à l’Institut des Actuaires</a:t>
            </a:r>
          </a:p>
          <a:p>
            <a:endParaRPr lang="fr-FR" dirty="0" smtClean="0"/>
          </a:p>
          <a:p>
            <a:pPr algn="ctr"/>
            <a:r>
              <a:rPr lang="fr-FR" dirty="0" smtClean="0"/>
              <a:t>MODÉLISATION DE LA MORTALITÉ À L’AIDE DE</a:t>
            </a:r>
          </a:p>
          <a:p>
            <a:pPr algn="ctr"/>
            <a:r>
              <a:rPr lang="fr-FR" dirty="0" smtClean="0"/>
              <a:t>PROCESSUS DE LÉVY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/>
              <a:t>-L'hypothèse principale-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808" y="1691605"/>
            <a:ext cx="9071640" cy="25202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buNone/>
            </a:pPr>
            <a:r>
              <a:rPr lang="fr-FR" sz="4400" i="1" dirty="0" smtClean="0"/>
              <a:t> </a:t>
            </a:r>
            <a:r>
              <a:rPr lang="fr-FR" sz="4400" dirty="0" smtClean="0"/>
              <a:t>→ </a:t>
            </a:r>
            <a:r>
              <a:rPr lang="fr-FR" sz="4400" i="1" dirty="0" smtClean="0"/>
              <a:t>Plus </a:t>
            </a:r>
            <a:r>
              <a:rPr lang="fr-FR" sz="4400" i="1" dirty="0"/>
              <a:t>le PIB d'un pays est faible et plus la mortalité infantile est </a:t>
            </a:r>
            <a:r>
              <a:rPr lang="fr-FR" sz="4400" i="1" dirty="0" smtClean="0"/>
              <a:t>importante</a:t>
            </a:r>
            <a:endParaRPr lang="fr-FR" sz="4400" i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6561939"/>
            <a:ext cx="1935926" cy="77771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39912" y="4283893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lvl="0" indent="0">
              <a:buNone/>
            </a:pPr>
            <a:r>
              <a:rPr lang="fr-FR" sz="2400" dirty="0" smtClean="0"/>
              <a:t>       Hypothèses secondaires:</a:t>
            </a:r>
          </a:p>
          <a:p>
            <a:pPr marL="108000" lvl="0" indent="0">
              <a:buNone/>
            </a:pPr>
            <a:r>
              <a:rPr lang="fr-FR" sz="2400" dirty="0" smtClean="0"/>
              <a:t>→ la situation géographique peut également influer cette mortalité (condition </a:t>
            </a:r>
            <a:r>
              <a:rPr lang="fr-FR" sz="2400" dirty="0" err="1" smtClean="0"/>
              <a:t>météo,plus</a:t>
            </a:r>
            <a:r>
              <a:rPr lang="fr-FR" sz="2400" dirty="0" smtClean="0"/>
              <a:t> rude, maladies...)</a:t>
            </a:r>
          </a:p>
          <a:p>
            <a:pPr lvl="0"/>
            <a:r>
              <a:rPr lang="fr-FR" sz="2400" dirty="0" smtClean="0"/>
              <a:t>  → le système politique </a:t>
            </a:r>
            <a:r>
              <a:rPr lang="fr-FR" sz="2400" dirty="0" err="1" smtClean="0"/>
              <a:t>politique</a:t>
            </a:r>
            <a:r>
              <a:rPr lang="fr-FR" sz="2400" dirty="0" smtClean="0"/>
              <a:t> (dictature...)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9252780" y="69041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3/6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/>
              <a:t>-L'objectif-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buNone/>
            </a:pPr>
            <a:r>
              <a:rPr lang="fr-FR" dirty="0" err="1"/>
              <a:t>Determiner</a:t>
            </a:r>
            <a:r>
              <a:rPr lang="fr-FR" dirty="0"/>
              <a:t> les </a:t>
            </a:r>
            <a:r>
              <a:rPr lang="fr-FR" dirty="0" smtClean="0"/>
              <a:t>différents </a:t>
            </a:r>
            <a:r>
              <a:rPr lang="fr-FR" dirty="0"/>
              <a:t>facteurs de la mortalité </a:t>
            </a:r>
            <a:r>
              <a:rPr lang="fr-FR" dirty="0" smtClean="0"/>
              <a:t>infantile.</a:t>
            </a:r>
            <a:endParaRPr lang="fr-FR" dirty="0"/>
          </a:p>
          <a:p>
            <a:pPr marL="108000" lvl="0" indent="0">
              <a:buNone/>
            </a:pPr>
            <a:endParaRPr lang="fr-FR" dirty="0"/>
          </a:p>
          <a:p>
            <a:pPr marL="108000" lvl="0" indent="0">
              <a:buNone/>
            </a:pPr>
            <a:r>
              <a:rPr lang="fr-FR" dirty="0"/>
              <a:t>Comparer les taux de mortalité infantiles avec les </a:t>
            </a:r>
            <a:r>
              <a:rPr lang="fr-FR" dirty="0" err="1"/>
              <a:t>pib</a:t>
            </a:r>
            <a:r>
              <a:rPr lang="fr-FR" dirty="0"/>
              <a:t> des </a:t>
            </a:r>
            <a:r>
              <a:rPr lang="fr-FR" dirty="0" err="1"/>
              <a:t>differents</a:t>
            </a:r>
            <a:r>
              <a:rPr lang="fr-FR" dirty="0"/>
              <a:t> pays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6561939"/>
            <a:ext cx="1935926" cy="77771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252780" y="69041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4/6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252780" y="69041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r>
              <a:rPr lang="fr-FR" dirty="0" smtClean="0"/>
              <a:t>/6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6561939"/>
            <a:ext cx="1935926" cy="7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138</Words>
  <Application>Microsoft Office PowerPoint</Application>
  <PresentationFormat>Affichage à l'écran (4:3)</PresentationFormat>
  <Paragraphs>27</Paragraphs>
  <Slides>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Standard</vt:lpstr>
      <vt:lpstr>-ARE Dynamic-</vt:lpstr>
      <vt:lpstr>-La problématique-</vt:lpstr>
      <vt:lpstr>-L'hypothèse principale-</vt:lpstr>
      <vt:lpstr>-L'objectif-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-ARE Dynamic-</dc:title>
  <dc:creator>Jonathan Guesnon</dc:creator>
  <cp:lastModifiedBy>Tommi LANGRÉE</cp:lastModifiedBy>
  <cp:revision>6</cp:revision>
  <dcterms:created xsi:type="dcterms:W3CDTF">2019-02-24T21:00:16Z</dcterms:created>
  <dcterms:modified xsi:type="dcterms:W3CDTF">2019-02-25T12:18:07Z</dcterms:modified>
</cp:coreProperties>
</file>