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05431-C55C-40B9-9011-23793769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ED9CDB-1597-4397-8BCB-05204BC2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27BD-36B8-4BC0-B375-4FB7FAEED830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46930A-A31D-41CA-9D60-5FA0AD30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3A8C5-0A73-44A4-9A78-5C01E654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C397-E7DA-407E-A6D0-E8A7FC6A09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5F80BA-6CBE-4878-B6F9-8BF622A5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CE290-7C51-45AB-916D-8EB03C95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8F0CA-54CD-4B32-A4D6-3F32DD8C3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27BD-36B8-4BC0-B375-4FB7FAEED830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0E125-F0E5-4FCF-99D6-BC6F4C14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E4A3F-E846-40C8-A547-0B2482316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C397-E7DA-407E-A6D0-E8A7FC6A09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64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A5713CB-EDFE-43E1-BBBC-940E36FA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sz="5100"/>
              <a:t>Paralleles Programmierparadigma</a:t>
            </a:r>
            <a:endParaRPr lang="de-DE" sz="5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A168E2-BF1A-49CE-8840-6EB4C8CAEB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7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ED997A3-7839-4BE7-AA29-2EDC7356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Forschungs-Ergebnisse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9884CB8-B219-419F-8DC2-89AC2F46A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02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86F615B-5EE9-4C89-8B8A-BA24499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830BB7-CCE3-4720-BF6C-837F794F88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0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62A0DFC-9B68-4CA1-8C68-4B36C76F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solidFill>
                  <a:schemeClr val="tx2"/>
                </a:solidFill>
              </a:rPr>
              <a:t>Begriffserklärung</a:t>
            </a:r>
            <a:endParaRPr lang="de-DE" sz="32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EFC5CF-57AB-4E23-9E20-E0957B1EC3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48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FF2234A-EDC4-40EB-9ED9-60EB531F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Motivation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74B01C-C2A0-4B28-BAF2-3FE8655247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193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04A02FA-2F7D-4717-849D-C5F25707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Grundlegende Idee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339489-7227-4776-B288-52D42251D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51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29F1397-4FEE-4553-9016-BFD430DC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/>
              <a:t>Analogie: Mähen</a:t>
            </a:r>
            <a:endParaRPr lang="de-DE" sz="4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05E019-AC35-448A-921C-38E9EC610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963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28192E24-E7C5-42C2-A94C-9A468635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/>
              <a:t>Analogie: Mähen – Sequentielle Lösung</a:t>
            </a:r>
            <a:endParaRPr lang="de-DE" sz="4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C3BD9E6-C863-4222-B85B-7B95887D80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65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76689E4-15F1-4660-A569-ED8B5861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/>
              <a:t>Analogie: Mähen – Parallele Lösung</a:t>
            </a:r>
            <a:endParaRPr lang="de-DE" sz="4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395300-DCAE-4731-9F41-B7E895827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22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6815720-2BB4-46D1-B650-37C6FE25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Analogie: Mähen – Fazit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0D2216-10DB-4A1E-9F04-8BE2BADC8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41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530EA7E-97CF-4685-B4C2-011E356E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Eigene Forschung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63DCDD-E0B7-4588-8DF3-7FB0756C64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83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Paralleles Programmierparadigma</vt:lpstr>
      <vt:lpstr>Begriffserklärung</vt:lpstr>
      <vt:lpstr>Motivation</vt:lpstr>
      <vt:lpstr>Grundlegende Idee</vt:lpstr>
      <vt:lpstr>Analogie: Mähen</vt:lpstr>
      <vt:lpstr>Analogie: Mähen – Sequentielle Lösung</vt:lpstr>
      <vt:lpstr>Analogie: Mähen – Parallele Lösung</vt:lpstr>
      <vt:lpstr>Analogie: Mähen – Fazit</vt:lpstr>
      <vt:lpstr>Eigene Forschung</vt:lpstr>
      <vt:lpstr>Forschungs-Ergebnisse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Paralleles Programmierparadigma</dc:title>
  <dc:creator>Thomas Mittermair</dc:creator>
  <cp:lastModifiedBy>Thomas Mittermair</cp:lastModifiedBy>
  <cp:revision>1</cp:revision>
  <dcterms:created xsi:type="dcterms:W3CDTF">2018-06-27T10:13:02Z</dcterms:created>
  <dcterms:modified xsi:type="dcterms:W3CDTF">2018-06-27T10:13:02Z</dcterms:modified>
</cp:coreProperties>
</file>