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65" r:id="rId4"/>
    <p:sldId id="263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A88B8-2DA8-4C0F-89FB-90FC30C0D920}" v="2530" dt="2020-06-15T08:47:30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2" autoAdjust="0"/>
    <p:restoredTop sz="83036" autoAdjust="0"/>
  </p:normalViewPr>
  <p:slideViewPr>
    <p:cSldViewPr snapToGrid="0" showGuides="1">
      <p:cViewPr varScale="1">
        <p:scale>
          <a:sx n="80" d="100"/>
          <a:sy n="80" d="100"/>
        </p:scale>
        <p:origin x="832" y="52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3352562" y="6244170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297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1280" y="4870088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DDED-81D9-4DE7-BC53-79E8609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C1DA-3390-4D34-A004-47D9F314AF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2021.10.30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38B3-6497-4DAE-BDF9-B1A7C59CCA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余萌迪</a:t>
            </a:r>
          </a:p>
        </p:txBody>
      </p:sp>
    </p:spTree>
    <p:extLst>
      <p:ext uri="{BB962C8B-B14F-4D97-AF65-F5344CB8AC3E}">
        <p14:creationId xmlns:p14="http://schemas.microsoft.com/office/powerpoint/2010/main" val="2280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CD5463-7EA6-4C2D-9A4F-BAFADF308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DF03D-FE16-4F3F-8DF4-CF16D2182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29352-7948-4F15-8EEA-4810B5B58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AF0F01-DE76-4B20-8326-36593A4E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977774"/>
            <a:ext cx="11316282" cy="2451226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A9F68DA-9622-4678-8A29-E24FFF499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90579"/>
              </p:ext>
            </p:extLst>
          </p:nvPr>
        </p:nvGraphicFramePr>
        <p:xfrm>
          <a:off x="319056" y="3518138"/>
          <a:ext cx="92067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512">
                  <a:extLst>
                    <a:ext uri="{9D8B030D-6E8A-4147-A177-3AD203B41FA5}">
                      <a16:colId xmlns:a16="http://schemas.microsoft.com/office/drawing/2014/main" val="856264436"/>
                    </a:ext>
                  </a:extLst>
                </a:gridCol>
                <a:gridCol w="6496216">
                  <a:extLst>
                    <a:ext uri="{9D8B030D-6E8A-4147-A177-3AD203B41FA5}">
                      <a16:colId xmlns:a16="http://schemas.microsoft.com/office/drawing/2014/main" val="155193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py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main_Baseline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主函数，负责运行环境、采集交互记录、网络训练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6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环境实体定义，环境中有正、反方向的两条线路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线路定义，每条线路包含固定数量的车辆、车站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Bus_plus_Stop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车辆、车站实体定义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DrawPicture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画结果图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3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78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6475D2-88AD-4027-A9D9-ECBCEB4A0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E10ED9-FBB9-4305-B1BF-D0EB4E0A1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1"/>
          <a:stretch/>
        </p:blipFill>
        <p:spPr>
          <a:xfrm>
            <a:off x="142314" y="717178"/>
            <a:ext cx="7836303" cy="2423588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CB77E8-4CEF-4659-B90B-A24FBBE8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2120"/>
              </p:ext>
            </p:extLst>
          </p:nvPr>
        </p:nvGraphicFramePr>
        <p:xfrm>
          <a:off x="142314" y="3233689"/>
          <a:ext cx="870748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533">
                  <a:extLst>
                    <a:ext uri="{9D8B030D-6E8A-4147-A177-3AD203B41FA5}">
                      <a16:colId xmlns:a16="http://schemas.microsoft.com/office/drawing/2014/main" val="856264436"/>
                    </a:ext>
                  </a:extLst>
                </a:gridCol>
                <a:gridCol w="6143955">
                  <a:extLst>
                    <a:ext uri="{9D8B030D-6E8A-4147-A177-3AD203B41FA5}">
                      <a16:colId xmlns:a16="http://schemas.microsoft.com/office/drawing/2014/main" val="1551937906"/>
                    </a:ext>
                  </a:extLst>
                </a:gridCol>
              </a:tblGrid>
              <a:tr h="33290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py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23551"/>
                  </a:ext>
                </a:extLst>
              </a:tr>
              <a:tr h="832271">
                <a:tc>
                  <a:txBody>
                    <a:bodyPr/>
                    <a:lstStyle/>
                    <a:p>
                      <a:r>
                        <a:rPr lang="en-US" altLang="zh-CN" dirty="0"/>
                        <a:t>hyperparameters.py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包含两个配置类。</a:t>
                      </a:r>
                      <a:br>
                        <a:rPr lang="en-US" altLang="zh-CN" dirty="0"/>
                      </a:br>
                      <a:r>
                        <a:rPr lang="en-US" altLang="zh-CN" dirty="0" err="1"/>
                        <a:t>EnvConfig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交通环境参数设定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Config-</a:t>
                      </a:r>
                      <a:r>
                        <a:rPr lang="zh-CN" altLang="en-US" dirty="0"/>
                        <a:t>智能体训练参数设定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64105"/>
                  </a:ext>
                </a:extLst>
              </a:tr>
              <a:tr h="332909">
                <a:tc>
                  <a:txBody>
                    <a:bodyPr/>
                    <a:lstStyle/>
                    <a:p>
                      <a:r>
                        <a:rPr lang="en-US" altLang="zh-CN" dirty="0"/>
                        <a:t>PPO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PPO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41891"/>
                  </a:ext>
                </a:extLst>
              </a:tr>
              <a:tr h="332909">
                <a:tc>
                  <a:txBody>
                    <a:bodyPr/>
                    <a:lstStyle/>
                    <a:p>
                      <a:r>
                        <a:rPr lang="en-US" altLang="zh-CN" dirty="0"/>
                        <a:t>Rollout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</a:t>
                      </a:r>
                      <a:r>
                        <a:rPr lang="zh-CN" altLang="en-US" dirty="0"/>
                        <a:t>存储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5867"/>
                  </a:ext>
                </a:extLst>
              </a:tr>
              <a:tr h="332909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02286"/>
                  </a:ext>
                </a:extLst>
              </a:tr>
              <a:tr h="332909">
                <a:tc>
                  <a:txBody>
                    <a:bodyPr/>
                    <a:lstStyle/>
                    <a:p>
                      <a:r>
                        <a:rPr lang="en-US" altLang="zh-CN" dirty="0"/>
                        <a:t>policy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Actor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30010"/>
                  </a:ext>
                </a:extLst>
              </a:tr>
              <a:tr h="332909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MLP</a:t>
                      </a:r>
                      <a:r>
                        <a:rPr lang="zh-CN" altLang="en-US" dirty="0"/>
                        <a:t>网络的一些定义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97236"/>
                  </a:ext>
                </a:extLst>
              </a:tr>
              <a:tr h="33290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一些辅助函数定义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7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6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94D7C2-8498-45DA-BFF7-47291B854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309" y="2830512"/>
            <a:ext cx="6286859" cy="598488"/>
          </a:xfrm>
        </p:spPr>
        <p:txBody>
          <a:bodyPr/>
          <a:lstStyle/>
          <a:p>
            <a:r>
              <a:rPr lang="zh-CN" altLang="en-US" dirty="0"/>
              <a:t>谢谢聆听！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243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115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微软雅黑</vt:lpstr>
      <vt:lpstr>Arial</vt:lpstr>
      <vt:lpstr>Office 主题​​</vt:lpstr>
      <vt:lpstr>代码结构解析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MEGNDI YU</cp:lastModifiedBy>
  <cp:revision>203</cp:revision>
  <dcterms:created xsi:type="dcterms:W3CDTF">2019-01-23T14:14:04Z</dcterms:created>
  <dcterms:modified xsi:type="dcterms:W3CDTF">2021-10-31T01:01:38Z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2019-04-13T04:31:50.2944312Z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7b149082-93e1-4519-a220-b561cf239821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