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ECED-F9C1-4423-A35E-4C002D3C567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8CB7-0A70-4DFB-A619-73BCF19E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690" y="576775"/>
            <a:ext cx="4168949" cy="54019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Original </a:t>
            </a:r>
            <a:endParaRPr lang="en-US" sz="6600" dirty="0" smtClean="0"/>
          </a:p>
          <a:p>
            <a:pPr algn="ctr"/>
            <a:r>
              <a:rPr lang="en-US" sz="6600" dirty="0" smtClean="0"/>
              <a:t>Project</a:t>
            </a:r>
            <a:endParaRPr lang="en-US" sz="6600" dirty="0"/>
          </a:p>
        </p:txBody>
      </p:sp>
      <p:sp>
        <p:nvSpPr>
          <p:cNvPr id="5" name="Oval 4"/>
          <p:cNvSpPr/>
          <p:nvPr/>
        </p:nvSpPr>
        <p:spPr>
          <a:xfrm>
            <a:off x="5880294" y="2063067"/>
            <a:ext cx="4978829" cy="23915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Complementary 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Activity</a:t>
            </a:r>
            <a:endParaRPr lang="en-US" sz="4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0639" y="3277773"/>
            <a:ext cx="1582198" cy="3739"/>
          </a:xfrm>
          <a:prstGeom prst="straightConnector1">
            <a:avLst/>
          </a:prstGeom>
          <a:ln w="35560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451122" y="3281512"/>
            <a:ext cx="1740878" cy="18951"/>
          </a:xfrm>
          <a:prstGeom prst="straightConnector1">
            <a:avLst/>
          </a:prstGeom>
          <a:ln w="35560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47417" y="2032301"/>
            <a:ext cx="553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5564" y="1910576"/>
            <a:ext cx="712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r</a:t>
            </a:r>
            <a:r>
              <a:rPr lang="en-US" sz="6000" baseline="-25000" dirty="0" smtClean="0"/>
              <a:t>0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838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Bordley</dc:creator>
  <cp:lastModifiedBy>Robert Bordley</cp:lastModifiedBy>
  <cp:revision>2</cp:revision>
  <dcterms:created xsi:type="dcterms:W3CDTF">2016-04-01T12:08:05Z</dcterms:created>
  <dcterms:modified xsi:type="dcterms:W3CDTF">2016-04-01T12:58:44Z</dcterms:modified>
</cp:coreProperties>
</file>