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776" r:id="rId2"/>
  </p:sldMasterIdLst>
  <p:notesMasterIdLst>
    <p:notesMasterId r:id="rId4"/>
  </p:notesMasterIdLst>
  <p:handoutMasterIdLst>
    <p:handoutMasterId r:id="rId5"/>
  </p:handoutMasterIdLst>
  <p:sldIdLst>
    <p:sldId id="435" r:id="rId3"/>
  </p:sldIdLst>
  <p:sldSz cx="9144000" cy="6858000" type="screen4x3"/>
  <p:notesSz cx="6858000" cy="9144000"/>
  <p:custDataLst>
    <p:tags r:id="rId6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DC521AD-5C34-3049-942E-2C83C3CB5247}">
          <p14:sldIdLst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ton, Laura" initials="DL" lastIdx="18" clrIdx="0">
    <p:extLst>
      <p:ext uri="{19B8F6BF-5375-455C-9EA6-DF929625EA0E}">
        <p15:presenceInfo xmlns:p15="http://schemas.microsoft.com/office/powerpoint/2012/main" userId="S-1-5-21-151606367-2082624055-312552118-1946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B"/>
    <a:srgbClr val="002042"/>
    <a:srgbClr val="000099"/>
    <a:srgbClr val="333333"/>
    <a:srgbClr val="FFBB2B"/>
    <a:srgbClr val="DDD6C7"/>
    <a:srgbClr val="0099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456" y="114"/>
      </p:cViewPr>
      <p:guideLst>
        <p:guide orient="horz" pos="80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Logan" userId="0b66d8e69620c72d" providerId="LiveId" clId="{BDBBFF05-7541-4C73-8ABD-6B2115772EB2}"/>
    <pc:docChg chg="modSld">
      <pc:chgData name="Tom Logan" userId="0b66d8e69620c72d" providerId="LiveId" clId="{BDBBFF05-7541-4C73-8ABD-6B2115772EB2}" dt="2018-01-28T22:33:51.309" v="3" actId="20577"/>
      <pc:docMkLst>
        <pc:docMk/>
      </pc:docMkLst>
      <pc:sldChg chg="modNotesTx">
        <pc:chgData name="Tom Logan" userId="0b66d8e69620c72d" providerId="LiveId" clId="{BDBBFF05-7541-4C73-8ABD-6B2115772EB2}" dt="2018-01-28T22:33:51.309" v="3" actId="20577"/>
        <pc:sldMkLst>
          <pc:docMk/>
          <pc:sldMk cId="523618273" sldId="4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326A14D-B2FB-9944-95F6-4306563D977C}" type="datetimeFigureOut">
              <a:rPr lang="en-US"/>
              <a:pPr>
                <a:defRPr/>
              </a:pPr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EC68B95-3119-C34A-AAB4-BA8E6F29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9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A50C58FC-1622-0845-BECA-3945AA4F4A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841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Youyou </a:t>
            </a:r>
            <a:r>
              <a:rPr lang="en-US" dirty="0"/>
              <a:t>Tu, Nobel Prize in Medicine, Basic Scientist who studies parasites, and has helped</a:t>
            </a:r>
            <a:r>
              <a:rPr lang="en-US" baseline="0" dirty="0"/>
              <a:t> create targeted therapy for malaria.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0C58FC-1622-0845-BECA-3945AA4F4A2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22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4400" b="1" cap="none" normalizeH="0">
                <a:solidFill>
                  <a:srgbClr val="002042"/>
                </a:solidFill>
                <a:latin typeface="HelveticaNeueLT Std"/>
                <a:cs typeface="HelveticaNeueLT St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HelveticaNeueLT Std"/>
                <a:cs typeface="HelveticaNeueLT Std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5658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E254F-1362-4599-A56C-5D3379407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7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Std"/>
                <a:cs typeface="HelveticaNeueLT St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LT Std"/>
                <a:cs typeface="HelveticaNeueLT Std"/>
              </a:defRPr>
            </a:lvl1pPr>
            <a:lvl2pPr>
              <a:defRPr>
                <a:latin typeface="HelveticaNeueLT Std"/>
                <a:cs typeface="HelveticaNeueLT Std"/>
              </a:defRPr>
            </a:lvl2pPr>
            <a:lvl3pPr>
              <a:defRPr>
                <a:latin typeface="HelveticaNeueLT Std"/>
                <a:cs typeface="HelveticaNeueLT Std"/>
              </a:defRPr>
            </a:lvl3pPr>
            <a:lvl4pPr>
              <a:defRPr>
                <a:latin typeface="HelveticaNeueLT Std"/>
                <a:cs typeface="HelveticaNeueLT Std"/>
              </a:defRPr>
            </a:lvl4pPr>
            <a:lvl5pPr>
              <a:defRPr>
                <a:latin typeface="HelveticaNeueLT Std"/>
                <a:cs typeface="HelveticaNeueLT St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E254F-1362-4599-A56C-5D3379407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6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Std"/>
                <a:cs typeface="HelveticaNeueLT St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E254F-1362-4599-A56C-5D3379407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24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E254F-1362-4599-A56C-5D3379407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315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4400" b="1" cap="none" normalizeH="0">
                <a:solidFill>
                  <a:srgbClr val="002042"/>
                </a:solidFill>
                <a:latin typeface="HelveticaNeueLT Std"/>
                <a:cs typeface="HelveticaNeueLT St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HelveticaNeueLT Std"/>
                <a:cs typeface="HelveticaNeueLT Std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20087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Std"/>
                <a:cs typeface="HelveticaNeueLT St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LT Std"/>
                <a:cs typeface="HelveticaNeueLT Std"/>
              </a:defRPr>
            </a:lvl1pPr>
            <a:lvl2pPr>
              <a:defRPr>
                <a:latin typeface="HelveticaNeueLT Std"/>
                <a:cs typeface="HelveticaNeueLT Std"/>
              </a:defRPr>
            </a:lvl2pPr>
            <a:lvl3pPr>
              <a:defRPr>
                <a:latin typeface="HelveticaNeueLT Std"/>
                <a:cs typeface="HelveticaNeueLT Std"/>
              </a:defRPr>
            </a:lvl3pPr>
            <a:lvl4pPr>
              <a:defRPr>
                <a:latin typeface="HelveticaNeueLT Std"/>
                <a:cs typeface="HelveticaNeueLT Std"/>
              </a:defRPr>
            </a:lvl4pPr>
            <a:lvl5pPr>
              <a:defRPr>
                <a:latin typeface="HelveticaNeueLT Std"/>
                <a:cs typeface="HelveticaNeueLT St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E254F-1362-4599-A56C-5D3379407B6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527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Std"/>
                <a:cs typeface="HelveticaNeueLT St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E254F-1362-4599-A56C-5D3379407B6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136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E254F-1362-4599-A56C-5D3379407B6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997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b="84398"/>
          <a:stretch/>
        </p:blipFill>
        <p:spPr>
          <a:xfrm>
            <a:off x="1" y="444501"/>
            <a:ext cx="9143998" cy="625474"/>
          </a:xfrm>
          <a:prstGeom prst="rect">
            <a:avLst/>
          </a:prstGeom>
        </p:spPr>
      </p:pic>
      <p:sp>
        <p:nvSpPr>
          <p:cNvPr id="33796" name="Rectangle 4"/>
          <p:cNvSpPr>
            <a:spLocks noChangeArrowheads="1"/>
          </p:cNvSpPr>
          <p:nvPr userDrawn="1"/>
        </p:nvSpPr>
        <p:spPr bwMode="auto">
          <a:xfrm>
            <a:off x="8910638" y="450850"/>
            <a:ext cx="233362" cy="619506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15938"/>
            <a:ext cx="635158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600200"/>
            <a:ext cx="8623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799" name="Rectangle 7"/>
          <p:cNvSpPr>
            <a:spLocks noChangeArrowheads="1"/>
          </p:cNvSpPr>
          <p:nvPr userDrawn="1"/>
        </p:nvSpPr>
        <p:spPr bwMode="auto">
          <a:xfrm>
            <a:off x="8910638" y="444500"/>
            <a:ext cx="233362" cy="615950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 userDrawn="1"/>
        </p:nvSpPr>
        <p:spPr bwMode="auto">
          <a:xfrm>
            <a:off x="6662739" y="444500"/>
            <a:ext cx="2297111" cy="625475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pic>
        <p:nvPicPr>
          <p:cNvPr id="2056" name="Picture 4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3075" y="545156"/>
            <a:ext cx="1919288" cy="40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254F-1362-4599-A56C-5D3379407B6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3" r:id="rId2"/>
    <p:sldLayoutId id="2147483756" r:id="rId3"/>
    <p:sldLayoutId id="2147483760" r:id="rId4"/>
    <p:sldLayoutId id="2147483761" r:id="rId5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NeueLT Std"/>
          <a:ea typeface="+mj-ea"/>
          <a:cs typeface="HelveticaNeueLT St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80000"/>
        </a:spcAft>
        <a:buFont typeface="Arial"/>
        <a:buNone/>
        <a:defRPr lang="en-GB" sz="1600">
          <a:solidFill>
            <a:srgbClr val="002042"/>
          </a:solidFill>
          <a:latin typeface="HelveticaNeueLT Std"/>
          <a:ea typeface="+mn-ea"/>
          <a:cs typeface="HelveticaNeueLT Std"/>
        </a:defRPr>
      </a:lvl1pPr>
      <a:lvl2pPr marL="273050" indent="-27146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/>
        <a:buChar char="•"/>
        <a:defRPr lang="en-GB" sz="2000">
          <a:solidFill>
            <a:srgbClr val="002042"/>
          </a:solidFill>
          <a:latin typeface="HelveticaNeueLT Std"/>
          <a:ea typeface="Arial" charset="0"/>
          <a:cs typeface="HelveticaNeueLT Std"/>
        </a:defRPr>
      </a:lvl2pPr>
      <a:lvl3pPr marL="531813" indent="-2571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/>
        <a:buChar char="•"/>
        <a:defRPr lang="en-GB" sz="2000">
          <a:solidFill>
            <a:srgbClr val="002042"/>
          </a:solidFill>
          <a:latin typeface="HelveticaNeueLT Std"/>
          <a:ea typeface="Arial" charset="0"/>
          <a:cs typeface="HelveticaNeueLT Std"/>
        </a:defRPr>
      </a:lvl3pPr>
      <a:lvl4pPr marL="8191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/>
        <a:buChar char="•"/>
        <a:defRPr lang="en-GB" sz="2000">
          <a:solidFill>
            <a:srgbClr val="002042"/>
          </a:solidFill>
          <a:latin typeface="HelveticaNeueLT Std"/>
          <a:ea typeface="Arial" charset="0"/>
          <a:cs typeface="HelveticaNeueLT Std"/>
        </a:defRPr>
      </a:lvl4pPr>
      <a:lvl5pPr marL="1173163" indent="-352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/>
        <a:buChar char="•"/>
        <a:defRPr lang="en-GB" sz="2000">
          <a:solidFill>
            <a:srgbClr val="002042"/>
          </a:solidFill>
          <a:latin typeface="HelveticaNeueLT Std"/>
          <a:ea typeface="Arial" charset="0"/>
          <a:cs typeface="HelveticaNeueLT Std"/>
        </a:defRPr>
      </a:lvl5pPr>
      <a:lvl6pPr marL="1630363" indent="-3524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−"/>
        <a:defRPr sz="2000">
          <a:solidFill>
            <a:schemeClr val="bg1"/>
          </a:solidFill>
          <a:latin typeface="+mn-lt"/>
          <a:ea typeface="Arial" charset="0"/>
          <a:cs typeface="+mn-cs"/>
        </a:defRPr>
      </a:lvl6pPr>
      <a:lvl7pPr marL="2087563" indent="-3524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−"/>
        <a:defRPr sz="2000">
          <a:solidFill>
            <a:schemeClr val="bg1"/>
          </a:solidFill>
          <a:latin typeface="+mn-lt"/>
          <a:ea typeface="Arial" charset="0"/>
          <a:cs typeface="+mn-cs"/>
        </a:defRPr>
      </a:lvl7pPr>
      <a:lvl8pPr marL="2544763" indent="-3524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−"/>
        <a:defRPr sz="2000">
          <a:solidFill>
            <a:schemeClr val="bg1"/>
          </a:solidFill>
          <a:latin typeface="+mn-lt"/>
          <a:ea typeface="Arial" charset="0"/>
          <a:cs typeface="+mn-cs"/>
        </a:defRPr>
      </a:lvl8pPr>
      <a:lvl9pPr marL="3001963" indent="-3524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−"/>
        <a:defRPr sz="20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b="84398"/>
          <a:stretch/>
        </p:blipFill>
        <p:spPr>
          <a:xfrm>
            <a:off x="1" y="444501"/>
            <a:ext cx="9143998" cy="625474"/>
          </a:xfrm>
          <a:prstGeom prst="rect">
            <a:avLst/>
          </a:prstGeom>
        </p:spPr>
      </p:pic>
      <p:sp>
        <p:nvSpPr>
          <p:cNvPr id="33796" name="Rectangle 4"/>
          <p:cNvSpPr>
            <a:spLocks noChangeArrowheads="1"/>
          </p:cNvSpPr>
          <p:nvPr userDrawn="1"/>
        </p:nvSpPr>
        <p:spPr bwMode="auto">
          <a:xfrm>
            <a:off x="8910638" y="450850"/>
            <a:ext cx="233362" cy="619506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15938"/>
            <a:ext cx="635158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600200"/>
            <a:ext cx="8623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799" name="Rectangle 7"/>
          <p:cNvSpPr>
            <a:spLocks noChangeArrowheads="1"/>
          </p:cNvSpPr>
          <p:nvPr userDrawn="1"/>
        </p:nvSpPr>
        <p:spPr bwMode="auto">
          <a:xfrm>
            <a:off x="8910638" y="444500"/>
            <a:ext cx="233362" cy="615950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33800" name="Rectangle 8"/>
          <p:cNvSpPr>
            <a:spLocks noChangeArrowheads="1"/>
          </p:cNvSpPr>
          <p:nvPr userDrawn="1"/>
        </p:nvSpPr>
        <p:spPr bwMode="auto">
          <a:xfrm>
            <a:off x="6662739" y="444500"/>
            <a:ext cx="2297111" cy="625475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pic>
        <p:nvPicPr>
          <p:cNvPr id="2056" name="Picture 4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3075" y="545156"/>
            <a:ext cx="1919288" cy="40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254F-1362-4599-A56C-5D3379407B6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  <a:ea typeface="ＭＳ Ｐゴシック"/>
                <a:cs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37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NeueLT Std"/>
          <a:ea typeface="+mj-ea"/>
          <a:cs typeface="HelveticaNeueLT St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80000"/>
        </a:spcAft>
        <a:buFont typeface="Arial"/>
        <a:buNone/>
        <a:defRPr lang="en-GB" sz="1600">
          <a:solidFill>
            <a:srgbClr val="002042"/>
          </a:solidFill>
          <a:latin typeface="HelveticaNeueLT Std"/>
          <a:ea typeface="+mn-ea"/>
          <a:cs typeface="HelveticaNeueLT Std"/>
        </a:defRPr>
      </a:lvl1pPr>
      <a:lvl2pPr marL="273050" indent="-27146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/>
        <a:buChar char="•"/>
        <a:defRPr lang="en-GB" sz="2000">
          <a:solidFill>
            <a:srgbClr val="002042"/>
          </a:solidFill>
          <a:latin typeface="HelveticaNeueLT Std"/>
          <a:ea typeface="Arial" charset="0"/>
          <a:cs typeface="HelveticaNeueLT Std"/>
        </a:defRPr>
      </a:lvl2pPr>
      <a:lvl3pPr marL="531813" indent="-2571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/>
        <a:buChar char="•"/>
        <a:defRPr lang="en-GB" sz="2000">
          <a:solidFill>
            <a:srgbClr val="002042"/>
          </a:solidFill>
          <a:latin typeface="HelveticaNeueLT Std"/>
          <a:ea typeface="Arial" charset="0"/>
          <a:cs typeface="HelveticaNeueLT Std"/>
        </a:defRPr>
      </a:lvl3pPr>
      <a:lvl4pPr marL="8191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/>
        <a:buChar char="•"/>
        <a:defRPr lang="en-GB" sz="2000">
          <a:solidFill>
            <a:srgbClr val="002042"/>
          </a:solidFill>
          <a:latin typeface="HelveticaNeueLT Std"/>
          <a:ea typeface="Arial" charset="0"/>
          <a:cs typeface="HelveticaNeueLT Std"/>
        </a:defRPr>
      </a:lvl4pPr>
      <a:lvl5pPr marL="1173163" indent="-352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/>
        <a:buChar char="•"/>
        <a:defRPr lang="en-GB" sz="2000">
          <a:solidFill>
            <a:srgbClr val="002042"/>
          </a:solidFill>
          <a:latin typeface="HelveticaNeueLT Std"/>
          <a:ea typeface="Arial" charset="0"/>
          <a:cs typeface="HelveticaNeueLT Std"/>
        </a:defRPr>
      </a:lvl5pPr>
      <a:lvl6pPr marL="1630363" indent="-3524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−"/>
        <a:defRPr sz="2000">
          <a:solidFill>
            <a:schemeClr val="bg1"/>
          </a:solidFill>
          <a:latin typeface="+mn-lt"/>
          <a:ea typeface="Arial" charset="0"/>
          <a:cs typeface="+mn-cs"/>
        </a:defRPr>
      </a:lvl6pPr>
      <a:lvl7pPr marL="2087563" indent="-3524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−"/>
        <a:defRPr sz="2000">
          <a:solidFill>
            <a:schemeClr val="bg1"/>
          </a:solidFill>
          <a:latin typeface="+mn-lt"/>
          <a:ea typeface="Arial" charset="0"/>
          <a:cs typeface="+mn-cs"/>
        </a:defRPr>
      </a:lvl7pPr>
      <a:lvl8pPr marL="2544763" indent="-3524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−"/>
        <a:defRPr sz="2000">
          <a:solidFill>
            <a:schemeClr val="bg1"/>
          </a:solidFill>
          <a:latin typeface="+mn-lt"/>
          <a:ea typeface="Arial" charset="0"/>
          <a:cs typeface="+mn-cs"/>
        </a:defRPr>
      </a:lvl8pPr>
      <a:lvl9pPr marL="3001963" indent="-3524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−"/>
        <a:defRPr sz="20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835" y="-78830"/>
            <a:ext cx="7772400" cy="1149350"/>
          </a:xfrm>
        </p:spPr>
        <p:txBody>
          <a:bodyPr/>
          <a:lstStyle/>
          <a:p>
            <a:r>
              <a:rPr lang="en-US" sz="3600" dirty="0"/>
              <a:t>Key Points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633" y="1601394"/>
            <a:ext cx="4803222" cy="4570412"/>
          </a:xfrm>
        </p:spPr>
        <p:txBody>
          <a:bodyPr/>
          <a:lstStyle/>
          <a:p>
            <a:pPr marL="457200" indent="-457200">
              <a:buClr>
                <a:srgbClr val="00206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002060"/>
              </a:buClr>
              <a:buFont typeface="Wingdings" pitchFamily="2" charset="2"/>
              <a:buChar char="§"/>
            </a:pPr>
            <a:endParaRPr lang="en-US" sz="2800" dirty="0"/>
          </a:p>
          <a:p>
            <a:pPr lvl="1"/>
            <a:endParaRPr lang="en-US" dirty="0"/>
          </a:p>
          <a:p>
            <a:pPr>
              <a:buFontTx/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62594" y="504496"/>
            <a:ext cx="7720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D5B"/>
                </a:solidFill>
              </a:rPr>
              <a:t>Where to Invest in Faculty for the Future?</a:t>
            </a:r>
          </a:p>
        </p:txBody>
      </p:sp>
      <p:sp>
        <p:nvSpPr>
          <p:cNvPr id="4" name="AutoShape 4" descr="data:image/jpeg;base64,/9j/4AAQSkZJRgABAQEASABIAAD/2wBDAAgGBgcGBQgHBwcJCQgKDBQNDAsLDBkSEw8UHRofHh0aHBwgJC4nICIsIxwcKDcpLDAxNDQ0Hyc5PTgyPC4zNDL/2wBDAQkJCQwLDBgNDRgyIRwhMjIyMjIyMjIyMjIyMjIyMjIyMjIyMjIyMjIyMjIyMjIyMjIyMjIyMjIyMjIyMjIyMjL/wAARCALQBQ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zeKUMDUG70o31XKZqTLNFQq/uKlzxSaKUri0UlDdOKQ7i0VDvwaXf707MXMiWimBqfSsNO4UUUUDCiiigAooooAKa4yKdTCMCgT2GgAdetRy08jJprKSKtGbK+eaM04oc03BzVpk2FzTs8dqZRmgBckHipo3PHNQZ5pwbFJoE7Mu5o3DpVXzcDFHmZPWo5WXzljIpcg1CHFG+iwcxOKDyKYrcU/NJopNMZtNJkipaTAouDiMBpc0pUduKbjFGgtUPFFMBp4NIalcWiiigoKKKKACiiigAooooAKKKKACiiigAooooAKKKKACiiigAooooAKKKKACiiigAooooAKKKKACiiigAooooAKKKKACiiigAooooAKKKKACiiigAooooAKKKKACiiigAooooAKKKKACiiigApDS0UAQsaYW9alYVEy1SMWtSMmojTyOaYRViGGm5pzU2qIYmaTNBopkiZ4pM0uKSgBc04GmU4UmMlUmpVqFamUHiky0WI6mHSoYwamrJmsULRRRSLCiiigAooooAKKKKACiiigAooooAKKKKAExRilpM0ALRSUtABRRSUAHamnrTu1NoJYhNRTGMwssjBUYbSS2OvHX1qYjiuG16K81jxCNN88paRqC7RjG3OSMg9TnA4/xqo6uxDutTpYdPgs4Ps1sha3b5fJZsqoOc9eSDnoc1M1nAYWiZF8kqVZCo24xjGPTFR6Vp76dYrA9w9w65+d+Ccn0ycVyd5rGsjV7rSysIkkJ8t3JEYUjGOcZPT8T3zVpX0I13OR1YrofiNVsopNttKP3rvkFWOQQcYAxwD05P1rnZXD39yb6aQgBmUxgNluSM5PQnHT1rqPEmm3tra2sdwY4roqUYiQlpRngYBPAGBzgCuf06wXUUV3lYziVIY7cR7jJkjJbGMAZ6nr+FDu3ZDb6mn8O7y2i16SS6YIghb746+oJ9MZOOc1Uaef/AIT2R9IMduTMRHJnciA5POODxnj3x7Ve8TeD49JtluomuGZnVZRtwIycAsVAJIJJwQfbFVvBJv8AR75r4aW11GyuijOCGXAOM9Dk4OR3wOatWJs0h/jLWNTFwY1u3BkiWO5jSTIyAQSccDOBx1OefQc/o2oamEuYbItG+zzDIkhUgD6EZJzgcE84FWtQmuvEHiBAsDF5mKm2DFWBBP3iTjOB39BnPfqdAittNnupbKCGO8gUeZb3EnmNsIBDbsALg4JwM4/OhJt3Q3ZKxz2kaO8mqW0V8jWcqsJ5JJWABUgFQc/xEkevXoK0Ftr7T7u6i1KG2dJJDJK0oBDEDIGeDgggYB79OtR+IfEH9s6npuoz2G2CMqsoDECXBzgZAI/L8a3/ABpYvqmqadPpssRju4AVZ8MBg8sMggHGMngnpVLSweQniQ6lbT2VjYS28FnexKFiBVQik8ggDkHIGQCTjFYtgl4kkpudMSfTyhV0ilK4UZycZODkEgHHPT0qC80fV7nxFaaZqt5m5YgxXDMFHlDAypBI6A44zkV22hS2Ph/7Vpv2eGO0Zm/0maZRuIUZ3A4JPI6D+XL1sTtozL0iDRLyCYaNpkW5o9rTTSbnjYk4HzEgZAA4wCTx0ruU1GM35R5Nkccaq7OQoVjk4yT1PAxjj8q8Nv8AVksPEIu7AK1qs/mxRSgBRgggEAnOOOc54r0iw16dvDEeqR28d7cvcCW4QqAY8nHyg43Y4GecZpWTWgpJpnezzJbQmSQqkKjLMxwAPcmkF1DPa+ZburqwwrA8H8a8y+JGo3rQ2geHyreWIkRtIQysDkkqMdBwPrSeHvDmsT6ZJZy3JjEkYljChyoPGAWGASR2BI4HWoUVbUeqtY7qw0G0Onxw3my72yF8HlFbngDJHGcc5/kBtPEjxGMr8pGMDjA9qxvC+kXOjaRHa3MqSSDLM6k9TyetblRLcLs4/V5INBt41tYkedXyEEWQxPBJIBIIBB9x9a4/xvqU93qlnB5LRpGVbeFILcgnI56E8ZFdfrdoi60J5YP3ZGC0bZdmOccZGMYHtUGteH7WTSv7Sl3S3VsmYhK/B5zgkcZOTg5wM+1bXskxprmseda7qaPOdOkWQJgGMyLtKsOmMEgZPoMn261z3mW1zcQ2kNs4uXYAhX2qGzjBJyT659zTfEHmvqZZ1lRSQMtzjuceo5qGOCGPUxLJMYLdDkvGfmGB0Ge5qG+Z6lfCrIi8T6ZNpd6qPEUfbhyJA4Ld8Edue9ZEIUsoQMzZ5AH6Cup1CX7fZxQCykWUsWEk3ACkDAA69vxqt4XgW0177FdiBGnG1ZJuVjJPXAxz6D1oUPesNy9256p4R0q6vrWxa+CxraxAQKVzKFYYLEZwp44JBPfArv7C3hggCQb1jBIw2ck55JJ5J9zXD614us/CGlCzs4oWnjACgMPmA6s3Ock57k1y+n/GG/N2qXMEUiEgYVSCfYEZ7+xrSSb0OdJ2ue0b6XeKg3UbvesbHRcn3U8OfWq4NOzRYZY8wgdab5p9aizxRSsgH7iTTg1NGKdxQA8GpQ3FQA1JnipaGnYlyDRTATTs0rFcwtLSZpM0h3FoptNzTsLmJaKiD808NmlYFJMMDNIRTqKdwsiPYKYyADNTYoZcihMXLoUmHNMxzU5Ukmm7Mda0TIsQ80uTT8cVG3WmmJoM0ZptGaYrkof3p2+oM0uaLBcsB+amD1TBxTw5qGhplwPxRuqFDRuqbF8zJ9wpcg1X3YNOD0coKTFYkGlD1G75IpoNNLQm+uhYBp2arhqkVqlotSJaKQdKWkWFFFFABRRRQAUUUUAFFFFABRRRQAUUUUAFFFFABRRRQAUUUUAFFFFABRRRQAUUUUAFFFFABRRRQAmKMUtR+YoUliFw2Dk8Z7fzoAkoqHz8zKgU7WGd3pUoII4oAWik5z7Y60tABRRRQAUUUUAFFFFABRRRQAUUUUAFFFFABRRRQAUUUUAFFFFADCajIJqajFNMhxbKrA+lRNVtlz2phiHpVJkNFI03BJq55Q9KBEM9KrmE43KojJ7U4RGrqxj0p3lj0pOQ1Ao+QaT7Oa0NoxRsFLmHyGd5JHajy8Vo+WPSm+UKOYOQpqvPSrKJ0OKeIhnNScCk5XGogBgUtFFSaBRRRQAUUUUAFFFFABRRRQAUlFFAmFGabRQJti5pM0UlBN2LRRSgUD1YlFLtoxxxTCzEyaO9Ap1AJMTmlxS0lIqwtRSQxzAeYitg5GRnmpaKBjCvpWXqlpbNamW6CrGgP7wrlkJ4yDjjnH5Ctek6002Tyo86bwzrOuNZfbrhZLOLODIuJMEH5iOhPTvUN94Zt/CVub5JEuIonVmDthw2eGA6HHIAIPBJr0uvIfG3iJ59SurGKNRGT5TDbknBzkH1JApqTvcHFWG+I/Emn6pax6haS3C3ikxeX5oURrySygDPORzx0FUorux/4REW2mQ3C6i7ZIEmTKCME56nk8DGc9M9a6ceFZ9O8FXAiWS+urlFkKMFHl5wSoOQSMDGMnJrO0q2fRLu303V7UXVxJFiKIHKxKckAADkkggk9OMEZNaqSeiM+VpX6HnS6XdeVcSPOIJI2UBX3B2ySODgknPFdp4BsLm2u7m/uba5I2hZHkgZyQMhkUHOcnjJI6dKr6jFc6jBbTRRKVtpgJLR4ipjxjJBJDMOeATgAjjiqb6paaNqIW21S5njuJg0sdlM6gKScqOgB6Anknpxg5uKstyZ2OjtZ9CvdQuoLiGGTSrcN9njQFtu5huYMCeeQMdufQ55y51A6Nq8L2YuPJs5D5RuFO0xnpgknIPIyPwq3baYH1lbfTxDtukMtslwSFUk5JwA2cBeQxxyPer2p3FnquhzWb2t41/bxgyTuuU44wGHCqDyBx175o9AWu5m614sm1iaXU7CwYSLb/ZWkWU5GGzuUAAkc4OQeo6Vyljqb2Usy31pHKGj2lLiMkkjkAE8rzyTxnH4V6Cmlaxp0f2iNrSBrkrG9zbRIhiUjLEMRnGRjJOTjoOKq6z4ft9IunuI7iG7tLeAzCEoXZpWBAeTJORk889hxSkn0BWeh59PPY3EEcCRCOcYzICSGJOTkZwMZI4xx2r1PUo7DSvBFhbaa62880ayNKFJWQDBZWIHJyeBnPpivJX+yC5gVXKhTmWRBjPOeAQDx716Dp/jOdPD9vaaeIZZYgIgksWEiyCNxIxkn155P5qASupEVh4Z13xdcNd3srfY4GYEysYycHJCqckcAdcYyPSvVdGax0ywt7Fb0SuvyZaTcSw6jqcYzjFcR4O1i6gMlrfw35lumEjyTRlkSMgjOQARkgjnPbAxXUPZaP4Q0j+0JYBIYSMyYG9sk4JBOCQCeetOaI1uWtR1C9up59O0qPEgGGuWbasZJ5wCDuI9u/HFalsrWtoqXFyZmRfmlcAE+5xwK8313xpLa60t7BCrN9lP2eFWDFQSSXkIOAMDOMk/TJrzu58Y6tPbXMT3M7Gdt0p3Eg8459BggY6dKhpIbTbuew+JvFGi6RqkdtfW6TCRBJIxUMBg/L9e5/xzXK+K/iRpmoeH5LCyjcGTCkY2gKD/ACwP19q8su9Su7vBnnaQgbQXYkgD39Ky3lZmC78Anqegpc3RFKOtzodR1a51kRiOFQIwVSOIEBV9h2Hv3Jp9hp08wMt1F5UELANJKCEUnkbiBkdeppfDVtdPOg02JZ7yUhIjnJU5HzY7YIPJ44r1TQ9B0+1tJ49auS12rgSKLjKByMhgoAycHqcnitIw+0xOSWh5lq+pRGdjCqN5eFSRM7cDoR7fXr1rn7i7luBIwceZuBHAAB6k54x09K6rxfHFFrM8RRFw2MggkjseMckYrlpEhA+QHJJJB7HtWbk0zRW2KD31xfSkzuXkOBk9SB0AFW5ZHChXIyOgI5FQvancJY2VjjlcHK4/D0qMbmbB59Bmpcm2Fl0PrXNGabzQOa0MiQPS76ixijNA7tE/mUb6gzzRu5pWHzFkP70u+q4NLmiw+Ysh6mVwRzVLdTxIR3pNDTLm8Uu8dc1U8yl8z3pWC5b35FN34qv5tLvzSsMn3im7veoQ2aMmnYCfPNPU5NV8mpEJDA0mgRZx6UUtNI5yKg0HUUUUDGEAVCxxVhulVXPUVSIluNPTNRMKfyOlMY1ZDGZpKTNFUQ2OzRTc04GgY8DOKcFpoNOzzSYyQDFITzQDTScGpGOzk04Gos04Gm0A8ikxS5ozSAAKmRajHNTrwKlsqK1HUUUVJoFFFFABRRRQAUUUUAFFFFABRRRQAUUUUAFFFFABRRRQAUUUUAFFFFABRRTHfajMBnA6CgB9NZlRdzEADqSa891zxle6bqVvDJF5bBC5O4MsgOMDIxjoeex+lKnxGgeCcyx73+UxRkYA55yfbGelPlI50d3JcoIfMixL0+6R04yc/TmpUkV0Dg8HpXn+n+LrHVbGaGaNUnQSySQZ2iTAJ6j0A6n8qxvDOqag8zXUTPLao2ZY3lICqAMdTgDHQeoxVcugud3PXKqTX0EN3HbvJiRwSBg9ADkk9B071la/4ntdEtN7FWkJUBMjJB7j1Ark9c1GZ9HOpQat5iMwWJQCrLggjIB+oOeefylLuNyR6K837sSKcrjP1Ht71zOtavLp7tK8a3FvC5eQIfmXB4YZGOMgEZrPt/Fjalp4s7ZIkusiJlaQBt2GywHpkA8ZA5FcD4tnCaipguRiSISSBWyjHdgkDPGSMkEcEVVrLUlyvseoLr+NNS9kng83ALQqfmG7kAgkchQT74Namlu0sRmjYlGbDBgQSwPzHB7k56HGMV4XaX8tzdsryqo8vCksAQQDyCehrvvA99NZSSR3TxvGqZQq/LDJywGfm5z9KV01oKL11PTOKOKhluI4mUOSMgnODgY65PQVJHIksayRsGRhkEHg1Nja4+iiigApKWigBKKWigQlLSUUDFopKKAFooooAKKSojKFmCnOT0/X/CgVyaiq4lLsQwaPYx645Hr9KWO4SXaUOVIzk96LBdE1LTA4YZUgj1oJGSM84zQFx2aTNRq25Qc00vg800iHJktNJxUTy7Bn0x+tRM4cgMTk54HcU1ETZZyD0pcCuffxEkE88M9vLE0WSM4IK5AByOOcjjOal0/xBDqF40ESscchipAxgHvT5WLmRuinZql9qBYhSOGAJPTNTB6TTKUifNGai30u8E4yM+lKw1IfkA4zyelBIBGSBk8Vgz6oE1uO38wPGAScEAg46e/Xp7VbtLkTXTAuXcAZAPC9cD6+tHKHMatFMBp2aRSYtZ0+orFctETGuwbmLPjjufoDii7uRkbJtm1hu5C5HU8n2/rXC+KNZRL9YoU86fLRzFCWBBAAIznBBJOAO1NLuJvsegxXVtdxo0UyurHKlW4OPT1qzmuF0qe6m1RILJkWDALOFAzgAEjHTjPBPb8a7WBGiiw77mySWoaQ02yaim7gOpHTNZh1FZLpURyIyu4sATnkjA9+OtKwXNWigdKTOBQMWiq1vdLcNKFVh5blCSOCR6VZoAKKKKAEIpuKfRQKw3FLgUtFAWQUUUUDCiiigBO1LSUtABRRRQAUUUUAJ2o5oooAK5XWdGaPUYLnTLVTdys26aQBlUnHJJyeBnAHHbiurooW9wMPWIL5Y7N7KSUyRSAGNDhHGP4+pwMfrWHb+IbS51Gae4tbmCcqbV3Yqqoyk/KpOMk5zxk9K6nUdTtNOWP7XOsKyNtDM2BnGeteWeK9SSTS5LbTZLd4J2aZHchXUK2Ccnk5PrknHvxpHbUiT6Io+ILSdbqymv21BJLpWQS/eLKMhchcliQQB3IAzjPHNX/hz7NcwIl2yLPg24mhMcjjoGI7ZIOMntVyxvfEWrtDFayOpt4nEVwqDCpj5ssT8owMD644rFe5vZNTFtqgmluxIqIZpCpXBI5J5A5BznAxVabGd7s6bwu48OahcQ31mtxcKrRSxSquE+YHIY+wPPqR2FbOpJY29jcxSwSW2oSXAEQwwXy2IAHOAcEdT+FUvA9jp8t7qsWoNDLMDtW4jmLHIPVQSMryOSD9eayfFGo32vXMiQMrvEAixpjChASxHtwTVN21BNXsUZPEWtXpk03f5VnOREA3CYU4B3HkgE5ODgntXrmkzaJpNhYtc39vJPNClsoLqQwHGABxjOMk5x0Jr5ze5lKAAEhDkkAnH1qxbRX0kbTQxuBAQzTDI2k9Oex4471PPdWZLi76HSeJNKQ+JdVS1hMcEVyQ3lqNsaHOMZIOTzxwOO9aPg7xFp3ha7kdbVry5nAUOJCqovHBGDnnJJx24rEtJ7i7IidhGbgnzLm4JSN8dixOCcnHHTJ962PCOmX2ja22p3NlC0METSKZhjzFGctGSMEgdCB3HY5qorUc7teZ6REmo31/HqdvFbW8s8REWJwpOSSCVAIYgHPt+NcZ4w0TVhLHpg1aS9YZnWGRguck5xzyeD16AZyM4q1B8UGGp7ztEDSCM+YoLpGMnI28sxJIxjHSt+817Qp5J9dhltDP5JgaC6kMbSE8ZUk8EYweB069Kp33FF62Z5lfeFNbis7e8Fu8scyBmkiywJJ+6T6jgdAD2zWDdxeVOTJE6hgQyuT1x36c55rq5NY1WJRp93fNJpjgSvDbzoxIOSAH7DI5wf1NQw6RL4zS4ltLW3tBEFjUmVsM+CcAEHJIHOcfXmsZK+qLXY4t2jE3lRklQMAkf0qMWskk6iJC3Izxx17mtzUPC1/oTAXtuUJwVz15HT26GqS4ik5GT3B9KhPUbTR3+j69beEbSwsIJ1EjStJqLCIgjJGFUkYIwMZx9MVBNrPlz3eq2V0bm2lYgJcYDg5zwMdADjOfSuHmuXmJZmGcADjoBVUTsCFDHJzxnj61r7VkciOnvZo9btjKFRLsAs4jjwGGc9BwKzZ9LaCJjO5RgRtGAeCM5J9eRSWl7LZxyfZnmMzD5ygGNo9cfU0moap9sjLt80xILEcDpjnHX/61D5WrjV9jIlcxuV3cdCemagZwH4J5qxJK1zJuyN478D9KreWY2LEk84GO1Zss+v2tyBmoSpHatZkz0AqFo/YGmpCcTO2t2BpNh9K0NoHUfpQQo7VXMTyooeVml8o/WrmF9KNoFF2PlRT2EUmCKuFQab5ak0XFylXnNLk1Z8pc0jRDqKLhykIBNO2Y5qZI8cYqRoCQMCk2UkV8elABz0qfyGA6U/yWx0ouh2ZBsOOlLtI61ZWIjrTzGDS5g5WVegqVBz0xUvlqadSch8ogp1J0FRlqW5V7EtFMD5FLketFguLUbxBjnpUmaWkm0Fkyv5B+tMkgwM5zVqmtjGDVKTJcVYzylN2VcKAmjygTxVXI5UynsPpRtNXxCMc0vkrRzDUGUgtP2VZ8kUeUfalzIfKyAdDUTdat+RnqaX7OtHMg5WUwDmpAhIq0IUHanbVHahyDkZXCHuKXyzmrFFLmY+QiRT3qaikpN3KSsLRRRSGFFFFABRRRQAUUUUAFFFFABRRRQAUUUUAFFFFABRRRQAUUUUAFFJRQAVwPia91rS9TvJrJs25jB2MC3BGCQPYnP4gV31Z2qiEWjzSRNIUUgbDhgPY/gOtNXuRKx5BcWjat4bW73b74SkCOFefLBBJYZyRkgDH8q5mw1Q2moxldqvnaWIBKgcEYI74/Ctu6vbnSNYmawgaJ7ZVIV8HCheTkHBJJ7dxkY5ri7m5NzeS3D/66RizE9yTyf1pystSD1TS7eHT9WksoZre5h1CIurE5IYhiFJGACRngnnHrU/hK8h0ae4tcebNOAs4yMLIoOQVwMcdTyM559POdLmMCCYzwrhiNkqlgSBwceozwfWup8FzwX11NbT73nkMjFiFIkJAUYGMhhknrgjIqk00K7KnjK9nk1ZppSWjyWUggnackDjoMHH4GsH7aZNHe2SZuHWQIzZIIOMDnvuJ9eBXd6/4aa5ESi5tkEUgtyyMCyhiQFIJHIJ6cdSOetcRdaJqulzXYVBIkCBpSBkBWxgkHnnPHGaizTAjsodQuiqwFTID8qbgrH6ZPv7U+40+R7V5zJCH+VwhcBiDnOAeoBGCRxkEVlS6jMbnzZJSZCQd4PIIGAB/ntU94J7uyjnS3JjUBWlRSAOgAJ+vf3o6DQy3LTyCIA7icADqT+FdZpVu9lrNpDa3sU7M23YVI2t0OcjoCSQehwDjtXGWjT2Opx43R3EbhlJXJBB4OD15HStS4vn/tFprY3DMHMkjYxhicEjHAyf8ACkklqKx6zL4uR7200r5zdiRYrmQEFCwOMgngjqR0GcZru7SD7NbrCGyFGBgYwK8E1TXdMmsbW1061lgAcSSFmDEtgAkcA54xye59a9c8F6omp6JE/m7pBlSpbLALgc+h6H8at6oqD1Onopu5d20kZPQU6oNQooooAKKSigBaKSloAKKKKAK15j7M5aYwqBlnBwQPr2rPu9TcadNJa4aeAgOpHQ7cnP4frU+s366dpzTvkKWClsAhQeMkelef3GuR3GiTQrdW8Nq3HnPkEkHAAAGOozxzhulUloRJ2OusNeee6hs/LZpMfvHIwAQMn9SB1q5f3ttBdQpKW3g8beozxn6e496888H6laT3s9qLqOOdh+6dkxvIPBB6jjt35p15rhbX44prpZXt1KvIVO0KCScY65GCCc471VkZ3djv7u8fZ5sSiWB12goMtkkdM8YAz1IFVNO1CKV5Fhk3mEFmJYEMTkYGOM5GMZ4rmh4o8+Ga3gkV4wSqlYiVChSCQcDBPGCR3zjpWJpOpym6kVmEUMcLE+WQpYAZwCcE5J9+aNL2FdtHqkFzGQW35VBhiDkDPPP4EVQutZiS6a2DK0hJCqmSSQeVOAeSOcdhWBB4gNn4Zmv5iVnLthWX7xHAA4464zjoOlcvDqDSXEM7v5jGVsvjmTc/TA55BPrwcUWVwu7Hpdrq/mPJ5qbFDARjBycgnB9+OlWbq5jgjLysFXjBPqTgD8yB+Nc7BdxT6nHbwQMpT5ldyQCOQSQRknOB+NQeJ9W2XcFpgkOFdEUgGQHK7SSeMkjtx1p2QXNY6xv1v7CgBUsQXznBC5xiquu62ukhXKsxP3cHHB75PuO3rXC6VqEI8TbZRJ8kjEBJCcMCTknqQOcn0BpfEGqyyxNaueZpo5VlDbgFOcAD0xg4odrXDW5s3Oqy6no14xRxKTiNUYFThgSSOucdc9MGtnw5GZbc6i0ZjkMe0DBCsBwTjvnA5+teYsbqKQpCkjCQnciEZwDggD1OD0rsNO1u406yTzpEgheItCJDkBckgHnrkH86asxXZ22nOHDYbeEYjOCACcHHP1q5LcrEjHqwxwOvPT+RritE8RwvbQFpi5lkYRRgkkYIALHnORyRnucA1nXvie+89rmFmeNGZmjUckjhQfUck/hQ0kCkz0OW9S2s/tE5wAMkDkk+g9axb3xTDaXDiPa8ixlvLLAZbOApJ6EkjgVlnxDDfslpfPAgKlmEbbtpJwBkcZH49aYbe2lW+ihihlhikDKr8fNgEknBPJzxg/Wiw7mXbeI3lvb69YLG2zylffghjjp2HTqB6V2/h6G2MDTwQshJO47iQx9QcnOOhPrmvPrf7PYXy28oWUqCZPmASNiMZBBORnBPfjjrXV+HtWtdvlxTNJOrNGqljsJU8sBjABBwM+lTrawztBnNRyyYJXOMqeT0BrOTWrGLHn3kaFiCokYKeegweelauFYjOORj86lplpq9jh5r6C8ukl2yWUjQklpBkS4IUAZ6H5jgjkg9qxNc8OPLfW6aa0kqsgkcliUCjGWUk5xyOPeum8SLbo0ty00P+jArgLkxE/MCR0PIAwa8y1LxDc3cnkvdTPGkYiQIwGQSMn16ZAHSloN2R2eneLYNNiit7e3YhsL50xw0mMfN054zx9BnFbureO9M063Y58yRJPLaMEEqcZBPPPOOh9e4rL0fw0t59lub6D5VjzK0md7DA2gYAxyevfBHFeY6wYJ9dlRCI0MpJVVJAGc9yM/pQ2Cva56CvibU4rG71e8whYrHECpBjB6kKRg8ADr7/XW8J6xbXNpdXt5O/wC6bzC0gAznPQAdM5wB61wmqXN9fxw2MyGytQA8caR4wACNxA988nHHOTWnp3iF9BSews42uIGkCxSoMrNIQAFBJ4G4Z455NF9Q8z0q38RafNPLC11CHU/KA+dw7fj7Vk654ysrbTLsxxyPtXy9204yw4ye3c8+lcj4nE1xayyvp0kWqQAliCACoJyxA4PbBHPJrz3+076aSSNnYhmEkiEnDcjBI79qV1cbbPavCl1Jrim9uZo47aNsQ2inBB67m9c9vXrXaAgjg5rxeHxJLrKQ2N9bjICrGtshRmbgAnHBAHGMd69G8OaXdaepVrpGgJb9wvO054JbqTwQex/nTStcSfQ6OiikPSpLDNLTO9O7UCTFooooGFFFJQAd6WkooAWik5paACiiigBM+lHPpS0UAJijFLRQAlFY994hsbCa4gmZxNDF5m0LksPbH6159Y/FDytYvnu+LMhmjjdzlSDwAQDyeeOB7igltEvjLXbi9vX0eS6s44UYSCSFiTxkkE5HOMceo6156bBtVuLaAXcIvLy52hAAoiBOCWyB14IwT3HWug0pvDN/cTDX2WNp5i0b+eV8pME8kcZ6D3zx0qiYNKvb7V9etLu2sxZSqbSDyw6yYGAcHBPIB6Y59qq76k2T2HFNYnuLzRPD8wSxtFKyzMqxFgPlbJB+bJyRkk8dqwtO0DUPEF2F89ESPKRyXDEB8ZwBjJOTznoOeag0+9tLlp11GeaMk/IsRCozHJG8f3R04Geeoq1B47v9GkMdl5GVVo1YoWUKTjKg8A4A5xyKblfcSsWNW0eDw9fWinVbWWZ1WSV7chljYMcqAAegxwep59qp3L3VpOtzBOk1u2fLkKsolAJDHBwQMkg9O4rn2uDNulkUMzH5X3YC47Y9PT0rRsba23M8uoRiV0BjhEbEuxPzKSemAAc8g9BSTew9LmFI033QCEY8AdCa7Tw1qyaTEv27SnvLMKVMccYCtIRjJJBDMATjrg+lZF3cWqeTb/ZVthGcGZyWJJPLED09B+tYxv3tpyYnWTaTtZlBBz3wfzwaIyaYmka0htr+8u2t5pIIoyWihuJAWI9CRgE9eAOelXEN8LCG+nu2lsWkaNrNbnBCjqdgIIXJ4HA4rmZ79bhFOGMxZmkcngknIwO1W0uIEsZII4o23FSZcHzCRngHsOeRxng01JoG03qa8OnWl3qdozzw21m3zM6OdyKAWwQwBzgYzyORjPevra2Md0Gs7mWeMAEySgHJIBwCCckA4OfQ1i3MsssuXuWlYqBuZiTjA459OnpxU8z20VtDCxEkgfc8iuTuA6AAgYH5/hTumtAW5091rkb+D4dGt9M8uZds01zIACVz8u0ADAOec5J9cDiLTJbq00Wdo78xW7kfu44DJ5hBHIPABGQAc5+nfMtbiD7PMiyNCZQ2QkmMLjgHIIJPoOnBz2okaDy4CLlzGrf6vdlgBxnAAUcAdznvRdbgW9W1m+1Nka/eRpAM5djk+5BOAfoBWJLMSSw49zUl5ctcXEkru8hYklnOWJ9SfWs+VgSeSTWd7sZKZyQQOeaEcEkk8jpVIseMnGegpZTsxtJwQOKYF1rrbGwVsZHOOKSGRpomiiiLuck4BOB6/wD16zw4IOevqe1XbDVDZtgRK8fUoeATjgk98dcdKpW6hZk4BCAb1BIwwCkkD61oCK1FjJ8y+YwzGWBJIz37Dge/Wsm61WW7J3BVUMWAwOpAHP5Clk1gy2qQTIp2sWZwMM2exPt2qk42FZ3Ps+mZGTmovPyOlRF8moUWU5di3waRowwqqHOcipPPOKLPoHMuox1KmpViBTrye9QySlhTBKQMZNOzYroVjtYg9RSbqjZyTknmm7qZNybNLmod1O3UBcmDkEEVOJwR0qnmlzQ0mUmy+rbhTqorKR04qUTmp5RqRZpKg8404Te1Kw+ZE1JTRIDTqVirgeRTfL96dRRcVhuyjZ70+indhZCAYopaTNINgoIBo3CjIoC6ECAUvFFFAC0UUUDCiiigAooooATFGKKKAFopKWgAooooAKKKKACiiigAooooAKKKKACiiigAooooAKKKKACiiigAooooAKKKKAEo7UCkIyMevoaAMbW9cs9N0p7hpo33jCKHwWzxwR/OvP7/AMU31xpS6bFBJbtcFQtwZiQxIAIBA5B4J5PU12n/AAiFk1/Bcy5lCMxMZ+7ls54JPHbFWJvC2mSyo626RBCSvlqAQSQcjjjp/L0q00jJq+55b4gv4bQ21qYoWEUSRyz5JEjAkksMAk85IPcdcZFcRfm1lmm+zIqjczbjkkjIwCQSPfj1x6V614n8Htrmr7IruLEUbZWTcu1jgjJBIJwc8Ae/BrL0v4b+U1tLPdFHaZlkjMe9SASBycA5OCBwT78ih6iSPJ/Pl3BCeOnTtW5oerNouoRzqxby2zhGwSehwQen14Oa7XxXpEPhezZptOtryC5hkjEyR7TFIcBTgggdB3x1wB38zshCbvbdZRGUgEHgEjg++OuO+KSVnoFkeg6j8QLW8u7VYbWJIElE0ikYYyAk5z3xnjoR6113iM6ReeFpb63t3mzD8whlG8KGySQeoBOTn1+leWWfhK4vbGC/do4La4cpEzMOozk46nkdPfqK2PCt3Bp8lxp+o3KR21yCjODl1BGQABkcnAIJ9qu99ybW2OHvJIzOVjXaASTkEEkgZ+gyCQO2cV1mmXt2nhkaBp6pO+pRmaVWAyoVuApzwcKSQenBHrWNrMFqdSkYApCXJXCAAjOccHjqOO2cVs+HY7XS/F2n3cCubQIvmmU42AkRsT3IDEjjqO3WpitSuhy93LMJ4zKm11XaSBgkg5yffn+VKlwqI+4E+YBxnjOe/r3ru/ido9rKw1y2uFLNKlvJEFxnCZDAnrkgg/hXF6dol7qU/kWipNIFMhTcASACTjJ5OB061Mk72YN6F6DTZ42aWX5I1jEiuSACCcDHoevHXit3w34nvNH86GwMks88nyAgZ6nqDnJIx0Pf1rmt5jlQyNI0TL8yvwcjIGOf85NV45hE4CZ3AnDEYNSpJbE9D2TQfEV3qOsW6zPslgikMhIO0liBjBOQRnBzwCDXo0JJiTc25toycYzXjHgPXpbC7czQxukpLz3ZzlEUcgAfgfwNdtbeKV1XXI4rG732wkC4RD84IBznBOByD0xj341tzK6KUrHa5FJmo9w6ZGfSlzUWK5yTNFR5pwNFhqVx3ag0UGkUFFFI2dpxgHHBNAHPav4h07TZ5bXVJIzGyiRRjJxkDke3X6CvEPEb21xqdw2nRsbRJDwpJUknqBgAZAHHtXVeJ9E1KeSSVoDJJgCONFYOCCAcDGCMnJI7AeorDsYbuWJoVtLu2EsagYUFSygnecjnILc8AZHXiqt2M229zN0K9SLUFmnuWghjAYlFyQcHCjByQcYJ7ZzXQa7quh3SSajC0kMsqDyYjkkEHGTx0HOBk5wPSuav9Nmg1Ce1tUjumhQTTNnjCjLcEDAwRkAn2qk6W93EstokiiBRujcAhTkZOe4JPQ8j3oT0sTZllNUuo5VuYS6RrICrgcbh0OORnAHHpWlPqbanLG8SxJjaoTIVnJHJJ7gkH86xghiC20qOJQCyoDhCCMkkHkHGOnpRDEtvbsjKrSBiS6sSCMAjHb1zUXaQJHbw3c11p0jm4eK2twSAxEmGbHHqSTntgVat5rZrmK1jMMk0BLSfZsBQqkHgkZJGWOSccd8Vy9vLcziGRFQ4AVRgANt5GR3wSOxq0knkM62UpLE8yBQrH1wPfOAOtWprdhbQ6XU9ctbSUQaW5YhSslwhy8h4Jxzk455P4etYvivWZJdTtzA480xAhgeQCTxzyCTk47AisqXVYILkhUZWjHynaA27gEn685FZs9zFdSMzgZOT06UpVNNBWV7mvokLXuoXFzKgS2iiaRiMhQAMYJHrnn159ap312lzetMm1YgR5aZ5IGAB9cAZNVlu/s1rJEHYiQDIBHIznHPvis+O5NvqEcp2SBeQCcjJHf8AOi6aQzs7K7sooo9QmEiXNsNqmIZBYggjGCODjk8c1lXcV7cwLcozG2iyCxIO3BOAcAZ4wOMjkfStZ7u5gtbdFm2WckJWQRRKoJKg4UkcngEnjODisubW0TS5NNiVUtic9gx5zyR17flitJNJWEu5qWep2x060tLSFo5JQu+cnBBBIwCOCCSc88AVZkSDSZ7i7Kx3MIYohEgwc8g46k9icdc1xMmrsigKegIB7ge1VZdTMiqFB4HOCTk56/Wo5roLM3vtj2GpRu6ecoyNrNwxx1JHcZB+tbOl640MhknBdA/mSCOIEshIBBI7dee2etcelzLc2hBdCycjcRkDuQO5wPyAq7ZSXUelzy286usiASLkDC54GD1OQTmnFtBY3rXU7G2up7vaY4mfi3C5UjHGeemQOM44rd0/xPpt26Wz2sdufKI+0R4DZI4IGMA9e/Ga4VpEWFi7iRmI7fKQOw4GMVq6Za6frZ8oK1vJBECZAcqSTgDGc9SOecc0022B1msxS6dYi8IW4j3BY5ioZsBSACT0PuO4rX07xhbxTxwTyITFbqAxkDEsQMjI4xkj8Aa8212d7JHsjdvKq7WJEgIJIPAAyDjkZB/lXNwXpDGUE/IRyDnmjmVx6nqHje5mgWZmuUkivCQ7FgcKDlQAACQM+/IHpWF4c8OW2r6jbKhklDbmkbaQIwG+UNxgZUE4z3HI7ZVjq8uo3kFrO4kRfuK7YC4Ock9uB2616FputafpVlplqkwEcimW5ljYAKZDkKSegGQM9QFx64FG7uhp9zZt/E9vZahPa3rG3WMhQJjgsoLZYnoByoA9wBmvM/E1xp8t/eNaRGYmISLMXAYcnJIBPTIABxwOlUfEGqu2o3oF+buGRgsbkEjYpyACfcDnvjrWG0omjW4CEW8bESEEkseuDjkZ4H4mplYq/Y6FdXe4CXIaRjHAIGLKCsSMCAvHBzknJ56jmtHwxLCniy0hluUjhtMktJggkHoue5JGD15zXFXNxA6k2+5IyDhSew6Z561d0XXEsLma5lCSN5TKoeISAtgbTgkY5GcjnjvmpvqFzrvF2oeIZb+a4vIha+dHsWKPqI+cEnOe+D25NcMs7xyZ3feGPcj3/GtCy1y+e/a9nmRpGjMYeYBuDkY5B459sDpVy/k0aC6ihtoRcLgDe+VySeWIB49QOO1TKNwvc3/BGiT+IJhO6Yt4GAZ0k2uTg4A75HB+gFezadamzs0t2O4xKIw56sAOCa878M+Gb/TL6w1Kwktri3lQmdY+CoOMjJJBIBGPoa9N31paysCaWo+kJ4pm+kL0rDchc4pysKhJ5oDYNPlIUmmWKWog2RxUg6UmjRSuLRSVDJMIxycDsaVrjbJqQnFRrOrZwRgDrml8xWXIPHrTsxOStoLk54p4qsZ41K5dRuOFyep9B61z2reONP06VoIz580b7ZAOAvrg9CfxoZMZLqdXUF1eW9lCZrmZIowOWY4rza8+J1yzultbJGvYnk/n0/SuK1jxHfapOXup2b0GeB9B0FTdXsPnR6dd/EewhnaKGIyAHAfdgEevT9KtWnxA0aWHdPN5bAZICkg9en5V4c9w9zcMz4LYySBgZoWWU5wCFHHA60+ZWJ5nc9U1X4l+XdkWCqYF4y45b/CtC0+JmlvZo1wkiTbQX4G33I5zj8K8bcRbR5xdAcAtjJGT1A4/LNVb9IoQUgnaZRjD4IB4zjHbFLmSDmdzpfGeuR6prFzfafdMkEyqoA4YgdQfTkZ9+PSuLnd5LjcZS5GMsxzn656mn+f5UWPlbI4BHT3quzIIxvQ7gc4JxgVDk73Ju29Qd/Obc7MT2C8DFMaQiLy1PAORznmn+dHs4QqSPrzVR2RCdo7Zznv+NF22CuK2NoOMMDx2qrK5yTjOewNThwyksvbgZqtIQO2PTmmnqMGLfLwQByBjIrTsJDcOhLhJ0YYyPvD6+tY4mb15HanrcOH+UAnOSDzVLzDU09Zd2vSpU4IByO9ZbRBVJLZfIAA549zVi9u57hVZk28YLL3FVI2PmKAM5ONpHWjS4/MCnlkA9c+vWnrI0RDBiG7D1p0xUSGJf4fxwaqTFg2cYz096PILXJg+4MzHnqB2pBKpGCOvvUIL8kDjuSKbgkjAxzQOxoRP8oXdhQeBT2cg8cn19KhjRgQSAccg1LzgsfXr60CBjhcmqsrjPGT61LLJnIIHAqoz4bOM00hpEyqHAYAA9iabMSVCgZHsKUSbyAoIA6ntRwckk8Zx6UAVeRwOtBzu/WpcAEHHXtTSSTzxxyc0x3GZ49u9PGHIGABnrTMg5HTng1Km0LgDPrntQDPs3dRmnBOeaGQdqskbupN1NIOeBTcN6GgQ4timbqCrE9DSbDT0E7iE0maCCKb+FNJE6jt1LvpmD6Uu0+hp2Qaj93vTg/PWosGlw3vSaQ02WA4qRSKqZIPenhjSaKTLeRijioAxx3pdxzSGWA2KkEgqnvIpwc0mgvYvBgaXcKqBzTw5zScSuZljtRUYb1pS4xxSsPm0Hk4phbio2fmkzTSJcmPzzRmmE8UDmnYRMjZ4p1QYOc1IHPepaKUujH0tJnIpuecUrFXH0UUUDEoopDQJiZpaYTRmnYi4/NLUeeaXNFhpj6M0gOaCKB62DNLmoiSKTfRYXMybNJmot1LuosJyJc0VFupQ1FhqRJRTd1OBzSsUmLRRRQMKKKKACiiigAooooAKKKKACiiigApKKKAENU797mO0d7VVaZRkIw4b2/z6VcNYfiiW8g0SaWykWORBksQTx6YAOc9Me+e1NbmbOZ8Taff3Mttcgx2k7qyyzJOyowwADtBBLDJGMHjqcVyWn+I5k1PT4dPMipFKi3ADAmclsnavqQScnnnk55qCz1lrrUbZ9RZri0sRmSNJCCAcAsuMEYyM5J5B55rurQabe3FrqOnxC3tobbYZpIc5JK4BBxkgA8+ueta30I9TnfiDp+rasFu0mk8gQrMto3y7cE5JXnJPGMgE84HBrjdCsG8RQ3uniO1hvhGNiuChkOTwAflBBPfB4GCMHPSfE7xHZX2o21rZnebYkSyIBgnI+UE9QBk59684lv5I9VjuUkdlQlRlvmKkngn1wSM1N0gv2NK6ubzT9JtoAU2iV1IVsskqHDAgHAJBByOCMZ5BrEe9baEdRnIKnHIHTH04qS4LC5a+tTLhX37iPunOQcjjPT8azN5ckHGT0OKTdx26m86Apal2DiRd25WztAzkEckYwOfrUV3eOsUcRZ2lhLKdzbgVOOAMYHOTnPU57VSctFGFIAYgHIboMdOP5VDARLKUY8EEnFLmtqB6CLK68SaJcQm6We9tY1kihjdiZI2C4YAZBIxg9Md+tcwmoNYrbXEEpFxEX3BQQVJAGMjBIIGcZ9fXmG31CayYS2srxTxcxurYK88/mM8VnSZbc3JZjk5P+c03JPUFYvNePcMznC5JOB0H0piXDSyhFKhm4yxwB261URCF+ZiG68VKgG3ORn171k0riaO68OXjJod8rO0EcqeXG6AENIAcIcnOG5Bxz05Fb/h6bSpY4f7MDR6q84jlyzAhCxJC5PGQcHJzxx7+Xw6hJb2klqCAkpDMQM8g5BGehGOoxUthqM0FwZoZnRh0ZWIPXsfxNaqaSsJp9D6MS/0fRIZJJryOAqB5kbyhmU98DJOTgcDjgcVRufiN4ftyAtxJNkZzGhwOvrj0/WvCJpZZ2LGUkE5OSSSTTEcQBtxYkggHPSjmQtT25Pijo5I8yC5QYJJCggD862rLxnot7Zm6W7EcQkEYMgwSSM8Drjrz7Gvnfz+pV88ZAbknr6VE9zcoDkMpPIyCD9fpRdMav0PqaHUbOa2NzHcRtCM5cMMcda4HxH8SIYbj7PpTiTGC0pBAyCCQPUEDH415DHqtyLUKZ3IOflycDPX86qGfcQS53EEdeMUaJjbbVj3nQ/iHp2oTKlzMkBkGFDNwpAOST0GcDH1rZi8Z6JPdrbR3qliCQxBCntwT1z2xXzTDcMjkA4P171Yiu2lbbuOckgjtRJx3BOSVj6Lvtf01Y7ia0uLOS4tQd4aQKcEZIHqTivNLz4p6laGTy7e0ljYBUBQ4B4y3JzyMjHQVwEl3KjnLsT3zzmqV1L5hxuPsuOlR7RbIWrZo6jrc2o2sCXBBMSkLtUKOWJJJ6k5J61ni8uvsywqx8gk4UADJPrxVV3JIU84GABUkc5iiw4xg/kaV2Vqb2matYNZfZNVtmDrKrrcRnkKMBlbHOCOmOmB6mrmpT6bEyy6cV8s7iiOCdxBGAQScYBP1wa5QSKQWJBJ9aerlmAHIHTHUU+bSzCxsW88xMbCUqi5wueg9vSh7mUSkqOnII9apRysIicHP3QMVJmYbQ2AWOAO9ZO9xO5bE6CD5wAzHLEjn6VWlKPllypBxVe4WUk4zgDPFRRM5LE5GOvufSmloNXsXNkjR7QQSehPb3oigjg2tKSZF6jOeexzUIuSDtCFnI5A7Conlyw54J6elCbFrsa0mpsYjvZiQMKScn6/0rIeUuM5I/rU5ijMRyxJPIBPSkFuxj+QHoAOM4Bp3beoJIoMMkEsDk8DPNb2k2VtaWDarcvlN5SNARubAGSMnqMjHHrWJPbeVPtwSmchuMmkkczAxqBtGMnGAB0qlJLVjOw+1aNrMNzbRad5MSOTFJtCkKRgAsMZbuc5zyBiubgjImNl88cm4g5yARgn88fzqJJpbWMoZGVGABAOAe4qDzHeR5mmYtkFTn9c5zkYFVzJ6gjr9D8Orqc9uJrp1tTGJpXHBRQBnk8cZAz05/Cqbb9KuithMXmbAUKdx5BB5HfJ6Y71iJrN7aRNFbzPGsieW2w4yMg4PtwKrC7ImErMThtxJbBJznOeo5qk10Cxtf2ZI8U1xdyMJS7KFJJyVILEnoBzj8/Sk0q3kdJIBFL5kjgKoUkYOeSR1wBmqn9qxb/IZXe1GSyBsbmIwSSOo5PHccdzW7FOt7qVpb2BL+WUbO7CkgZKgemT34z9aatcZDrOntpEBZUUkgEOAQRu6DkcEEHoe9TWNnqMvhp7oqgt5HEbM7AYJHAx1zgk/Sug1DRlvdGu9WUSR48wYlCgkhQGAAAAwc/hzjvWPqPiGbTtI0+whNrdTNb7i0Zy0YZQq5IwN2CeOvTNPRCOX1JoI7xoLY740AUtyCSByeemTVUSvFCVDtsJyUJO0nsf5VowxQPZiWWDy8jaWDE72HVuen06VFPcW32VrY2qFlIKybjkcDPfGOCfqayurjVirFK5i8idmKElkQjgEjk+vp+VOVYUXLZLEk59qoTklxhugxTzJlThsjFZyTbuDRcMsJTCEgirVgl1fTkQpuYAkknqQCcDPfANYXm7W2gg9/wAa6CwWS2g32V2JJZVAliC4ZSTwFJzk8Dn371UYdwPUPhf4omluTo0iqVwWTgAqQACPU8Y/KvViee1fPPh3QtTn1WGGB5tNvJI2nhZ2I8wDoARzzg57YFezeGY7w2jTalBHHeBijMjEk4OCcEkDJHbg9a6LXVyNUzfyc0mahnuooELOwGATgdTWNN4msCrCK5QEcEkgHOOmDSSBtG7uBJGRSbhnBIz6Vwdz4sj05muvtUc4JCkZxxnOeM84NZKfEXz78lGbBO0IyjaASMkHr0A/WnZX3Juz1ZX44NSecBgd685PxIsYYmBEkkgfGAAAR3IJ/rWXffE6R4lFjbeXMCNzuQwwOwH+NTJIpN9D1K51O1s4vNuJ0jTIBLMAMmuX1z4gaNYRgW8pvJdwyicAY9SRj8s14/d6jPeTvNcTO8khJJJzyevFZ0p+cAsSDWfMuhd2zvb/AOI819PiGzWMZyMSE8A9+lZd74w1u9t5LV7wrA5yyKoHGRxnGccetcw0yRINmBk8gDk/jRDJLICxJK5wSamVSSV0SaMmsXKOm2eQMp4O45H0pGvJJXZmZmJ6kn9TWfP5SsGLEnOSBSidCmOgPI4/nWM6l0CiSyTOOQzcZwCeMUwguATkGoxPkkAZ9z0FQyXRUhVIJPOazU5dCtCw4aKPEQBY9femK7xZEsgGTkEd6gFy5BZScg4POBiobt/MVSrNkc4A6/hWqcraktKxNcTnAMjDr17gVU80IOTjceTVeUyyMuMbgAOepqvMTlQdwIxke9Cjd7gkWzxkZDAnggdBQRDkHcQeOWOc+9QM+xQcEAjkg1Bu3KoZRgcjNVYNbFwMpGd+SQcgDpVaRGJUjawA6jp+PvSH94AQwQAcYpmfJOWJY9eP50JWBXRMyDAAwOQDzjB+nWopSu4R7Bkd/WjerE5O09sjJqqW3NySCOpPFUl3HqBxI+NoUA9hTliBJC4BHcnGaiBZXyDgZ4NKZHwTwxJ9s00M0JgrabEQ43DhhnJHp/Kqr4ijXY2ZGGcjGQD/AFoijd43OwMMZA3cg1B5bIwBYEnOcHOKrQYhHl8sQ2RUToUAY8qfWppF+UkAAg9+9QSA46gj371KeoIkBDR5UZPTB7CnnKRgMRuPUY6CqqueCODVqOOScjOMY9cmnsGxZgYEAZB4qZlURk9BTI4REoAGDjk+9JLyuMk0r3F1KkrgE4Gc1X6sO/sTU7gZIzz6VAcbhxxVopbEo3YwARjvmmsSPeguMAAY4pvU5JwO3NAJDWck49KYTznnFKc5JYYHtUbcDkmgZIpB6c+5pxYjrUcZYDoMUpyTzz70Afa+aTdUXmZo3VZBLkUZqLdRu96AJcik4qPNLmgdxSFz0pnHtQSTTMGgljsjFNzSYNLtp6C1Ym+jfRtpuynoLUf5gpwcGodtGD60WQXZY3ijeKg+ajJosHMyzuFG4VWyacGPrRYOYsbqcHNQB6XfSsNMs7yRgmjdz1qv5lLuosO6ZMSRSb6j3UZpDJN/vTlbmoQc1ItAkTh6kBBFQgU8HAqWikS0mBmmb6N+aLMLokzik3Cmb+KZuoSDmJs0hNRb8Ub6LBcUk0mTRuFG4U7Eig0ZpARml4NACh+afvB71ASQaTcaLXC7ROcEVGV96bvNLv46UWYXFx70Y96Tk0uw0BYXj1oyKPLakKEUaBZjs0oJqGSRISgkkVS5woJxk+g9TWVqfinS9GlSO7n2sxIwBkjHqOootcL23N7PFGawG8ZaGsvlm8AYIGIKkcHoOe/tVPUfH+j2cUbW8ouXY4KLkFR6nIpcpXMu51tFefx/FCwUOLi3ZWDYXY2QR6nPStnSfG+l6rcGBWaKQLu+fgHnHFLlY1NHT0U3dxRuosPmHUVWkv7WBS0txGgDbcswHPpVgMGUEHII4xS1HdDqKgubqG0gaed1SNBksT0rhNV+KVhZzKlnCbhd4DuTgbe5A65+tNJsTkkeg1DNcwW4BmmSPPTcwGa8pPxVvEvbiRLVJLQsfKV+GUcYBx17/nXO+IvFtzr16tw+Io0ACRA5C+vPqTRZLclz7HuP9q2RlijFwhaViqAHqRyf5j8xVvNfOdpqlzBdG7hnEckZLRjcRg9wP89q0o/HusRSu8t0zFgTgtgKTjkY6Yx06U0kyednu7SKOrDgZOTWTq+rJaae08aefgErtIIBHIzznqOoz0rxG+8aXc06Sxu6MVZZAZCQ2cg5wcd+wrNl8SajLCsUtw7qudqZAAz3xVWiiW2zsbSfSr/UroazaWljcAljMADkYBwB0ByScj3NWG8eaNolvFbaQjzW5/dzQzsSSCScqST6nOR3FebXN00gaUODIeoJOR+dYxkYSHJ3c9D1+tTzgk2dLr8dvdg32mpILdpShDxqoDEkgKQSWwCOo4pdO8MWr3scWpatZ28ZiEjuJNxTnBHHBbtj8fTPPm7YRJGCQF6Y9e5qM7iSxYkg8e1LmTZSuWbu5ltHurK2uS1o7YyMhXAPBweRnrj3rJRjFODnJHFTu4aQ8ckYPFQTh4pV3D7wGKE+hSZOwy4J5JOeB1qZU8ogqCQTjkY61Cm8qCeg4GOtSu4AGQQM8c0iWK5IIbGSeMdaYCzsoUAnORg0iS7pQCuRjHX1pUiaFSeQcnHPAotoMnyChLcEDoTioQ642gnryc1XMxLYY4bjk+lSJw2MZB65pWFYmaEsi4YAg8npU2AgJByBwDjGaYQpGSSQOoFWoR5qBcdOgx19ealuzE3YiR2I+Uk89BU0UjY3Y4Bxg+tXFQKFjwEjPJxyc+malcQCJYo1GCQOvNKVXsF0UpSiSbgjKSBweTnHJ/PNNnnkvyGaR2kOAS7Z/wD1Vo4UuMjIB7jpVZ0jRiygckk0RqNoVyDymCqgUYABOTURMRBjAAIGMjnBq9AdjF2OTjgY4FVp4Fw0kfU4O0DuTTUtbMav1M2QiGUrnJzVqB08ouWG7pjPb0qrLG07blGWUYIA5NTRadcmPeAAOmGPJ+lXJq2rH01HM6SMSc56AA4IqEuGJBBOBjJqU23lcuMY64OcmoGcAliM4qNOgvQjTc0m1Bz3J7UhJLFCSRz+NTW7AncqMVzk9xQyLgkZB7ED1pjRDGjAEEYJBwSe1TQBhk5UYx1NPjid+c4yQoB71ZtkMc7RZDR4yxIGPpQ3oNtIuQARw5IAyOpGeajM4iU7iGYnI9BUdzdBW2gfKO+apyzhiCM89PapSb3FuXvtYKYHGDVSa5AbcMAE8+9RRz4jxgEk85pglR2O4DC+lNRDQsxyAAkA5Y5JPpmpreJJXOSQM5JzVUXADbRjb0AHFDXGwYU4OM8UNMCa4XZMQrDaScc9qmkvGRQqkAcAcVR81Xj3MT14qB3Ochsk00ugWL2/epDHk45PpTlZIflGDnkmqcZ4GWAOaa8h3FgcgHFJoNx86PI5K9DyCTUJgIOSc+3/ANak+1njHH1qJp23Hr9SetUkxkgYEgE5HrTwFKkD7o6kjn8KqgnkEkY708SkDGeP507AWhACPv4B5wO1aNjL9gnjdPmZSCCCeD26dORWL5zbuCSD69auwSmN12kEkZIJyDSd+gNHVa9rMt6fOiDxs0e+VCxALEYJAyccAfXkVyqyYAZCwAAAIGBkf/XzV+adp4w4bLFcEEdMjkfhVIo0UB3Zxxt7DFTd21BMaLgkMORk5POcn1qrM+84Hf3pGdkAwRk+/aonnUDlQSehNCWokiIuATkkYpokOQAcD1z1pkh35IzjvUibEwRnp37GqKJYoi7Z9ewPNadnLNpd1HNE2HXBXeoI/I8H8az4XweGIHqRWjGN8e84dhxz0ApNtPQRvaT4k1C3mmaK4HmSKAJHYlkGcnaT0zkg47V1upfES+utNjt4SYWGfMkRgS4yeOmRxjkHqDXnMGYpQYyATwQPQ9RU7uztwMYwAAOlN1JWsRy66Gr/AG9dIXH2mTc3U55rLk1CUknecE5ABquwHOQQeeveoMDb1xjr7VN29R2SLf2l5VAZiR3J5qVbkIuE496oeYnllQSB3zTEyTuBGOgHrTGkaouSRkkE46GmtKAAVJH41S5Knk59RTx0Gcn8aVxlwSEAMWx6CopZS0g+UgZxz3qIue+faonlYkd8EdaS3C1i4uNuWIxnHI61YS7iQ7VUHA444z64rKaU5PPHaljlJOF5PSpktNQLErzPKcEEg5LYwBUF3Oygc5OOxqYysi7WIK5yRVC6kJJC8LjioirsdwF6doAJU55GaatwXkIJ59aiVFf5jzxzz0NSwFQGcITxyM55rSyFZFlJSgwQDnnJqTzlVd20qSMHB7Vn+aysC4xnpninSh8rtJbI5HXGalx7isSSPlhsOAO560xozJISQSMDmhGAYqQMjI5FQee5YscjnGD0pqNnoK2pI9yIwARkDAIx1pGKv8ygEDnHoahmJPHByOcdKrgEPgcdsZ61dtCrMt+YuMYGcdhjH0qNiJXAJAJ4BzjBpuMZY554xURQnLYwo5JP8qEkKwM7JIwHJBxkHP5UzeSckEmk3jJAGR7d6ECbW3uVIIwAM5qirDyS4AUEDufenCMooPykt0JNMjDHIUZyeAaVpZA2HUDtyM0hGjYxAhhuVgeoU859+9ZkgdWfkBQT3GcZq7ps2LnPyjOeAAM1TvdouJNqggMe/Wq6DIXlDYAHUd6jY9c0hBHBJB7DHagHLAAge5pDsA7DaSa0rfCKCoA9QTk1ms+Dheg7nrVm1lwpUDJ7c0dAaLju2OD1qFpcE5OfQCmM5BIY59KhLgk9M0JCSFlY9cfjTFIyc85GOvakZieM8VHnDc0xpE5BVckDkcU0EEDI5FISAowcgdabkAZGTn36UwQ+QbsEkA/zqF1OcnGKm4IBPamPyvAoGQ78HA4oye/P400jBOeKTmmB9pUmTVkWjntR9ifvV3RlysrZNLux3qx9ib0NN+xt70XQcrIt9G/Pepfsh9ab9mb8KNAsyPeQaN1KYGFHkH1p6CsxN9KDT1g9anSJB15qW0NJlbPNLg4zir4t0cAilFuM9OKV0XyszSDSfjV+S3AzgcVXMGTxTTJcWiH8aTipDERxim+U1O6JsxlJUnlNR5LY6GndCsxgpc04RN6GpVtyeoobQ1FkOaUZqfyBT/KAPSlcfKyvgnpUgiY84OKsAKpA4z1xUwYBetS2UooqrATjtUohINQXWp29p5fmOo3SCPOeFJBPPp0qhaeLNLvbiaBJwskbFQH4LY6keoo1HdG15Z70vl8VjN4q0tLSO5+1IY5G2jnBBzjkHnrTovFejOFDahbo5GSC44P16UrSBOJqFDnGaTaagh1XTrreYbuF9gBbDA4B5Gas/fUMhBU8gg5BFO/cGhlIRTypHamZ9qETYbTc1Jwe1BQH2p3CxFmjNSeWO5pNqjkmmIbup281BNf2NsEM1xCgc4XcwGT7Vmal4t0TTrSSU30EjhSVjjYMzHsMCiwXRtlsAk8YFeb6x8Tms9Xa3sraKe2RgpkYsC3rj0wc+tYN98StRnsJrZFjUzFtzg52g8BQDwOO/vXBSXLSMSzY3HoOc0aRJu2etJ8WrfaFlscNkglJMgenUCs6w+LNxHJcvewJIpXEKphQD2z3IrzExoxIDsGIzjsBUAlEBCHBPc9aXN5DR6RdfFLVZIdiPHBx95V+Y/n0NUIviJrjFSl842Doe+e59a4Sa7ThRhsHqR3qP7X5jAElScDIouwsek2PxF1i31CG4muDcoh+eNjwVPXoODT/ABF8Q9R1O8AsWeC2AxsJHUgZ5GDjjjNefCdY4wobnGSSOTTAzFuHIB7jgVHM9x62sdhf+MNY1BbYyX0vmQtldpAAx0IAGQcd8msm61Ke9um85zKznLFjzz1JJ6VleeytjjB681J56AEYJz1J4pc0rAal7KDDHBbqiyJkSSBs+Zz35xx6jrWUwuUkGQxyeoPT8aT7QgyEyRnnnrSx3LFWzgjPTpSuxakzQs/JmYE9ABn86sRyvBjZMQwAAxntWcbkooCnIz0NNe5kUAtjJ6U1cNTrP+E08QCxNo19I0Zxks3OORjPXH+FTn4i675KwC9ZVVNoIUZIAxknrXJRv5q5lbAzxTHeM7gMAjoc4zT53sGhtNrN1fuHlmd2A655Fdh4b+I11pgNtepJdxscq5YllPTH0rzZJzBbgKcseSalt7p3OQCSOQcdKLu/kHoemfETxhHd6da29jIkkMg81ipyQeykdiOePpXlrTmT5y2CSBg9Kkn3vliTgDkDvUeBKoQgIB0AHOaOZPYaFW7kLrhwoz0HX8qtDc67ggLd8nmq4VYgoKJkYy3cn8amNyI48AHd0yOmal67Cdug4oAR8xBHbtVZ0UMxldmz1AFTLcblDSjGScZHWq8x4Zg4IGeMc9KFfYPIVkilAVAcjOMk1PFAscZZ4lZsDOTVVbny4gVXaD1BFPSd5nVSSBwcDpQ7hqOMSyZ2wkcgk9AfaomtYY5OSCfUEkcirXmxDJLHAHA6gVSubpGyBnaepA4z9Kl3YIrOF80gMG49OlQs5zyfwzSySkEkZwQQDioDIUCkgE45J5ppFIVnAYEDBBGfpSl1cEuQSOQSO/pUBcE4OfypNykEDpnGM1SQIuwPK+GYgLwMkdRTzJHIJFbBJGRzjHtVGOcIGTd8oOQe/wDninrKduQQcHI9aLa3HYltfLSEuclgTgCpJbjeuCc89qaJVFuoUqCM8kcnPaq5kw7Zwc5x/jS3YuoyRN7ZBAOKlV8AAnJxyRUeSAQTSw7dpIzjNV0H0LkL72weB0ya0o4k3KgJI6kj+lZ9u23Py5BIBz0NaEAdZBxtGTtBPJArKRLNCONSDtXI6YPJpBbRJKzEsoHbPQ+tVY7jEuC4GeoByKsbWY5yMetZOLvqCRI4CKNvIJ5qlMmA2Nw9O+KsBwMruBNQSykFgQef5VpFJBZFXz2BAAOcYI9akglLsVJAI4+tQvzlx17e1FsSGLn8vTFaNK1yraGioWJgFUD0A4pzndyWJOckVT8/MmQcD1p+5SA4Y5zyK53B3uZj5D5jZdSwAOABWPdFGBCrtJJyB9f8K2fNVyCMAEcHNVmS1DcIGI5JJ/WqhJJ6lJlCNGjj7ncOnoKlkk2RLgZIGAPSledXkPGVGenGKhlIK5yQMdutaJpsaCC6PmkliuVJGOufSrUZV97KMEZHJyRWeVyBkEEkAMPX0rUBRI4xtIJUAnPBweOPWm7WG0igQxfPfPc9qgcgyYLEfyFXbkKFLLgECs1+u5jkdcUICXBAIHTrkVXmPl8KTjuc01ZWYkYwB3xR5ZccHIqhgJdoHJyO9IJi5A5z71G4KsF6euKcFwBg856mmFiwXKKMgHI6Z6VB5hQkEkMD0IqZCFYsSCcdulQXhBkDg8E859aS3CxIshLAk5qUOdpwowe3rVJJADk8ipGkyRtY49KAH4BJB4IyePWlbAA4JHf/ABqFZBv5zwewqQShnIHp1IosAjSYYdcEcCrUAAUkjOelRCB5JkAIVcdT0NXVhbzeegFDaBjVtEEhdskHlQDwPrU1vbHzc5yOeSehpnmEy+WoJORnNS3EpEYVBgHqBSFqNnuSHwSABxgVA1yXBBOAR0zUTQs84RSMnnGc4HvUU6eVIy7s474xTFYTBeTJJC54ps0Sjoc88U3cRGVDck8UFWK4yAODj1qUmMgJ2jnNCMRkjBofO7HJJ7CpPLCoDsIPuelVcZPExBBfp61ajnMSFQCR1+tVkztzwamEqhcMp5I5zU7i3LUMjyHjjjk5xirCTfvAqk56ZOKpQFUJbJ6cAGpPNCAYXBz9M1LuKxfE8c2EcEgHj1P41WntvLDYDAk8AnikSXYu5dpJIwe4NaKxO9oXuVAIGQAeQPU1m5crEr3MZYcg7yc+1SgGKPAOfepiFABGSD044FRy4HBIyT37VqpXNNA3sNvQD+dP5bkHt1qEghQD83vilTCAnJ57ZpbiJd4xhiD9KilK4Azgk8U3cCPQ1C5Jkznp+lO2o2PdxjAPPrU9q+MgIGIBJPpVHDbuvB9etWQTGpwTyMHnqKGk1YRbI3AEEk9cdqgmTPoT6Hg0sRfyztYjj1/pVe4LhtxBGeM55rJJpgRYy5GNoGSQO/1quLt42YJwDkHPNDT7WJBBIBAzVbf0O0H1561sl3BIseb5mGfkgVJHKwYYOAOx5qkr4GSMnPT0qffkBnfGegA5oaBk7ODECATJnnHTFCyjZtYA89B1qDORuJG3680nnFSdrDBGOgzj60JCSLeArAblABAYDmlbycjewJ6gjIH06VWWUpGQFxnqQevvUySKoIYKcjkHn60WuNMjkQO5AJI6gg8VXkD4wWJFTEP5rFMAA8DI/Koi5OS3DZxg0ICDJGV9ec0oJJxj/Gnljk4UYx6UmCRkgE+1O4EiuRgbiB3oKq+XZiT/ADNMBUp8oy3fPamqARySMdcUluFieGcRSKTnj26flVWTiRmLck5HGM08hcE7mPHTvmomJJxnt3qgQhIYZJwPSmEAHrUgQFsEn2AFDAggY/CkURZXcCRn8atw4JycL6AVBjAwFH5UBijAnFAFh24xjP45qNwNoJ4PpR5u4cHPrQCGb5jgfrRsIjxxk1GTg96nYDOAcgGmkDGTTGNXO3FIcA9eakQDB6mhkyucY+tMBu8kACo95zyacqZFNcAA45NADXIY8DikoHBGaMd6YH3WBgUtNzRmpHdDqKSloGJtHpRgeg/KlooAjKA9hiozbLnOaLm8trOPzLmeOJc4y7AD9a5bVfiLomnTeUsrXDDIbyugI7ZPX8KpJkux1JiA4AyKQJzXHaZ8StKu7aaW7/0YoflQZYkfgKsW3j/Rri5MRmKLgEOQcHjp607MnS52CjApazLXWLK7gWaC4RoycA5702bxFpNsSJtQt0IOCC4JFTyspSRqMMioCgznoayNR8UafZQpMt1BIrYOBIM4PcDrWhZ39vqFqk8DhlcZHPNVZ2Jck3oTcUcelcn4m8b2mgu1vGnnXQGdmcKM+p/pXKx/E67Bj3pAy7gXIU7gM9Bzg0+XuTzI9WBHpUoAI5AP0rirb4h6RcyOiCUkLuBKgA4GSOTwa6vT72HUbFLqDO1hnaeoPoaTVik7loKuMgU2R440LOyqoGSScYFc14m8Ww+HoUf/AFrBwGQEdMHPfg15xq3j0aneL5byJCWBwTk4znBwcY49KOXqxc62R7Hf3trp9o1xcSBUUE5HJx7DvXn8nxVtYtRuIGti0KkiN0bkjPU9qzPEHxJsZtNitLOKYcASEEA7cYIB56+teVzyiW6aVNyoSSuTkgdhmm2kibts9htfEWr6hdwy7lWQgLCVA2sCc4bJxnGBx6Vl6p4/1mxuRbTAxXMDlX2gEOB+Y6jtXFaZ4gNkSJgZEU7owTwHHQ4/n0qHWNfvdakVrqYsV+6AOB7/AFpcytcPI3m8S3Or3s5mmeMygFio43DgEgdOeKy7/ULmyu2iFwsjINqvGcjB54P41zzXEqEkOxzySD1oed3QEsSccknnpip5mx2Rpw6lOh4bcc5wef0qaPUWluC5UbiSSqgAD8ugrDjldDuViD0JBwadHuLE5x71N/MLGrLqUyTyMG2g8bQew9cda9M8F/EF4rZYNRLPbqoVXVclTwACcjjrXjRJExBOR71aW5mW3EXmEIGzgHjPrTuNPqfQ198QNJtirxyGWIffKDPUdj04PXmuCuvHt5dXl5Ol08IYBIUVsBRnuMYJxnmvOo7uYgoGJXPTPFN8wtJtBAJ756U+exLu9z3PTfiLpFvaRw3U0skir80hAJJ9OP51px+O9MlRZVAELSiMMzAbSRnJ9B1/KvnzypQQQ6kk+v61b3usJRnJUnJAJxn1qPaIfNoeq+KPifBbSLb6JiVw37yR1ypHoO5+tca3jvX7iGRXvGVWBHQA4PUD0rk5LgISMn0Ge1MUyuRtIYD0NN1HbQnc0Z7y6lUFndwowoLZ2j0GaqeeZAN7cZ5HqadGspB3sFB7etRT2mBujJPt1zUKo72YWsNL5cFuFz0Heo5x5mBGV6dM4qMynBVsjjjFRF9rcEge9Wr7jSI1eUNsKMMnBIzkirDRxRgF8s/XB6YqIXBJILEAHt2qIMZZSu4depqtWBbBhnO3yQcjtwRQtiFYugOSMgHt7UqxtEuFIJJ6gd6kLsAMt9MmobfQNilcxyxuC4B3dAKhE7AYGRitUOhGJcNnscHFMkitihRQME5IHUn60Kb2aC/cqRMXGWc5XoOtMnlYYAbOO9QYfzHKrtUEjByaik8wfeY89jWisMuxypnkdBkAHGfrStfMp4I68VnAlcZJBpd+W4BI96dkFjS80OQxIJ6ntUjyQMymMYOBneeM98VleYdvpT4ySQTlgOTzRYZf86RyQQMAVCHYnIAGemTVgReeoPmKPVQP8Kl2QIACgIxjBqHJIEhltG87DcQVAxx39q0N/kLtVTjoAKqoYraEiIEEHk5zmladvLLqSQORkVLZNtS0sqlSXC564BzSG7iKgEbR2IHINVoHUgMRuYjgdiKecBSqIuT68GlZCt0ERFlyWkIAJxnvSmZBGRjcuelREE43DIHX1pskaFclSR7U9Oo7MrSXCvKSCVAOME9Kd9oUKNpOQeATVh7SFyrMQigDIB5b8+lSrYWxB3ZUnoA2QKHOKQaIhQRT4LS4I9uDVtpFSMfZoQG9QOo/n1qKK0SOX533E/dAHb3q35ojG1QBgcGolUV9AdjDndxKV+YEnvxzRNLEiqoVi2RndWhcOrkAj5gM5B6GsWYMXYAMTnIOeRVp3QISRweWIxnhQMYqElixJBII6ZqeC3DsASCc898D1qSdED/LgYyCQetUmr2KVipHsYMWbaQDjP8AKlQhA3IOeh9DQo6qgHJPJppiZjznJBxigBkuTIDjGRg4HWp3z5QDAEgdBx/KqvODgE46+xqyrALjHzEcg0x9BqbGID5A6YzSuo3EKxK5wDjnFNjT5fmBAHTI5PvUmRgAHnsfSl1BCtGSr9SQOhpiZQ9DjPb6U4vk5Yk5689Kmt2h8tw4+Y42nrjBOf6UXdgvoWrS4aJSCoK9CSOBSyXLPPhW3AghexHrSm4RYPKbcASeRwTmqOFiZsPlcgAkcj/69RbqydDSQBIwVILDkg54p811MiKoJAJ4IqtDFNOAwbaB0yOo/wAKvKFjQFiMAc+mazdrhZEabwgfcBnkjHX8akyHyW4AGCO5qNplAwpO3p06Uwy5XGCPcDFUkwtqStKgAAUAE9O1DuAhYAYHIB647/pVUglQB1HPJ4pC4CscnOMHJGBVpDsyzvQqcg8nIIHT60ArjknHoDVWN2dSSeCQD74H/wBerSFWYfKD6jHU/wCFKVrCaGuSAcHAzxiqsjgnkc9M1NKGyQAcDk8dKrEHAYjgnjPekooEhvRcZ4z26/jSMzIAc5x1xTzmNS24DORiq+8E4JGDwQTVJDLCJk71ZnyQSNuPyFXXMaIpYndj86rqq28Y25JIGSDnt0qCeYvKBk8GluwHzuZM4OBiqTSAHB7d6mZ8McgkfrVRzucEjCn2xVJDJIvnJbjaODnvSZIJC9COP8aj34BUDgDHNRbyB6VQDWc+Ydx5pwkKjBOR2qNjk7jyT3oXNA7aEhfA4PPXrTHk3YHU9zTXJBxjJ7UxWyRQCQ/JxgClTcD90kd6AwHUk04ygDA4FAiZUDgngEDj2oiBlkJAAx37ZqNSxQkdO4qS3YISckYPIoA084HQAgdaa1yR93nHGKpNPkHbx3zUW8vklgB6UkgsXGucSEAHIOeOeanQF5MSMGAGQB3qqqhI9x5bGBnv70sRBkUsxORgAcZoEaEKRRB5SSCQeTz+ArKupFeQsBgemMc1aeNxFvJBPXGegrNuJTJJgYAH86SQ0hXYM2cgfSnRkHOTjioQhCgnIz096bn5gDn6UeQWLQISQtwTjjjpSiddpDAj6VCxUqNoI/HPFICMAjpSsFiwrA4Awc889qsxsu0dvfGTVJSTj1qwJY2iKhRvJHJ6D1pWEPMuMKMkgc8damyzRB2GACRz1FU8ELliAe3PWpUdjC3AAAzycU2gLNtMsc6u+GVTkA9K1fPll3MBhXGTnkY9qyrRF2hnYE5BxjIArWaVQp2MGA4z71jUWoJIY7qc5AweMDjFUrja+MDkdMdKleQ4Ix+IqDp3z+NXGNlcehID8oBI6dqjbIBOc81FJMB06+gPNM80sMDJBH5VSXUBzSkNtx+NOzx2yetQM4JBJ+vtT8iQYGBVNAKwzgAEH1zxipVUkHI4A61GAe4zg8GrcYUD5gM9cE1DdkDIvnSEtzgnj2qOUM8R39Rzk1JcuByOCOQAcYqstwCDl+e1JN7iKLoWbAGfWjZsHzZBI5wOlTyrtYspDccH1qvuwrE8epq07oZHyGGOT/KkwzvxyfbtTQ4DHnjqDikV+SVJBPvVASMrICSMn0zTUyccf1pNrY3MT04NG8qnHTpQMlDEE5bI7VMpBAO3kjg1T80BQQAD39amWfMZGcEDjik0xWLEcgjkDMCQD2PNNuQJX3gEepNVPNIHJI+hqVH2gsWBJ6A80ra3CzHlDGcsCQRwSKZhyCVOeOABUhlM+N2B7k4AFNyrsERd2M5wP60K/UFcgzkkkc0ZABAp8iGM4O38DUfA7/hTQ7Dlc7jyBx6Uxjls9B7UuB1JyTSYwTnFOwWAFjnb1Heglh1BBFNYEcjp6Uzfk4IJFAx28k4GBmhiM+/vT/kLAgELjGT1qLdtJHBFIB3fk4pxYDGB+IphBKhupPrTxtEeMEnsaAFXJHQ49KJCMACjJVevOPyqMsaoCaPkAgEe3rT3GetIiMEBxkHvmn8AYPOaBEWcDoSaY+0g56n1qRgcZAIxx9ahbrnigZFt5pfanEdKaQewpgfc+CeaDnHSs+LXtOltFuftcQjYZ5YcVxPiP4mx2srQaT5cpXrISMZ9qEmyWktDs7jWEtpgr9CcEY5zXO6345/sif5oSQRwh7++elcJL8RGv45Fu4UaXkqY+CPQE9x+tcdd6xNd5eadmxwoYk4Ht6Va5bbEPm2ue0aB8QU1YKk0ccTA/MQTgD1PGBzgda7J7pEtjOxwgXcSfT1r5Yh1GWJiYnKjPOD1rorjx1qt1p62Ju2WELggHBPHc9TSsrhJuxe8YeKW1XVJCsrGFGIjGe3rXIyStKSwcn8eaqTSruLMwJPXB5qHz0ClsEg9OcUSd3oEVZGjHJyQzkcc4OBT2uVjyY2xjgc55rIluVfGcj6Gm/ajtwOB6etLUbTN1NbniiKLM6L1IDHBqs+qu7FmZ8+uck1jGYnAGQe/vR5jZHJxnrT1CxsG/JwdzA8YyetaOn+KdR0w7rW5kibsQxx9COlcwHyeST6Zp6uxGApIHtmldhY3r/xBd6i5a6lMjElsnsT1PFZX2hjJ1IOe/WqwkYkBQS3pinqD5m5wRjt60731YJJFxLmUMCjMCB1Ga6bQ/GWq6NPE0dw7xxknyXY7T+Ga4/z+eDgjsKcZSy8nGKhth6HUeJdZXV7j7WECSSZMiAnCnPQZJrmi5GCvB6GmpJkj5jgetMlY7sjke1F29xJEhcbSWyTyc1W8/e21eB9KFkO7kc9Kid8HgYOe1KxRaEi4I7n19Kb5jRk9wentVZJCXBz0PQ1N5meSQfc0rASFiFJXJ9eKh8zkcke1O+14ypwQe2P5VTkLq2QMg9xQl3AvfNjBAGehFSpJ5ZIOSMVUWcnaG446Y609mB65wemB3o8gJn/eBmBwB2pqvldrMcfzqFTsjzuPPr0FAcZBGDz1HemBaDiIDA71OsofKgBSfSqJcuw9KeuQm4nJJwBUNCsaaooAzk/zp4ZCpAYg9OTVJXZCBk5+lOLjdn19qhwFYWfeGAZQUz1A5zTPN8tdqBgc8etTJL0yAwzxkUksAdS6naxPQdKE7aMPIi+1ElVbgetaKXKqFU4wR61kJwCjnPPXHNOhLGTacnHfriqlBMdi+8SSqXKnaD9Dj1pP7OhBLBy2eRk5A9qkiclAEYnA5B4wKck8YOwA4I9e9ZNyWiBdjOn0mQsTASATzk8fUVW+wXMW52QAKeT1zW4HbkDjjvzmq92ZvKDoTgAggDoKqNSV7MLlASSiPqQM/XFNjUSn5nxg9z1prXIyFDYA6gdKiadQSBnrknHWthlyRFUDDg49e9QMSmSoJPoOaIITOwdjtjyQSeuPXFWVS2gIc75ATgc4xSuloJlVZ0YkdickcjFJJcW+AGjU+5GatzWkUmRDGwZhlWB/nUn9lQDDtuIKjKk9+9HtIod1Y51+ZSFyRng1L5coUPtOD3x1rbSwt7YEtzu5APJqbMUibTjGOpGMU3V7CujASOSQKApCk9cVagsJCW3YII4IrSWAYJLAL2+lIbjypQEOMA5471LqN6IXMRRR+UCApwOpPr60jOGYqSckcYHegXZlyxAA7gdDTN6kmRRjA5FSr31GnoCysmNxyT1yOSKeZVJAVgAajd4iQckkckDrUMxHBCkKx4J7e1UgTLsY2A7Dkjuex9KPNKqSQRzgg9jVeGcxwkHJGTnNNeXcOGxuGcU9dhlkzkyEAAYHTsaGkIAbIAzyKpFySCrdAB7ml80hT8w9u9Fhl9J1ZgpG7njjIFS+egb5lORwAB0rKFw2B0B6A1N9oBAUk55zipcbiaua9rIhlBZd4yQABgitmWKC5iVTGuMAKcAH6Zrk4pjGpwST7mtC3vWVCrEjGMAnpWFSk27phsirfxLbuUDhxk9DnAz3rJV1LnO4EZ6HrVq5xNKQhLEkknGMc1CYRFGHkJ5yRgcjHTPtW0E0rMSIomKsdrcHOQTgY9KfJA7RlsbQDyTyK0Ld9OdgzLkA4CHoQRzz9aNYv4J4gkcWCpG1weo9CKfO+a1hmUH2Ej5QAOMD9aYwGRgkjjknrQOVOMZxnmoSWJAI4H4VokA7cFJIAyTwKcuFZTkE4OQO1RZZSGZcc8U+MM5LHGc8c07DsBBLEk5IOAM0mDgHpkj8KQEsxGQOeM0rZjXAAODye9DAl25kAOcgcnGKdkAgjOAfyNRq+/JB6dSabk+YBu4PX3osFid3BIJAORgZ5xSYBAzjBPPrUbA7gRwCMA1JjCgjPuM/rUiNO3uVitkALHPqOgqKW5MmMYIz0zVXI2ADHyjkA9feo1yzDGcdKlRW4GlmPbk8jOcZpVJc5HPpVeMFECsMk960tMt7QP5t9KwH3hCDgkHoSew4Pufamk27DSEtrWW8YRW8LzSnqEUnA9a14/Ccr2zNdPDbdM72ycA5OccdPc0s3iiCztWgtYwkYHSLgH/E+5q94X8Q2Vwv2WbShLdyyECe4beqqQMYU8Zznt+NFS1OHNuXCPM7GGVtLGN4khS5fPMkgOBg4AABH61Z0xJdTdYYdMEjA5/crtIGOvXGPrXol1e6JqN0dO1G2RJlACSYC5BAIwR069DxUSvHoUaWVhbtPPISBtA3Njkk+wAJ/wD11yfXLx0jqa+yVzFXw+ltbPcXOkSgKBuMiCQde/OB1rHuBol+ux7P7M3Z0O1vxHT9K3/Ho1UaTGLZp44XyswGQD0IJPYcGvKx50B53fU10YWr7WF5IicFHRG1f+H5VjaaxmF1GoyUxhwO/HOR9CfpXNOGEm3JB7mt601FkwFYq3Yg96bqUSSk3oG2RQPNIHDAnGeO+cA/Ue9dEoJK6MmiCPP2cM2Tx19arSgZDEZP9Kla5BRQMheABVeZvmBIIyMYNZJAhrEvyOAMYwKrSLhSSckHpiptwKHB+nNQu+QMjOTjFUBXY4OQcZ9KjIPJYkjNTPjkAYHcVD7frTGhevIpcgck/SgDI469qY4I96AHOQeQMHvUQPPHalzgYptCGkPzk4Io5J46UznNSRtgkYJoAsxFVUEg5Pv1pqj943XBqLf6fzp8chBIIznv6UCZZVVVCG568GqwI8w7jwDwPWnmTJOM4x61X5zwSTSEkydpiSACQAemanWVcA8g4IyOwqmhw3zLxjOaeXBbgHrxQFiy8rGLAYAY49apvw2Bn6+tWEQOhAGGzwPaq9zlJAOMgc4NC3Gh0cpACnB9M9qbId7DJBIHr1qNXB4OelLwCpz/AI0W1C2o5Qdx5ORUgIJPHFRbxuBxkU8EHoOfehgyeKPGWYnHQY9fenjIyMAck1DtdBkggdqdvLHHGP5VNhWGs7M4GSAMYHTFWTu2qFU4Jxnrk1WRG3/LtJzmrEZeSRA2QFySAelDBmhChgWNlckjkggcGrWUJJDbjgZPTJqifmJ2EgYGQPbvUvG0B1wcfSs3vqLUk427gc596hbaBwcH0NIXIGB0qPeCCOhHrVJsqw1wCPvAH1pvC5AJ+tNlII6geveoFOWIJIAq0hCou52YZzn8DVtdoTHU+oqr5yjgAk0iu24sDgHsabTYFknaCSxH49KmtpQQzFgwx6ciqig8bmBye9WGXyl+Vc8ckVMrWsBHcEuxYgnnj6VXkHAJODirRLFAWUAjuaqyouzIbJPc1K0AjA2LksQCcgE80yRlXjkjsB3pWhYkEsDQ8YwCxx2AA4qla4W1KZGTxUmwBMqTn69Kjc4Y5o3ttC8VRRJkOPmLcdRmm7icqOlMAJ5JqTGBnIFACENgEjigcYPb3o3ngE5+lIxBbOMCgCTbkE5z7AUqgAdefSmbxjHalDgdAffNAiTkk49M0+M7RuYspIwDjiot7Dkjg1btgsmckbxyvepbsrhqN+ySy/MGG09yearSwPA+GBAPQjoa20jcruAGCOSTiq90geMoSqtjvUKo76AmZOctgc08IxY8HjrTVIV8dxxUoYBiAcE+nP51o2DIiCM4P4UsYEi4xz24xildHRucc+hpdo4CnkDuaVwbFKBFxkE+tRbCWGAcHvipQQoOQCfejoADjnsO1CC4wRhWyxO30HXNNZznkYz7VNuYIACCOvTFNVQ57HPcnpQh30IGJx6UnU8ipZF2AgkHnqKbn5RgVQE0UhICkDA6YpzSDIx+BqEE9egFG7FMVh78gknmoCR+tLvOMdqZzTQ0h2c+9HNJnApN2RQB2TajKY9u9sDsTxUb3LbN24kmo5IjxIRjPJHvUZR5Qdg6HB55ourEEfnsGOGIPsaGnLHBxmmzwGFgMlieuPWoih3bVUlvSmrbgSCQ7snkCpSTjJyAfeoEilLAGN8d+KuCMEbShwRwSKHJAQZCA/dYnsecU2QsigEYyMj2q6lsABtUDvknPNO8ouSWKkfnU86FcytjPyAMd+aeLZ9+MDkZxnPFXzBGrbvlB+vX8KjHySYBAGPXAp81xldLR3kBOAMZz7Vf+zRBApGPU1H5uWwo4Hcd6eJNnLYOegNS22JtjPIhRQTliOuelTJtjjJOAOwBqJrlXzkcg1EZWc5C5A7npS1e4algygKCF5xgHGSaiJcoSS2ewxUXRSzE9eBnpSxu0jEAEgVWwMRoz5e4DPrzyKRIpXjJwQO2T1q0seCWdsDsBTfOAYDBA6AYxU3YIgXcqgMMAdzSSPkcHj27VZOCDvPBquyRx5AJK+uaa3GRA5U88ioyrYJJP0p+4EbVzjPNNIOeOBVAAU7eeCaXcQOQSKYxBO3OSO4o6Ag9McUDAYLFifwIpPNBOPzxTVQyHGSB60NHsYDJPocUuoC+ZluOPf2qxHISQB26E1UQEMTjJOafvwCQT6UOwNE8jrIp9c88VCM7sHgCl28cnHfHrUqKrkKTyTxnpSEPj55HNTgsWAUEkDkAZqPZ5UmzBGOTVmK5QnKjb2J6k1Em+gNkPmyiXbg5PBHepDuJAJGQan+QnzMDJ61DKpJJAI9SaSkriuhoZg2Bg81aQkg56+tUxnd061YXKKCRyfWlIBZoNw35JI5I9vaqgkCEtyp5IyOv41eEuADySOtMleF2XzEDDHAFTGT2EtytDdkHIyBngEdRVyErKWdcKDwMnn8KcIC6gBUVQOAQM4oRIYQSWJLHgKcDIp3Q7oeqS43KwIHHpU+Q5wQV9Qe4qH7SoHBG49jzih2PJBGcZJAqHd9BNhJYW7SFwuSQAQeB9aES2gGPLXqSSRkg+1Vbm5EagKwJ7nvVKS4ZxkE4xjNXGDa1YldmnLbI6kxEg9gOBj0rPaVFHlkFu2MnANEd46YXPA4NOnt96+ZEWLA5IPpVqLjuNXH28soUpGwXkZyOeaurFNtbMgJyQOMZHeoLUOir5hUNznPX86kzgFQ4Y5x6kCs5O70DqOeIyw+UJRwcgE4NVmATKkgHvzmnO0UQ+ZDnHBzVOScO5ySB6HrTSYIvRybQVbHAyCOlV7lwQSCCTxwKroWdsqcjsO/40MwI+Y7QP1qlHW47WEjOSQTgGpdiqvEg5GKh3lORwCOp5qEPknODntTGSH5JCODnqc0/JAGTlQOee9RZTb8pyRg4xUnBUOc467fWmA+1AkONy4GSMjiluGgLAIuCOvpUSxbAXibqchR29qhmVgwLAZPIAPSjqA6UYjyM5BxkehpVRfJC4yxx9abkCMgk8gcUgBGGU5I6AdcUwJhCGmAPy5yScd6sLEkbfNk+4/wprbVwdwbgZBGKiMoKnOc54POazbb2Fd9Cw0qDJXggdMcZpY5A4J3dexOP1rPd1OeuT29KfGQpDNyvcZp2dhakskpWZiMKeoOcUlxPHPHli2cduBmoyySncBlQcHJ5NMyuQgCkHvjFMoIQAQ3KqT16ih9r4UEsxOMgdfc1PsUx7Q3AGQRUG0KhYDgcD1NPzAgkBRgoY+mBS5wwBxtHtUhy+AfXJOeRTZAAxCjAJzg00wInBJySBjGMDFKpbzMjGCMHHHNTO6JtVUVjnnNMIQjCkg5PGKpMdxoCBTkDOetMywzkgrn16UOPlABHHX3oJXyGByW4wf50AkJlQQBjrzTwADkk4zkZqJmGAQB7+1P58snuKLhdk3mZAzjngU8Bhgg8Z7jPFQAkDO3cOccdKlEudvUjv/hUtdiWhxfYzAgkZ4IpyDfGcMAQemOtNDhz82QcgjPT8as74o1BwoJxye9AySziaScRYYlj/Cc8Y6VpSWEMDNLdyAvIeI1OT6AE9gBx9Kbpc5jtLqeIASMBGrg8qCeT7HGOfrUKyxb2ct5jDOWP3R9PWtIrS5SJlgDSo7CNI1IKjGc4PTHpXQ6VqehaVDHcm2aXUHkwquwVFA4yT05IJ79e1c7Zst5cfvpRDAgz33MTwAAATycf4iqWu2NyZA8BM0BXqCCVwcEcdeQeRXLX96XIbUuW92d1qOs3l/dRXOqvbwWkefs8MLBg2cYJIJHQVTl1eeW4W6S68gocrsbBHP61zdrrlraWkPnRKgVANrsWbPPOMdT74FEvje13ALZs6+5Cn8sGs/q800o7G0Zwt7xvN488QW0zL9rWaMjAWSNWBHTkgA/rXPwb9hLjcCeh6jPQc9qnj8X6TcLslsmgJ6PgOAf0NSabPLeX1wInhe2YYUlB146gdO9dUYcluVGLabKk9grjdCQG7jtT7C5Cube6UmJgVYexGMj3pt5bzWchLIUGeGQkj/P5VD5xfkhT0w4GR+I6iuhMyauV7+2+xO0AJJU8MO4PIP5VRmmYqAT0GAa6K+Jn05ZXUCSPCMfUHkH/AD6iualKkkjg5rFqzJFjRhGGIGD0qJmZeM8ZzUsJLxMSxwOAKhlBx1FIFuRs/p36k1HuPbJp4iaR1UKTnnHTIqbywWJAVFAIwTQ2h3KwlwACSPYU3eGY84FK+3JxyPpUfBbnpTQxeScVJ0IGOTQEGM5ye2KXIB56+ooAcsQ2kt2PHvTSMHI4p2849vSmEkn09qBASNvIORUiISM5wMUgIKkFQBRvKrwBz0FAMacggc9alWNUwdxB75quXO4Fug9Kd5rHr/OgC1gEEMDn27CoQMHjp2JpPM+UHJzTeXY4OKQE/mbBuyAe/ODUExMkmc9RUny7SPTnmqrsd/p+NAJDtvODxS7D1Ukn0pm8jJFOUt1zmmMRQd3IPWrCbUJ3DPtUWSWFLk56k0hMtZUqSDxjp71BvxxkA5+lCnBx1zUDsWc8Y5pJAkWFKYPJDDsOlSQFmbIJA6Z7VTU4q9b3JRfLYkqTkADkGm0DRoWhdH4cY7nFW5JTMcM2eOp6VnJISemDjrU7SExjJ+g6GsZR1uT1IZZHBIHOOpxUDO2AOlT7eMsxUjr70whM5DEn371aGVXznuT3NBl2IVBGe+P5VMzBQdxyT1AFMVEJLAAjGMY5/OquNEGTjOMfWhHJ6cn61JIFAwDjmohhT6+9UmBMTjqxz7Vct5SByAwx0wSc+/pWdv8AmzxWjb+V5B8tiHJGQepHrUT2BrQdNL824LgkknPSqbsHcFjkDqO1PYFycEkg4HoKrkYbHIHc5qUhWJWkRYwAMnPfNVeXJADEj36U7JUHvj19KiRzuODnvjNUlYaWgN85yQBx1oiiLgkA4HU01iNvUZp0U7JGUGMHqcc1WthjsbCSCPTHWmscgswH8qbGTvwcEE96kd0G5GBPpg9KAIkJ3AA4FS7Edclth9CMioM4OV4IpQBsLHOc0wJPJk25ADAckqQf5UAkdBj29KjBCAHB3HnB7VPHeTI4bcGxxh1BH5GgBwimZQQrYPQ+tTwPNAQWi3KDk8c0v2lHjG+NYzycxk4J+mcfyqzHE0sZmABj7M7AAn2z3+lQ03uHkQvdm4J/ekAnODxgelQzr8u0Mc8ZGetTusMoPyEH+8B3+oqBoynO/I7HPX2pcqS0FaxAEVR8wBJ9+RRsLMNuAPc1I7gkHH49qidxu54+lNXC5O+CoUnkDGR2qvhkJIyR60/zECnaMEjv6VFuU8kkHsKEgSHg8c9T2p4jJYYJIzzioDIxztHBqSMMuGwO/BPNNg0SMmMEn5e3vSEgcgY9Ka0mQBjkVEX3tySPShXBIk3ZGSKaDwcUm7g8A8VHnmmMkJOPSmk4pwfLY4qNydxpgBPNL1pmCeBShscEj6UDH4I4600kj2pu8ZzzRnPegVjsNykEHJBHNOTeARgnA4OMGkacdANvvjrUbzsI8q2T3qNWZkuA5DMvT14pjOvmEYCgdwBz+NVTckgbiCO+eopsk6yLtxg9M5xTSYWLMtyAuEbGOv0qNLtieScfWqil8kgcZxkDIoO8ZBUjv+FVZbDLrXHO5SOexpFn4yMYzVDLFtoySe1SCKbaSVKgdc0rJCsW3kMq5UZI7DvUWyQsOfY802OKbjCEDnk9Km2PGwUgkkdQeDSuugIeqEKVXjnnPc1WkLBxnnntV3Zg4c4B9D0p4ghTDAsxB4JPelzIb0KZEoiLGE46ZI5pu8Ku0g5zzzWmAwALMWI747Uz90SWaEYz1pKYrlAn5TlSAOxBpwcxKNpK561pGQAgFflPrUTRQOSCufUZPFPnuhGcZWJJySO/NKA7AE5z25q6yJFt/doR9M1ITEct5OD0NPm0HcpIHlbaAQR1J7CrPlKAEwrDPLEdKe0DYUxKFBOTk8inPZqpBaYqCMkAZJqHJCKE/wAmQFUAnjiqzEjAyCcVauFAc4+YdgBnFQbWDA4HJxyM1onoNAsZADAjoDjHNJwXO4Eg+1SseMgqwPpVdny+AcccY9aa1GObEXQ5GOlLkFfXNRSAqMk845BHNRA/Mc5PpRYaJ9jEllBwCMjHTNDRMjBWAyTnAHUU8SkKwBHIqWeRXuI2bbgLzge3ep1uBF5TOrOQQq9SBnFKEZVDA8DnIPSpIJAzbXBKDJIBx9KJQqIGjJIHUelK7vYQ5GEqkyfePAPcCkAaMhRyp6+tQqRjcCOexp6P8hGc855NFuwki2GUITySKQXJ5U9PQ1AsoCHIB781Hv3sSTgEcY7VKjrqFtSTzWMnGQB6GrsE6lSHUAdiRzVMurlcKAduMilOUHHT+tNpNA0XDFkghgcn6VC6MZAAwJHrREWaIrIcKeQRk8+lK7+VgFfl7HFStGGoNO4barYHeoJJygCqwye/pVwPbAl495kIGMqP0qOeGCcltwSQ8EIvGfpQpK9mGhn+aTJ15xxj1qws+EILYyOue9UnUI3BJIOCaTJKEEjnn8a1smO1yXeXyWOSentTN4Cnk9emetQ5ZAAc4NXbO2Eo3SKQuMbicZNNtJBsJbW8t1KoRWxnk44Fa37qCMI5JYDBwetME6W6IsWFAyCR396oTOTJkHJPfPX8Kwbc2K5aknXaRkgdB7VFbEFyGc5PtVcMWBUkYx0JqS3jKMSxBUDse9OySsBdkVZIwpycAgEHoaznjZASxBx0A61dLoIwVYgE8j3qvIUnYEOVwMEEcURbS1BEEbEAknFOb54yykAA561Fs+ZkHzDPHvTgCigKoxirKI5H3EHPfpTNyk9MeuKGK5x0OehoGOoGDTBEoGVAAPtTGmYHaD04IoD85ORjmmMQWyTj3oSAtQyOmQQADySTjBqKZSjBt24HoaaCWAOQefwNOIJjKlhjsAaS3EQM+QSSQR696lttxYEEKMcknsKh2EyAMMc/nVxUSCNwNxycHIAxTk1awaWCUqTwcjufWmK5QHgj0JFRl9p6g/WmtIC3XI75qUgHu4lGSSG6A461EzFCR0B6mlQqSc9T05xTsJj5ic98U1oA0SbVAxkdaXepIKjac4znvTT88m1M49+1BTaBggnuB2o0AtQYQt5rggjAA6VZmSWK3ChcJjIPGCTzVNUG4Dcdueh5OKtT3PmFYQQVA7DB4FLW4mZzFiScggenSjG4DaCWAyfbmnFAFPGTnqKVZD5ZAGCRgkdz71YwA+XLcEfqaaDlzwB1/OkUgkbiSQegpSFLAgkex70Lca3I2YAqT0PWmlgEYDBJ4BPUc0rg7B7HFRnk496odiwqDYAQMe/061Zkjj+yqy7d5HIB/XFVhGxGO5OAc8VbeNkWME/w4wCMVF9RECBfIJOM/WmLt8zsfQHnmhj5asMe1Q85DHOfajqFiaV2RhgYGO4pV3OFBYHjJzUbMOjAFh0IPBpVLMBjGQBjimBrhWTQooVJ3TymRvoOMfpTba1kuZBbwAMQeSei+pPv6CrUsiwaLakIWnkjCqoHOSxPHpnrW7o1gLOyVCP3jDLkcgn09eK0WxS2Kr6ZDZWWxV3zORl+rZz1GeBg8+1crqWqmMNb28gY9GcdOOw/xrT8U62UlksrZ8tjErg/dGBlQfwGfy9a5Dr1qLa3Gl1EJLEliST1JowKdg0YNBQzFWbK/uLCdZreUqwP4H2I71XwfekwaE7A0ej6TrdrrtuYZVVLkDlD0I9RnqPas7U9Me2czWoJI5KA4JHt/hXGQzS28yyxMUdSCCDggiu/0jVo9YtdrkLdIBuXpn3Ht/KtE0yLMbaXMeo6RcwEDzPKJU4xkgZAx65Fcc+Sx5zXU3jpp2pWxUbWkJLEdOoA49Tz9cVz13CIryaMDAVyAPbPH6VM+4iDzW2qOQBwAO9RPIWYnGKewwR0yah7nmpBIu2+cea5IBBAwff/APXTLk/NtGMY44wajRyE4POaRsFup6c/WptqHUiOOnGajwc8U9ue2KbyOpx9apDH8bRg5OPypBk/Smdzg/WnpkA/zoAcADnqPek3YbHX60nJ78U08knFAEhb36VHvIJPr2pDkdfypuSTQBLgsfan7MDA6epqFSVI4JqfI2gnOPShgIqA55FN3BSRnj1pd+F4xj3qHOTnNFgJWcYwM5xUXX2oozjg9fWgAGc+4pw4PJyabgnkUoGSKALCQvJE0i42r19RTeMjpUkbMFKEnYeSAahbcTj0pAHmEfX1pp5wQOTThETIQflwMknigISpOcjPJBpgRg4PSrkchdOgGOOlVSpzx2qWGTYecYPBoauDRp2ZMkoQFQxOM9sVcmtpQGKKzIpxux1NVLeWAYKxtu9Qff0rYkvxbW5CKqk9gc/U1m46hFLqYRYiTDAn6+tQM5LfKSfYcVcKefJyjsxPCoP881DJAbdijIVYdQRyKeiERZG0Bhknp60xpdoKgYxxTGcgk8gjpSADaWYcU7LcLCmQlScZPtUYYkkEflSklhwMDsKi34JOT160xpEgPsBUsdy0YIUDkEZxzzVdMyMQOtXbKyFxMVlmWNQCSSCc/QCiyHa4tuxIYZwOOTUcxKnPUda6G9srW20uN1WTceA5AAPH1zXOyqZANoJx1wKnZk21ISysmcZOKj5yMYBNTiNVQkg575qDI3YPAppoYoiznvinqoQYYDk5Ixkn/CnjaV2jj3NNXHJ6kDii4rjmMSDIgBye5Jz+RFM3w5/1GW6ABjj/AB/WoZZXIAJ6cdKVHcL8rAE9RgCmhq5LmHcC0RH0JAFP2RnIWUjJ4Df41AWYkB0IJ6EcGp3SGCP5kkeU9sgAfXHX9KAIzaSux8sbz3AIJ/Ic1LHYyAfvgIlz95zjH4dajjv5oCfJxHkYyqgH8+tQtK0xLOxY9yTzTsM1YmtIVby4xcyAcGU7VGO4HU/iabK00qq8rqy4IATG0D0ArPj9AcfjVtZcQBAi4HUjqfeod+ghzOBEdjEAdRiq/mLtPUZ9aVpACSBwaico/Cjn1JoSYkDuSuOSDTVUSLgnDZ70zkgAkj6dqMlcgHj1xzVDF2lSc4IA4PWkAyCSOBSZywycCnyeUFAXJOOuaAJLYjJTnnsBUrcEgK3HUmqked2ecnuB0qfz2AI7H361LWoPcfmLGSuDjoT1qOQJxhQueaQlXXgjPc00MqjDZJ9aaBIdsDcAgAnk1GwAkIUEgHigsAxK5ApuSQTkCqSAkAUAnPNJkZ7E9qiySeOTS8ggkGgLEm0BCSefaosdqVnBPAPvTD1zQNDscc0dsYzSAknAzipNuDz6ZoBnTlskng+mDVeRwynAIb1zTvszsWBBBBxj2oeEpyuSQOQalNXMxixqRzuyR3NILffJ3x3GaSEyOxyOh6Y5qyFIJII68j+lDYD4wCoRVAx3p/lsMZQ+hz0IphlJHzEg56CnrKGbAY7cfkKhtgRPiMljESegIp0ReRhjKjPPPNWAEQkqd+ex6U75S3zHBx0Hak5PYQ8IqdV3ZHU9qTKZxsznjIPSoJZmijOCCvTnrTUvYkjOFGT37ipUXuFidrZ+DwQOmf609QoADc46gHrVaC9JyGYlfeo5LnBJQj86HGTeoal1nwMAgewNR/aC+Q2MA8g96zzKzEHOPxqIzEHgnIq1TSQWNcypKpUnA6YHFV0Ji+ZjgZxnvVVLkIPmBY+3GKmhcuC7KSCRjOcVSiktQsW4xFODhiT7jpVwfJFhUJIGCSeCagUsqhgqg9+lQS3Mm4gAsB6dqi12DQ6WSZJAzE7fY8VA12Qu1hk56miOcyMQzAADoacTEeBhiTnJquVBZFbzM9CSR3qEq5JIb1qdkUE7Tgnt2qB/3eFxzyc1aGRZJG3Jye9KiHBYkAjpUiohXcp5A+bJ/lUTuASB26Ux2I2PPPNIOx6U3JzzwCe1HTHGeKYDicjrjH61KzrgYB6jOT1GKgY5AAwD6U/PCjH50h9CzFgsTkBSOmelX4oFnQKSFzwTnGaoRDKllIJH8OOTUiNLJKFAIAHY1lJO2hIs1k8bFQxK9iBUXkbELM3PPGetaQJZSCpJwOT61EYlbhj0PalGb2ZSKMCNJuADMAOgFW/szGJThgPTHI+tXUEUS/IAOOQKjefc205ORnim5O4aFRYgJFUklh6CrqQxkYbg9xio12BiQeT1Jq2kSBQFlBY89OKznPSwaDMMiiIAmMHIAHQ1OghRw+wOCOVdQRn6VEWlRiMD6jkGhd0gJXk9CfWsXfuS0ug24t0ik3xAbSOj8gfTH+eKzo96XDA4yDkEjA/CtJxMIyCRnOeegqvJBLPHlV+YcE5GRV052VpCWpXMouWYYHmEEAkZ4NRfYiCAGDAHsOvqK1IIdsOyRFVwMAqBz7mnxW6xDAIYE85PQ03WS2HojHmtxvIOQQemOc1JKWVAg4UDHGK1JbdEUuVDNg43HrWPJKoY4XJyMnPf2qoz51cNBkj+Uqk4I569Qaj+0rtHAyTwcUsrgEbwQO1QyFXIIGPoMZrVeYDzKAuVIBPtSiRgij5sE5JHSoNuAeRn3qTJSIHPHp2p2Ak8/ccEgAHJpMZOAx5qBmD/ADY57ACpBKpAAHPQmiwCl9hwCSR19aUyZHfOOKjIVVJIyx65pm4kjBINO1wJ3dHjIAGeOe4qAMcHGARQcg8EGmEnpQkOxIrsQRkk+9OyGUAgZHTFQAlR6Zp24g4OOKYWJQC2AMADpk1MoCqd4LZycnjFVQcAEEfn0qeJvMRi7Z4x0pMQ1Q0jEIASKc8pYnI5I5GOhzTkt2QEqQVI7Hn8ah34faQBnjApaNg1cZ1yN2D/ADoxgDkZI/Kn9ThBwD0HXinEARBSMMec9zRcCLnjAH1NICc7epPSnvtSMA53Y65qEHLZAJHbjrTWw0iZSVfDZyfSrGxFGCd+e2CMehqqHIkVsgNyKlkfB5ycgYIpNaiZKXIGcgHGAAM1CHZDkknOep4NMG4vkE4HTP8ASnBRkKOSxGDnAFNJAkEj5UbVxzgn3puQFGDn8KssFSELuViSc7ecEcdarEbSwGSB/OmMVzjLDBJ9KYrkgZ554zSckZBPuM0zDFumcntTBIsspw447Ef5/CoY+JlyMgMDj8auvEYpCjAjC4I9MdqitIxJexIwLBmA2g4JyemafQrqWTgsTtAy2cegpZR84U44OAQPQVu6p4fitLM3MUzgRjLK+DjPuOvaufYkxDDZO/JAz09f51CVmTazK1znd7HmoBuJXHPPQDNWbtSdpAPXoO9RIkzKFClQDnOBnOPXrVdR9Sa6sp4Y4ppIiisQATjnPOcelOihVIPMLDOSAAeSM1EZJHkJmJkOMZYknpjvUisCMEDAPA96TEbdvPC2q2UEoBxCAmTwGwMfmMj8a0dc1kaVabYebmQEIP7o6Fj/AE965C/3vNCyKxfywAACTwMZ4+lStKiWomu33TSAghiS2BwM96tPQtIxGYuxZiSScknqTQoBpjsC525xnjNJvOOKkpMsqBUvl+wqqJCoBOcVYjnUKc5zjsKLDTQrIoHOBVdiM4BBpHkLsecCoieeOaLCbJlickZUgHvjtXT6VZ2kaB4rpFuQMqQ4BB9Md65wys0aqZWwBjGeKciu5CqcliACfUmhMEbF39smupJ5kkkTOC4U7QB0wQMcYqrcuHu2bhgyqQc+wqa90650wRwhiVYbhxgE96tWfhu5vLEXJuLWFjny4pJMM47Y4wPxIobVgcG9EYj8EH34pjgmQkcZ7VJMHEhVxhlJBBGCCDTZgcqSeSM0iBcKIhtYls4Ix+tMwWJAHPp6UzLITjPI5HqKehYEA5BFADcHccnpSNg5zkD1p5Kkjg5701hkcHkE0wIuQRzgVIflIwcj3pmCVzg9fzqTBIB4xQA3PpyPWl5wMUmSOMcUbueMUAL0BJpgU5z0FTKjSkKAcDqcVI0BUYK8euaG9bAViTgkde1N8xiuD2NTmIkDb19KjmjEagZJJGTx0ouCIiSQRk4pAKfEpc7SRQYysoUHJ60XGNx60dRT8DgYzTecHpQIAMHirccasPnbBI4wM1FFBI+CFJGeuKviBI13MRkjkYpNpAR5UR8EkjjGePrUaJvYljgYPNan2uB4Iof7OEjrnMgc5I9CAO1Nng8qJnBwADwe1TfUVmZTEJkNwSOeOtMUEnAXr7dqQkknOSPYcmlVmDAhmUep7VaHYsCxneTCIzcA8Dt6/Sk+yTJIoaFwHOFJU8mrUc11cEFZXZyAvDHJHYH2qead7aLyQ5eQjk7icD0HpQkARotkuHIeb25C00ThGDlcnnBZcjP0PBqvDcMY2XBJY/MQOSOOM+lXhdvNYx2LgmGNjIGxggnqAcUWQaEU2sXMkaxiRQq8gIgUfkAM1TadpQWbJJ6k8k1akgikfcwYnufWpooIkAIQk985I/WpbSQtDLjjeWQYXIJxxUt9bNbgcnGAeDkYPStPMMaHaFB74FDSJLGUIB47gGp5xc2pzrSMQB39aawxGozySSRW01hFKBtAXGTn1qP+zwZNxGRx9BTU0VdEOlW/mmVjghFB2EgbuegzWhDbNHOZXQbSCAqkcA9qZHaBD8mRzT2TB2tKAAeRjJpe0V9A5iW/uopwUVQpXA3gkE8Y5GSKzVAQkB855yRnFWG2gkAZI9R1qugDhxgZJ6DtSvcncrSz5BBJwDgA1WJ3OMYGT+VWPKBY5GVHqaNi+Z8q4PpVJpDugAG4ZPAHWmGcox2gYNLNkDGMYqBSCfmOB2GKF3BDDl2JJ5NJ7U9sHlaYTxz19aoofG5Awc9cgjqD7UshcfMSSG5B9aWGJnJKsi46l2AH61YWAAOstzGVI6IS3P5Y/WmBSyT78UJween0rRUaXFkeVczMOpMgUE+wAP8AOnebp2Sw058ehnP+FFwKW8Hr6cYpVfAIJwPSnu8JYmOEqOwLZxUG8Hrx7VIhzuGHJx9Kj4yTzx0xSqQATtBx70u0OuV3AntTCwzOe5z6UpRlUHjNOGQADjAPSlLrgcHFADVCkZY4pN4EgOAQOx70jEueM0mzn/GgZZ89SpJIUY4AHWoM7jkjikCHByDiniM7cgc0aCBRknJAHbFNIy2AM0eY2CD19aBuIzzQhiElTjijPFIQSe5pQOBmmAmSMY607dkYJNOZGAzgkHvinCLIBPFArkITvmpMKVAIx9KUQkng4oYBGAA6d6LhcjxsJBOOeKmAyDkkE03AfqAfTJxSZKZGQMUBudgzgrvAwe47mofNXBDL1q5DcQkFAi+mT1pk1mSQ6YI754IrnU1ezJaKuRGN4ABx0qFrtcEEDNSvAoJLycY4K9jUIs1BLySAgZOF5JFaJq2otCMyMy5DYJ56UqcRElgCfU0/7asY2qqnjjjp9aYZ3u4trAEgjG1egphfsSxyBIj8wYk9COn41EbiVsgn+lTeZDGNhhO5cEknrUw1G3k6wquBx8oOR9am73sJszJZ3IKODj/PeliieSI4Un3PHHtWl/aMAQKyZXjapUY4qndyqZCYztBOcYxTUm9AuORYYyASxYduxokMEoA2lCDyRVRgWAYsMnuTSBy7hQMjocd6dh2ZeWBZjiIEkd6JLBxHkLlvY80LMYyFVuD1x3qyplc5Ugn0z+tLVArmRIjoSvIx1BrQSRREqM2VwMYODmpZkG794uSR1HaoorPZgscjnAA6D3ptpofQsB1eMEnCj9aRZwWKooA7n1qC5lAAVR0Haqu8qQVbH0ppaCL7pCASSVJ7A5zVPb85JYYHf0qKSTeeWP1NRmQ5659wetUhpE7SgADOQO4qJ5d7HJBPaoshjkk4z0pzhSAEwB6CmAikgEkGkZx2Ax/OnFgAQcn6mlMSiMNuHI6CkwBGUZLLk449qC6FAAACOc1G3OOw6U3pzkHHGKB2HHscnNOAJC1HncpHORQjHPJJ7AUNBqXEJAOMgDuDVmF/KUsU4xgE1Wi3bNvQdzUwnBAjIOB39ahq5LRbW4DR5A470Dht2Meh9qqYZQdpOPSlEzsdoBA4Gc9KnlS2GmkWZnwPQDvTLVAVLsCQDwTSLCwYlzleo57+lI1ykYCgADPA96hu6sgky1vRgRgkZ7daN6qQ2CAOMGsz7SAzFW2kngZqXAlj3Cbk9cjpUuHclGmtygB/rTHmKZMWQPSsx5ViwpIJx1BqP7SRJ984PWhUluga1NdLgynDfh2zVrdiDcgAHpWTayLLNuHCjrzV2ac7dqqSB3PNZzhrZBsAnbJBbjuaGuUDBVJzjknoapuQyZDYb0quZdudxAx1Iq40kwsWb69YR7MZGM5A6VmRS7zlsgDk4PNTNc7xtByCO4quEBJAIyeuBW0YqKsMWXaRuyeeRmoUy8gAOM/hTmUgAdfelTABI5I61p0GKhIJPGfpUuVeP5sjA4xVdnPUDnpxSRMTkE8f1pW6gObCDA60qEAFj6dKjbCkjIJ7UzkA5xzTsFiUy7ySF68UBWOTiolIHNL5nOc/hTsOxIxIUcgZ/OkQAgdSQefeo2fcfWhTgggk+oFLoCRI5KnDDqAR9KaDknkn2p05O8DnJA6nNIsZIJLAexoQdBMnA479amjVy2wDAPT3oiiYsAAGUkZHpV+QQKF4KleVyc4PuKlsTYxQ0cRB5bGOewqmQTKFUZZj1HQVO7maQgSAADOQKenkRMQjEMeCW6j6fWlcQzy/IB/eE+4HIqBmyckkgdOadNKAGCkEE9PWoPM2phep6n+lNJtAlcdI+84wABQgyoGQAO9RLl22jGT74pN5U7QRx1xVWK8iXYBgkjOasNtkCsOAB2HSqoJOSM8U+F3BIIITmkJpkrZDYXBA4Iq3Y6fc6jcFLSJnCqWbA6AdyarwopYMcFQwyM4yO9d3oDoQqabBAskh2kg/MeCcEk+2aV9bBG1zl9R0S50u3hmukWJbhd8aFwWI6Alc5AOOMgZrM81ordwoRg6gEkZI9cV3PivRL9bixluUiDzgKq5GTz1IGTznj15rOi8Eajc61Np8fklUfDyoSUTIJIzjt0xjrTWhT3ONiyWAA5J4HrVye2a3KBgcsuTkYwe496fPYNYau1tKQwjkILLnBAOMjODir93BFJbIkUoJXBBJOTmhtC6kV2oFwoDq4CAZC4B4/wDrdaz1JiuUcEgqwII7YNaMqSFIGfbnaAR3wMjJqhMOfofSrTuh6s7M6zYtppinmBZlIy0ZYE9icjBrlZ2S0kXyZxIWAyQCAB6c4zXQ6d4V8R3OlLqFvpFzc2ci5BCbgw6ZAHJHuBWbqWmNFLHCYmt7jPzCQFdvtgjPb0rPns7DtpqVYjBHJunQuoGFAGcE8A/h1/CrMk0EkEzSOIyhxGuCSx9c9unSnxPObSW1DARiVdyEAgtjg5PTp9KzLuVPspQsQ4kGe4wAf1qtbgkrFVmKORwR2JGCRUiQSzXAhRGMrEBVUZJPtiq7kZ2lgSAOPUVbffbQmZWCs6BVKHBAOMj2yP503tccYOUrEGoW95p16IriJ432DGTkEdTgg4PWqV7ZyWnluxBEqhwfT1FSefNLiNpGZRkgE5xXRavYx3Wi2hTaJVQEH1GOhpJ6GkqfK7HF0u3gHNWDbSIcGJiw9siojDLnJU/lTuRZjM+taGngEgYBB68VSERHXgVt6VbBsEsF/nSbLhG7Mu9gMU7ADCk5GPSq4XKk9xXYXmmRPEC4yDnBHUGsg6QgcqJcjP40kypUnfQx1rZ0HT5bzUITtIhRgzMemAc4HucVoWOk2qkF0Dc9+a6S2gjjQCMBQB0AxS5ioUurIvFMAe0t5QCQpxn6/wD165+eBoY0ZiQRwB6V1F1/plu9qx5YDaewI6GudXfLDNDJkuhGc+oOKiTurHTRilK5iakf9LZuhYAkY7kDNQyxOI1LAgn8xV66tZHuZHA6EDPpgY/pQQyoC3J755Bq1LSx51RrndipHauI5GZScLk8Z4+tJLAyhJdrBWHBPtxWva2U05LCeGPd1V2IyPYAH1pbvSLoKAjxuoGcB+hxyMH6U+ZLclMwsKW7nmliTc5zwucZxxWja6c7SskpVQFzncMDr+tQwQBL2ZGbaik7WIyDg/4UKSuDKbgBdg5IbJNDhckg5HepZIyXbapx2wKjEL942J+lNhoQuR07VH3q19kkOcRt17ilFlOTwhouguhbSN5XCRAlznAB5OKuXVpcwMsUzKpwSAGBx161Db2l5DMsiDaVOc5rbntp739+YlUhQOT1x6VDeolZsxPKYuoAyCMlgD6fzqO6CkRYyTgg5FbIs7mTaNoC/Qmp49HjMyyTMu1T0Hc0+ZDSOSGY5Mjsau6bEt3qIEpwpBJx9K6O70rTpZS+wgk8hDgflSRaNHbyB4jtIB5JpOasNxMG/tkhuiq5C8Yz3qqyKVwABgenWuleySZvn3PjueRU4061RdzFAQAORQqlkK5gafdtayAlSYyMEEdPerF9M9wQUXI6YAFaxtYYwMKpHXIFMP2dThiAc9hUc6buhcxm7HTT9qFgxIJAJB/SocXDwFNjMAOpzk10CxW+0EnHfkUsrrCqhVyCKn2t3YSbZyAs7hiSIZCe2RirFnp8huVFyrpDnLEEZPsM10kcy7QSgAB71KXjGGMaEmr9pJdCtTFaR1Xy7aEr23dSPqaamnSsSzSckc8VrzXcWcRAFh2AyP0qIOzEEjBJ4BFL2kmBBb6eIgzFlJPByOKvXMYuZBK5iQ4GFjjCgfgAKildyuApHP1qE75CBlwwOSMcEUXdtQSXUZMYYJFVuSec4yaYru7ksB5eeCODUjWplkDN8oA5BPUUy8iJiKRKFGOoHWobV7ClHsVZniTcFYFmPAz0p9sTtOVG7165/Goo7LKqGTaQeTk8n2qcoInAzkngACqdrWRNtCeMAryRu6H0FNySpUNggnHHFV3lERJySRwQD096lDeegcDrg88HNQovcEhdkrqfmAPfHQCoDFKSdgUkj72PerDOI49oBAx09TQkpVTkEfWmr7lojFqSoLkFsYPGRTGgKKxVAGxjkjpmpfPJY46A4IFQtcnDLjBHcntTTYFKaIoCA2WPb3qvyFzg5z2qeWfJIAGc9aqs+Mkkg9hjrWqTtqIUsSNrYx656VC+0ggckd6mwFBJPUZ6VCgJJ4yOtUMRUJxwT9KDEcEsCPTIqZMjPBBzTijMOfwobAhWLAJb8KsIihct19qa8bYwO3UU4BnXB4A7gdaGw1G8BiQByOlCgAEkcHpUghIGSRjtzTW9D2oAgcDORx3puAQGAySOeakKFjjBNPERGc8GmGxFwEAxj1oHKk9+nFSCJmIGOvv1pQgQHjPvSFciwAM4HNJ5eRgdRUzDg5AGOQaWPBOSDQmMhVM8Yxj1oEWTubn0FXTCpXKEZHXvVchhlQDii4WY1gccZIBpX5iGBjk5FOOQnAyw9BSrGzqSRge9AWKZyOnP4U9c7TUxVc4AOc1IY1CdMH9aYFdUO0jH0pu0Yyc5q0IiTja2fTFSfZ5B8oiYH02nNK4XZVAPAGSPShs4zgnBq8llcOCqxE46jGCKkbTLlIwxQYbplhRcLMzYyXyTwB0FDgFgeTitJtKmijLHAHHTv+NQyWcqg5VQxAIBPJHtR1CzKfy7ckEZPHFQSqQwJzyMjPcVZlSUYDIcn0GabDC858sQl2PQk4ApoaTR0ER3uAAASeTnmrFxciKIxl8k8Y7gURSwEbIrmBwOmX2kfg2KrXVhPIxlEUjKBkEAkfgRmseVuWqM23exC16iRlEBOT1PPNNW7cELuAJ9qrFAjEsMAdBnnNOE46hcuOhNa8qtsOxNLEC5fdlyeRjGaEn8ogmPbjoc4qIBmBYsCfTPIomfKgYPHTIot0YWJbiYP84AyevoRVfeCpH5e1Rs48vByD29KYnIPPbtTS0BIsIMkEkkg5xUssqSDGAp9T1qCIZ4yTTJBhuW59qVrsLais+3C9R3NSRHYSw6dz3quAOR37U/JAHqKdgsWPMIIwCR6mrEErR/PuxnsO9Z6SkHPJ9s4qxHKH4Jxx0qWtNQNQTM46gA0ySQxKSpyCPxqKDkZCt19amlHGBlT2NSrJh0KXzXMhCKxxwcDpVpbQRKZXCnA49/wqaJBHGWKhSeSw70ksgKYOCOuad23oHoUmnVGJ8pRk8HHNRS3ZY42KAfQfypJnJZiQAO1VmrRLqAM69Rye46CgSAL05J71HgZ56UAYAoY7ImbDKSDzmmcqcNn6UgPBI79KUgbQxPOaAQhPGKATjGM/hTGyT04pQCMdcGmA9D83PQ1IqfeAHGc5z0qMDAyD0qZec8YJFF9AuPiYgkEkg+/JqxsQ4wNp69apq7Id20n6Vcjb93vYYyOhFZyuCSsOkznCkZHXNOiiIXc5wOoFNjlDPgjGOQevFR3NyckLn61GuwmTvcbiRnK98CqN04ZcgH3qPzTjJPHNRGRiOpIqlGwkhFLAZIBz0yM1Ktw+AmAO2RUSuXcKcAZ5z6VMzxA/KucDBPrVDEZ05BJJHeoSQfunOOuaOXJI6elP8ALUKSxAPahaBsS2srbwqqCSQOTWpJcEKFDAnHOKxEkMeUABBOTxk/nVvzN8YAOcdc1Moq92DJt7uTsAJ7nPSq0pIGCBnuaXocICD65qFt275iSPrTSECcnk8VYYhIwMgmq6thhmp3CuSQwz6DgCh7jsVpHYkZwB2pAMITn65pZeoGQR2prE7QoGKofQDtGOT05oLBWwCSODn3qM5B55NGPx4p2Cw48gHqc/lSE/Kc8k9KRDgkHvS9DnB6d6AEyQPr1zTeTz0pcHJ4qQINpJzwKGxkQyDTyAGBB9/pRj5c4JPalKMEDAfWgALFmz3qXnZkkZx2NRKjnPB+uOKcsYLANnb3x1NAmyaEPnOSgPc9xUs2EY7hkYGCOM1CJNvygBgOgI6UrPvjG7I5qWncQsKB5WCscbTx7U1mXIUck9z2qRUSNwyswGAQT3z2qDcqFuAG7fSktWBE5wxJJI/nQSCcr0xTWwTwc04EbQMYGeTVjEIwQCKYRg5z+VObJPf0pQu8jkKM8k9BQMfFjackZPvUm7OApIHoe1RogIJycYIyOlXI7eNwuwkkjBYg4z6VDstRMjEmFCjg9zWvot39i1K2ui7qIzuJTHUcgcjGDgD6UtvodtK1v514iJKuVcHIB44IHI61vQaDZ24aNtQEokGGVYwRwe3PB/xNYyrxTsKyJ9Z8X6jq2JoZ2t4wCoVCAQM9SQM/0rn2vp44opvtUmXJL4bPJzk498Ct+Kz0+0s2tjl4ydxLtglgcdulNntdGitVV4o8AEqCxJHJPr61KxF3sXdWORvbgCXexLEjhiOeRTY5xICyHaQMEeoqG9k86X7u1QPlA4AqtEQDkEK2ec10JXVyDWikLsd/cEDnt1qC56YAAwc5A5qJZyrLwDg5z0P0qZklnPC/Mx6ZAq00kNM6XRPGHiK2s4LC11e5t7WMlVVGAC5JOBx6k0zxBqOvamAL26uLuOMgqZSCVPr7DFZFnbNFkuwU5BGDnB9a0or9I5AHBlBGCSx/lWcpa3QczvYgthmzl34PzAtg9eKhe2hubtIyiKrEAFjtAJwMk/l9Kne8UtcbFCq2OPTFYF3qM0kp3naRwMCk229Av2NvWtOtrSR4oLmC48klPOjjwrgDqDjJ57nsOtZt0vm2cewducnqQAOmPY+tJDexmMByOuSCM5zVsXESAFEB6YPYGjmezKVS0kzA5TBxXRNcBLeJGzhY1wD9M1QeyV5HDfIgUyBgM49vp/hUupDYiY5HlryO/AFUjqnJSs0QtcB3PYetNdlIOABVIMfWlaU5x1pk3VhkuNwot7llk4JGD60MN4zSwwFicdhQSm76GuNQvI3VolR4sDdk5NPut0qeci7WPJAqvp8DBiGzjNa3lYQjv9KVkaJuxl2t+VOCcEHvW7bX2QOnPWufurdDKdpw3qKsWe9AVY5wAQT3FDRUanc6SGQtIG4JBpDYBIp5xlmD7nIHG3BIGfrUNoSQD696TVfEcdtaTadtBkkULkDBAPfP0qeW4Kpa7Ofe4LuxYgHJxjGPc1TlnJcrwOOD60kjhsEAjHGcdajQHduIyAcYHcUJI4N9yxbyjqxIweeatx3IB3BcqBgHHf2rPKDdhVJPsKuxRPsUEgAZ6DjHrQw2CS9wcKoDdQKI5JZByucngDvUy27sSSFA7cfrWrZxQwL5rKpz/E3r6ChNW0KSujOjt5MgvCxUnkKOn4mrjW9qoyVZQTgEnPPpxU9zqaA4VFB6HBJp9nOLk4UAgDqBgfWluNRRSFqBIS6gIB8oJ5J+g6UxpIIl+ZRk9Dk1o3MkcCkPzkkgBeefU/0rNUIWLMgPdQeW+tK6vYTSWwQobhwUiwM5yeAPw71qbYtozIVAHAHrVSC4/clSAhIwMjmmBWdTtYkZ5IGB+tVY0ikkWJ5RuYIcYBAGc81Sc3IUIkZbIySDwKsQWnmSjdLgA845NXJ4Jmj2RrtQDkg8n6ZqboTl2IrezYMolYKWGSA2SP8ACrLwRPCN7lImyAB95iOnJ/wqvAbmII7xA5OAgGSAOme34VanERdWkWRjxgKMkDPU46darSwrlOSBUHyKVj7nqevrUOxUmbIJBPGTyauzieUEJC4T1wBgfjUSWrYJYgkDkg5AqW1YHa2hQuJJXJVUIBximQ2zvIPNACk8EkD8cda14tOuZBuBC4ODuGOtXF0oCMndlgCCSAAeO3Oc0KyQklYzjcWsBClQcdCarPIbljgggEkDPJFXm8OSykMrb+eRvAH1q0dKlgtwUVSzAqABnJHuASOfWkktxmIsDsp2pg88djSAHyzG64ZjwOBg+9bUWnXBhJJVZBnIY4HXHfBNQDRJQWd5FDE9S2B+FO7uBWS3FvGuXBfqQBwB6e9K8PBYkEk5BAxmrn9lyZG+7iCgcAHLH0yKtR2aLGqPKBg4JHJA9utLmbYrsxnRxnIKoecY5H4mqrKQSQxAB4rqXtLYSsFuHI5IyhPPboKpjTLecMZrkYBJ4Ugn2wBiht3CzOdac7Tk8j0NRGdVUFmPI6YzXSf2ZpscWB5hPJyTwT9ev8qQWOlCRSYcnPJc7v5kCjlQmjl43M+SofH+6f51LhkICgk4+8R0rpnj08QALCq49CM/TvSOdPFuB5EbcH5i2GPHAOBwBRyu4NHKCJTuMoJJHXHU0kkgUqqAEYxgV0LDSQ4Jhz6gyE/0FM+06ainbaRKxAwRk/jnGaaTBLU55pSFBPGO56mlUszAAEg88VuSXenAA/ZVLAcEgn+tQyXdqdu21jAwQwwcnpjkHimFtTKlTYpPIJ6AdKrEEhsryehx1ropdRtvs6qLWEleg2Dgeme9VhqqJIWEKDg4wo4+nFNIo54QSOcBTn0IqX+z5idrRMemQATitb+22VjiNR/wEf4UHXZNuBwBjocfyqugtCiNLuZVGyBygOCdhxn69KkbRLpG2i3ZhkjKjgn2q1/bcgUYJHOeGPFMbW3LsRkZPPzHBoJ0IRol2xwLdgQcZJAGfrTv7AvvKGIlwTgEsBmlGsygAAjAOQPSmNq8u0jjOc5AosNWJF0G9EojZoVJOQxbIA+gyaP7EuhjHlt15EgAx+JFQf2pLvDA4I6YFM+3ykD52H0NAaF06NMIwRJCTjkeYOBUf9jNuyZ4TzjG7rVZr2UqAWb86hNzITwx98mgNDU/sqJYg5mjBwcggnnPsDTv7Mtyx8y5yBj7qkdfqKyDeS7cbiBj1pPtT5OWJ/GiwXNU6dZ5YfaHwDwSo6en1pV07TTnfNMfl7YGD68msUzuQSWPXnmmiViDyaEkCNuK30+MuQGkO3AEgGPr1oVNOEinYScZwWAGfoBWH5pGTk0CTBBzzTsBthNPEjnys9cDecA+vSgT2SoR5akZ455/H1rFMpOTk/nTN/HU/nQO5t/abIIxMEZJzyQSf51WluYmcMoUAdtvt71m7/l70hb5fegV2an29AoG1cZPAUAdKRL4IhxjBYkAKMD6cVkEn1pd5A9aANk6oxJ54JJyQM8/hSjV3BO1iOACQcE/lWJvOKN5xzzQBvLrcwUAMRgk5B55qu+oMydWJJycsT/WsrecelBfigNTTkv2lXBA4xiq8l3IeC3bH4VUDH1pCeaB6kjyM4BLE/jUYdkOVJB9c80maTHNMZuTWs8BzNbtjPUrwfxqnvCyBkBjI7oSD+laYu5UHyTBR7HHH0qGS8Rz80cMgA5yuCfxGD+tJMzRWN7djgzs49JAHA/76Bo+1gjD2tu/uAUP6HH6VMZLHq9u6k/3JOPyIP8AOmlLKXBSZ4/Z4xj8wf6VabHcYstkesM8Z7lXDD8iAf1qUG3cYS+Cg8YkjZfwyMj9ag+xKTlLuB88gElSPzAq/ZaZNEC7iNsjgCRTkfnSk0gsiqunzXDARSQSDtiVScfTOf0qKexubRj5sMiqDgMVIB+hNaUto78Gx3HsVjzj8RVdI5bZjiS4gHojkfzqVIE0VIjuBwQpA7nrUTjnPXtmrcl9cRsctFOO/mxKSR7kAH9ah+1wkkvp8Zz/AM85GH6EnFNLW4W6or59Dmm7yTjmrksNkjAMbm3YgMFdQ4wRkcgg9PakFvbvxFfW7segcMp/MjH607BYrZweDz3qe3dt3UY9z1pW0y7AysJcesZDjH1GahG+KQKVKk+owaHsFi8J26Agew4xVmKbcNrg4J4PWqUMasG3DLehpFlaMFRyw9e9Z2Qi/cShVEYPQc1VklJh4POcnmoWkaUfMcNjmomcAYHBzVpAkIzlh0JqIlsHIIxUkWGcKOeKe6AZ7880wIQDjPU0bqTJUYximg5GaYx+7BpCSev4UikgnAyacD1BAJPSkA3k/TvVmEgkKDgZ5PtUGM8Dp61MEURFiSCPQ0mwYkjRCQhAQOwJyal3bAG9u9QOB5gyoXPoevvVidMWuOuBTSuhrYjWciQYA5PSp5JS+VA6dTms0HgHPPapBL8hznJIpcorFrewGQM+4ODURYuCTz+NReacYPSl527s8DoBStYLDN+RgjpSmQYxg+1K3TqOaaRwMc1QEbZJHXFPGSAOvtRxjnmnq6qCcEk8c9qQCYI7kGkBJYKTxirClHGDtIA5JPJqIhAcjBHrQAhQA8dfWpoQTxyAe+agySxxip0dyACpAHfHFJ7CexPv2E4UZA4J7GqjOSSc8nvT2YkDg81AQS3HHvSSBIN+Mg0qsdnXr70xgQxBI+oqR0WPYFlVwQCcAjB9Dmr0KHBA5G44464qSWIqCxII6A03DYH7xQQR3HA/CrCiwEZ8x7jd22oMZ/E0mJmeR35pQpIOOTVpHthPiRXaHHQEA0WtzawyBpIGkUAjG/H9KLsZXjT96AwIockNjAx71a+2QrM7iAbW6KSTt/GqpkDyFgoGTwPSjW4upNBG04KBck87sdBVlNMlaQruVRgHLMBn9aoCRxwPXpVpLqYAkkE46YpNN7A0+haWxiRZg8qZUEDGTnjsazt7bQuAAARVhHluZAhcrwckDjH0qrMMMyq24Dv0zRFNbgkyZZZngEaqSoyQQKjLsByOvBPrUSO4AG4gHtmrlpaC4iZzIFIJBz2qrahYSGGWfJTaMdckD9TSTQyxkK7qxwOA2QKYyeXIVV9wzwegNTRxggEtwOvFS9AskTSQKmnq3mqXI5THKnPrWYQ0jnI6VooYQ+HiLjPOCQCPwqOQwxqyxggA5yev0oV0LYobdr9Rwe/Q0rOSegA9AMAUjKd2OlMPBOTzVIod5hxg9P8APNTJcLHGQVUhgQSQCeRjjNVQSaUgkDNFgsSrOwiKBiFJBIHQkVYivp4oREjHyyc47Z9apBfyqUIcd/pQ0mDRYjuZY2J5I6g4zg1fTV5wBg49+ay1jbHUgd6nTI6fyqXFPoIsSXU7sSznBOQM4pWvGdSCSAQQB/Woi4YEbc0nlHOcjOPypWXYRFKHLbiSR2NSLbkjLAAkZ46e1SbFxySccnFSrGxAcsqr2B6kewp62DViRxLEpJOSe57UoIyWB5z1zTSUcMeSFGeOpNTRwOgB8lwWOACCTS1BXGh5cgKMDGSTT+FYlmJ44qSS0u3GPJdQOSCMH9acdOuNvzFRx0Ljpn60mmLlZUkuPKU5Az2GefxrPuMMc45I5rSl05ywLsgz33j1P+FOGmIZOZ06Z5Jx9OlCWtxqNjMtkYHJI2jqCOvtV9SxAKuoHYEf1qV7aKIBVdWGQCQTjkdajQB5EDMVXODgZp7jcWy/DqaWkEgeBJUKkZfOAaqahKJoI3G0B0BAHQfSrUtraujxfaGCsCAdmcZ/GspFYaYqsQTFIyHnoOv9aEtDSL0sVEwXAPAzTriJhyoH1pqIzyhEBLHoB1NWY90rBACSeMU2WUgZQcbM/Q1NGbgAEIyj1xVhrSQRCVVJUuVGR3wDj9aSOV0GAMHHehNMpJFiKK4dW+ZsgjGOAasjTrh2y1y6JnIAYk49KitXm8zkjBrXjB28nJqXI1UUZctokDAgk56kkk1YGNqkYxjFSXUe7HeoFBGB2pp6GT30NK1cjjtiub187tfbHJAQceuBW/AcHiudvCZ9dlcchZMZH+yAP6ULcib0NJNKuJmUjaFAyA5xn8Tx+Z70f2XKGUfKd3JAYHH1xTRfzpjDZwMdqia+mLA7yCOmKRjoXV0lgpKgFhnccgADsASeTVr+zZUVc7AuMnLg/oDWT9tmwQJWwTzz1qZbp2UbnY9utS0NWN620zzQPMliAxnHPNDacpbDXKkAkAANx+GMVjreOp4YjHvUkd2TjcaSjoVpY1V0qxyGllVyW5+8O3+fWp9se0RK6xoMD5FycfXIrEkuB2OPxp8Vzhc57U7aWEkafkWoK7nJGM42gEH65oVLBC5Q5YgHkDOfrWW1yGzzVX7SQx4/WjlE9DoYjpwl3GFHJ6lwCB9BjGasm7tACBEgHAGByABxjIrl4rk8npVgTEqcfnTt0KTubsd5a5YLGASBjJJBPrjinrfrEwPyADPVST/OucExBBAz9KV7ltvQn8aSig1OiOowyEkQR5J6hSMD86U3oiHyogBxjCjj9K55Z2BXkZqSS4cgEMtPlQam1LqbA5JyM5wcY/LFQDU3BbHAYYOOKx5Z2PcdO/FV1nOeppWE2dB/a7bCrEkZGck4p39qZUgsf++j/jXNvOecNn2pVnBOAefehJ2Fdm4b9wRtP4kk/wA6SS9DRBSFyCSOB1rLWQ4HNNeUjPANK7KNBL/5TnBPrgUwX7gEbyBnpmsnziM5559KUSjPX8c1VgNf7a5AIc5xini/YJ94g5z1rGMvA570olzn0+tKxJsPqDlid2CfeqrXDZPzHk+tVVcHNBb5fWhoZM0rbcZ47VE8jYByc/WkDHFJMTt5HOPSizEyLz2wRk07z8gAk8VU3HcetLv9M5oETF+SaQvlah3n0OaTdx0pIFcmzlaTOD0qNXJP3efWnEksODj1osMeTx61Cep9KkY8VBkknrQO5Wc4Jx0qImpHPJqI9atbCHZIXGc1Hk56049Kj5zTQDtxHejfwck03v1pO1MB4OR1qQE4qEEk1L2osAuTim5oB5NJnmgYMeetJnIzR34opCG9qATg07HGeab25oAO3cUnYUZ4pKYDqb3o/GkoAdng0N0pBQelADeo9KKXFJQMSiikpgLn8qXPFN4pc0gFHFITyKM0Z5FAC06minCgCcyEnApN5/HvSHGOKTuKoQ/fnnqe1M3EnGcc0HJPHAHWk+4ePSmKxfsYirGRxhQOMjINWrm7V0CnAweAOKzEumChSQR057UjHJJzntn1qHHW7BkrzNnhjjPHNCX9ynCTyKPZiKrNgYHWm5x0qgSNH7fcMfmlDD/bUN/MGmm8IOWt7dx7R7f5EVR3EHBOaRnzxmmMvtc2cqjzYJFc8F0kyAPYEH+dM+z28oHk3SAnosylT+YyPzIqgSaRc55oBIuSWlzbqJfLbaP40OR+YyKempXqKFF1KQP4XbcPyORVeGea3bdFK6Ed1JFWRfiXi4to5ueoXa35rjJ+uaAJV1OQcy29tL/wDYT+KkVKLq1kBMlnMpIzmKQEA/QjP61Gtta3X+pM8RHZ13j8xg/oatpoV6yYQJJ7xtkkfQ8j8RU3QmiiyWshOy9MZ7CaIr+oJpv9nyyDMU0E3oElXJ+gJB/SnSaVdqxBifIPTHNKNJuWH+pI9SRgfnTuu40iu1ndQENJBMgHcqQPz6VIxymTmrcOl6jEN0UzREHgByM1N5WpHImaGQY5M0asT+OM1PPETRjspPGfrQo29enar00scbbZ7GE+phkZc/gSR+lRbrBzy1zDzyCocfmCP5Va1Q1sVsY56+1NJ544q4tpA7/ub63Ydg5KH9QB+tT/ANkTkbkRpB1JjAYY+oJpBsZwkCcHJ9KYz55ya0jZbvkaJgwPIIwaBpy4yVPoMmloIzN5yCTWq4MlvnHVak/syIAHYD+JqzHZjbgNkYxgf4U+ZDMNLaV0LjAAOOaRbSd8AQuQec7TXTxQbByQh75AzinMEwQrMQPXjNTzDuuhyptp0ba0Tgj2NSpby4O5WH1GK3JDgZxn0B5qo0YDs5yTjAAPFHM2gsjKIJBHAx1z1qP19qt3ABU7VO4nnjGareW5JIU4+lNCIs+tJk5x6mpfIlY4CH8qnWxkTkqSevSmBGRwAoA9cCm4IABP0qx9luACQjY6cCnjTrgqJShCk4BPGTSRJWVZEYMvb2q55siqTI3J7A805baYHbtIOO+BTXtJSQWCgn1cf40nqG5UnlZ8EkkDoM9KiDkZ+X6E1cNoMncyA4z94UfZoiQGmRR6A5ppDRRJJFBU4yfyq4YoR/y0BOewNRusYAIbP4YxTGP09EMjeYOAM1PdPCwUIpAHFNs1t94yz7j2AAGO9WWFqg5VzjtkUMGZhBJ4HHSm7SDjHetDzrZWGISR7mk+0QDAECjnnJ60kJFExEkAdaUREY4J56Yq59pjBOIEGfc037WATiKMZPpTdwIAjKSQMn86eInIOQQep4qZb10JChR9BinfbZW6kfgBQNFcK8Z+UEnB5xUflOQGKnB6YFWvtczkAyEADHHpUUk8uSC5P40CsMW3kODsbnpxUsds5UsoJXvj+tQCVyR8zce9SwuckEnHoTQMsLp0rAuQqgDoWH8qWWB4ouCpJOBg1XaRt3BOPrShyV5P51LsK6FWFguS6gnHAOfzxTpIVSVUVwy9SxHWmrjPtSSE5/CmGgGKIKCZQTjJ44zVZkiGSGJPuMUjk5HWmEE0DQuU7dKXMeOQaZg0u07elO47kweDIwjEDsTViG4t0OfIB47nNUlQ5PBP4VKkLlgAjE5AwASc0NiZc+1xbiRAo4xjFSRSF2+WBDk5AI4qmYmjbaylWHUEYNaVgjM6kKSDx0qWxK4YljbaYo1IGQAoA65oLzDBAUccfLWtDAks77k6KePpUEsQ2r0HJHBGaV2MyJpZAxLcEnPTqaX7Q7oFYkgdBUt/EQAcrxxjIzVKMc07sWpOvAOMjI5wak81+MuTjpk1HGMg9cgUrHAGOOKFcEi1CGncqWbp2PWpJbcrFuycE1JoeHu2BAI2mtG+QC3fAAwR2xUu4WOfMO9gMnocc1WmVg2ATxwK04YJXlAEbZI9DUd1aTRt80TAH1FF13CzM6Mtkgk9ehNWVHy5HaodjKCcEDPXFWoYHkiLKAQDg+x96LhZigM6EqCcdR7VNDZs8bODiOTGePukcZ+mK0YLRYmZlIYMACP8KVp4IFyJATnlMfqP/r1PN2KSa1KQ0uOK+W6DEIpzgDPPb6CrKW0MFzJKsSkyHhj29QPr61BNqkKkiFCRjBB5GT6e3tVOXVJipRRtDHn2FT7zZd+5pSqPs4V8AxNuUYxkf41Rt7RpFMuYBHk8vKq/kCQT+ANZ9xcvISXlYjGMZzUUdz5YG0ZA7HvVwg+oKVtjqIYrKNVPnibJGRDCxx9S20flmrivYBQDFMG6AtMqgn6BSf1rkv7TnYEDAHoBmo3uLlmDF8egHatOVD9pJnVyXOmR5Eyo5B6IzA4+vT9KFvvDZIDWt2pI6rcA/wA04rmokRIzIzgknncM0sMhaT92pZm4+6KFYm77nVB/DsnEU99GxHBISQD6g7SfwrIk8PhGaS1v7e43ksA+YmPOejcH8CaPsFwYwzQhFxndnr+X0NXbI6eqlL+4uDGoz5QQAk+mTnA/CnpsS7tGFc2V1aMFubeSEnoHUjP0z1H0qqQcng16Jo1/Z6dFc3EpuJrQglLRyrIRngknv7AZpJtU8E6puEekbJOSACIiwAycbSBn0yKXs+xFjzsE5FSq5APHetq80nTpyW06cxtjIhuJASeegOBg/Xj3rKktZ7aQxyxOjdQCOo9R6j3FTyspIYZCecH65pUlIcEgfjUTkqcHIPvTA3zA5wPc0kMuGRiSCB069KUOwPGMfSq5cHvnj1pqvkfeIH1pgTtIQcnr64qEuck5OSaaXXd3P4/0qMuM9MUCZPG5z15+tW1fKgZ/AVmo+D1H4VZRwRwx/GkxpkrPzx/OlMg29RVcvz1BoMg247Z79qB6FkOMDJGPzp7OCowenfFU/NAAwCfXg0PK2AQMnNMGTyOMckZ7cVEJF7nr0xUchJAY9PpTBISMLjPtQSSs3B5/MU+Mgjg8kVVLE9Tj8akSQc/Nn60rAaEZJTG4/hSPjaRkg1DFJ8p5GaY0mSee9Kw7jOAT83FCuCcA5PvUTP8AN7/XFNDgHPU/jTEW8kDBJGfQ1IjAHjj6mqvmAkZAo388nj2BosNF5D1zing5Q81WiIwcc/hUoPynn9KGFx+emDzRKx2D6VGSSAOeaWUjy8HII7daGtCXuVjtySGJPHakGD14pMrnPJ9sU3JIBBGD0G4Z/KpAXIJ4P5UhPynoSPWmmTC4CgHPXP6VGHBBBIGenGeaEgSJ0Yk8flT93zDOKgjI3fMSPcVOgUsAzELnqBk/lmnYY9s7QccVXJIY+lW5PJEZCu7YHBKAZP5mqhMYU5J3dh2qbAVnPJNQnripGOScVEetWgH/AMPJ59Kjzye9OzTRjNMBpJzSZOOhFKQcmjB6fzpoYqn2qT+E0wrtbBYH3BzT+3tQAgPPqKM84x+NAwM0cZ4NABznNKM+lGM5NPUcdxSYDDnGCM0zoPSpiuBx/Oo2U9SP50CGZPakPvS4o49BmmMSm4JNO5ooAADiilH40uBSEN5xTcU+m9xTQxuOaSnEU368UALR3oo59eKAE5paKPrQAop+KbTu3SgZKSBximngU/Yc5NNcE1SIGZPTOPamnJp2ME5GaXBJzjmmMYBzUoJxjgfWk2HHP8qkVCeoIH0oBkbg4HT8Kbg55U5PbFXkhBA7jPqKsrASwBeNBjjJ4pXAz47V3GSCPTI5qdNO3DGcHPJq8sEW45uYzx1GSf5VPELTad1weBxhe9Q2xJsqJpEQwWY5zz71bXTLXbhwM5zkmniSAA5mY/8AAR/jTv3DniSRh3HAqGpMHcctpZhTwgAOSMZzTd9jExVIASe+MUK9qnVZiR/tDH8qQz24bIjJ+rUlB33J1JhPCo2r8pPYCgy5wFZgx6HGKIru1UH/AEZckckscmni7tskraxjjuT/AI0cth3dyVb94EwXabjgMMgfnTDqdvxvtgCOcKxB/qP0qNr1OQIY1yOcDP8AM1XNwpYkBQT3Cimo6ajRae9ilB8qZozjgOmQD9Qcn8qpSwXUuAl3A4/38E/99AU1pQScsTVZnHbrnrVKK6A0Nl0m9JLPG7D1C5H5jioU05x1IBHUdDTmuHjOUdlPqCQaBql6ODcO49HO4frmrQItQ6cjD5wmB1yQam/si1JysojYHqGIqn/acvG6OBvX90oz+IANSf2khAzaQn3BYfyNOw9TRFtcxKRDrT4H8Eg3A/geKie5vIv9ZFY3QHcKYz+mKqi9tj1t2H+5IR/MGl+02TD7lwuf+mgP9KGIsDUbXIE+nXMfHJjkDgfgRn9atRXugvgC6libOf36EfyzWZ5lmy/66dfYxg/1FPWK1kQgXKMPSRCD+gNKw1Y34Pskqs1q8M5PTEoyPoDg/kKqzJ9nUiW3dMnPzgjJ+pFZEWnWwaQGJJiy4j8uXBDdjjOf0qNo9S047Yrq7ttw+7uIBH6U2kGhfkmhxnYCPcmqzzxE4ESjvmof7T1IrtnMF0B/z2jBY/8AAsZH4Gj7bbsw8/S2U9zbzEZ/Bt39KmyCwSXpUHEceR0yoqu2ozcY2j8BT3fSnOftF1CSfuvCGx+IIz+VH9mpKCbW+tp/RQxRvyYD9CaavYLEH9o3HHz4HsAKP7QuSTmVufenTabdQAtLbyqv94ocfn0qsEweadwJ/tMxHMjfnTTPLjBckA5xmlVFwck57cU5VhLfPvxn+HGf1qbi6jPNbgZJ+tSAkjnOaXbbHp5pIPAwDmrEUcJUjbg+pOKTYik6nB5qIgjArWW33jb5scYz1ZuP05qKSyVW2tcwcdwxIP5ChSGmZpBoAJGKvNawjn7XCeccBv6ilhhgBIM8WOnzBvzGBTTGmVYcpIDU7PlT09qkkSBVPlyKzHsAen4gVEQgXgknHP1oEysxOaTPOanYxjBIYnPOemKbuhJJ2MCTwARimMiOePSlIzjFXoZ7FFAlt5HyckiQDj06VK0+kbc/YbjdjoLgAZ/FTQBmgMXwBknsOtOIZGIYFSOxGCK0IrnS0BLWE7t6m5wB+Sg/rVe5mtpM+Ta+USepkLHH40MCtk5yAcA80jHLHNL344pG60AMA5NTqAASWU4AwB1P6VEAc07GD16jtSAlCKRlnA4yAAevpT1Clc4AxwepNQd6mBBULtAIzkgnJ/pQxMlhKoNzRLIucckj+RBp73UQxi1gB9cMcfmTVdR+NDY24Kgn37UguOa4TBYKgbOAPKUjHrz/AIVX83DE7RnOQQAAPwxTwVCkFVJPQnOR9OaYQv3gw+gHNNMB6eWYmJEpfOOCAo+tIwIRVVJVJ5BZuD7gYFRkdgTim4I600xi7scYYHvzxTlJLdSc+9IuATlQcjHOeKchG45/Sk2A7nP9avW5GV2kg9xnqarKYwTuUsMcYOMGp4iCMqpAB5yc4qRI3LI/vCOQSp78H86rzMCp29jS2b4l4IYY5GccVFKdkhAZWUHtk/4Ux9CjeZKg55xVWInOQTn2rSuJYVGCGkUjjIAI/nVQywGQmKJlGAAHYE/oBTFbUIySzZJzjqTSNkDAyakSXcxARFOCOg5/PvW1pdizxCeZVKH7qeUpLe/I6UXSV2NK5DoMD72mOFjxjLZ5PtiteRoyMCON+5yxB/wpHLkYCzoAOAI+APzqFnCjlgR6PGQf8a4qmI1sjaMF1JWmcqQ5bGOh5GKgaVdpAHTqB0xVW4nVMs2FXHUZ4/Osa71QjKxEggYz3NZR5pvQvlS3NWe5giU5K4I4APIP0qj/AGgI12wqVLHJ9frWWhaYF2bAzk89/wAaJLmFB8vzHIzjnP412U6TS1ZnJroaD30uDuJYNnAPAFV/NDAlifQ5NUnvC64HHuBxioTOx47Y61skloRdl8ynb8uBxgYquxc8nJHc9qg81xGVycU3e2CQTz0GaewEwO49KcNvdhjsOtVQ5wQKFzg5/KhsLF1blYwRgYz1x1o+0/PkZx1AzVQ4KZOc9qQnAz60rsLGpBMLy4jgaQRqzAM+0naO5wOtbyS2Vpb+TaxEyAYeRwCSe+B0Fc9oslrBctLdFtqgYAAJJz/npW89zYTkvDA0QP3cHIP1z0qW30CxFDGbiYjBBHf05robWCK/09VuCyFPlBBBII4Iwecf41j2IDFipLMBwoPNTP50S71H3jhlPJBx1FT7R3sOxfOm21tKCbhsjkEf4U2DQLSXUDcmBvLBB3qSoLfhVyNQbRXupvNYrkYHBHY+9ZkuslJGS3LYBwMHj8qpS10J9C1fwLE7Q3RgkyMxjy8uBnpnH4ZpbJ3tDI8Ny8C22JAsbEFc4xjrySADxjnniltXvbuRHmKlgQoBwTis23OLm8Z8kM5Bwe2SD+WBVOTTGloVfFd7LqmoLcSsruIxukAAJBJwD0yQMD1rm92CD/WtfWbKdGWYxkxABS4GRnr26cVj4PYD8qS7iejsOJJAPHSlU8ZJAH86jIOeoPtS5PQY+lMB7EZ6D61Gfcj6ZpGckk8AfQUmSeS2fwoAepI78fWpllIAHAqtnkc/nTgM9sj60mBKWBJI9e1G7Kkcn6moiSnTj8TSB8jk5PuaAHmTIGeB7U8tlcYB+oxUeBtGeD3zS7VxnIB+ooAV+BwBz2FReYB061IemFUn8aTynJAVGOew5/lTQDQ5OcAflUqt8pG0A+oPNQHcpIbAPpinAjHYgeppMC1Dk55J/Ghye7EY9CKjjKckqM+xNI+0nOR+BpWEMJ5OOffNIHORwx/Gl+XHRjzyecUwnnAGPemBPk5GEYn6U4FyclSB9Kgw/YE+mQaljDk/MDj2FAy3HwOhHvjFTD7hGf161XjBBxtwKsZwuCBUtiGk4GMA/U1HIcgEKMU8gYPaoX9s59hTvoBCRnJwB/OkyNvUZ9KQ5B64+tN6jkk/jQkCQEgA8A/jTASASD+tP2ggjBz9KFid22gAe7kAfmaAtYYjZbBVR64FToTuHKnHY1DjYxBKgjjIINSJgkcEnPXimMss42ABSD65NVn6nH8qn5C8Dr6iq7ZySTipFqR7G2s3GB15FQnOfSpCABUZ6+tUMXjFNGM46U7Gegz600dScj6UABxnr9KTj1qUIoBPmpnHAKkk/pio8HOaYDakyMdM03knuadggdxQAgAPsKABnuaMkUo6UAO49KkUE+lMz0p6g+4B7YpNgLg+oAqNhj0NTFOM47elQspA6EGkmIiIHYUY5/8ArU7oP8abx2/lTGGDjkn8qb/npT8GkoAB6fyFLnFJS/nQIQnim8Z6GnY/Km8+lAxvHpSU8+9N4z04pgAo79RUsflE/OWUeoUE/kSKUiHB+aTPb5AMn354/WgCD2op3GcYOKKBgD7cU/tTe/rS96QFvfz6+uBTWYdgc1KUJPr+NNMfPT9au5BDn2xSE+gq1HaNKTtKD3ZgP51J9gGQGngUn1fOPyBouMoAtUqlsd6smyQZxcwn3BPP5ineUgUHzlJ9ADQ7gVOQO9Jk+9WCFBNR9Pp/OlcVxqlhg5PFO3tg5JP1pBzSGgQ8SnGO31pwnYZA/nUNHc9aVkMm89h3J/GjzWJAqHv6U4devFFkFixHK30qwrnrmqiHPGDVgcDuaTQh7ZwDu59KiycnnipGyQMk1EQQeOlCAME5Ib6jNN6gknp0x3oPXvj6UzpmqAjcEk5qIjBqZu+QKhNMaHccY/Ol7UnYGigY7noaUYzzSZ5z1oBIIINIB/Y0+E4zmmbjg8miI4JzQhIkJwwI4FWILyeIFUkYAnkE5B+oPBqq/XilXGaGxmgZoJDiaBQcfehO0/lyPyApDZwy829ypPZJBsJ+hzj9RVTnHH50YPbrU3EOubSSEqs0bKT2YcH3B7/hVf7NBk7iAfZc1civLiAbVfKHqjAMp/Agj9KlYWdwAZY2t2b+OIhl/FScj8D+FCYXKMbrbOWguriM+sZ2n+dTf2neHIaWK4XH/LeFWP5kZ/WnSaVMRugKXKjnMRJIHuvBH4iqYTa2O4OCMU+YC19siYEy6bGQe8EhU/k2R+lKX0+XktcW5/24QwH4gj+VQ4+UHJ46jFOG0qQwYkdMHAFK4h6W8ROYL60kJ/hMhjP47gB+tS/2ddg7/szlD3jBdfzGR+tVPKVvvKDnrnmnpabCHQPH6MjEH8MUXTQ9CSSMgYIII7YwRULDAxzVz7XqCAAXryKOAtwokH6g0C/cH/SNOs5snkoWjP5AgfpSSXQRRwhAGwAjqcnmkIXgAED3q61zpzsQ0N5bE8kqFlA/9BP60ggsZRmHU4MnosytGT+hA/OnZlFHvjoM0/ysgnKgZxywH6Vc/se7f5oUWcf9MZFkP5KSf0qtNazwf62CSPt86kc/jRZiI1t0dQWuI0PowYn9Aaiwu4ggtjOCDinkDHQik8uQLv2NtzjJBxn60xiDaCNy8DtnGaUsCoAUDHfBzj0pOSSSBz6cYoAYDgkCgBpADYByPUf/AF6UZz246UYNHHrQAuOR0PsakmhmijQvEyK3Kllxn6E9RQZpSgQyMVwOM8H8KjOc9T+dADBk++elSRwSynCROx6YVSaBG+5duWJ7KDkH0q1bW1/cs0VtFcSbQSyRqxwO5IFAEQtp1YqYZAwGcFSCPzpqg07Y0U5RlDEHBDggZ984IqYnYWjaGHceNwYnH0wcUmJkA4JOaDkrTjEQM9ieCDmmkcAYpBYjxwRim45NTiMkgsdoPOSM8UkkQVvlO5exximCK5B9xT44mkJVSoOM/MwA/MmpNwyoKKMdSAST9eaJAHkYoCRjj5Qv6AnFFwIyhjYrlTkckEH8jSqo3gFh7kA0gQ78HIB4NO27WACk/Uc0XGPRIzks7D0wuc/qMVZUxKwETyOvuoU5/AmqpBOOCKfGSDkDPsKVyTXtAfOUb1T0JBOPqB/hUM/yMyhywyTwCAfepLGbZIu7AB4JVQCPocGkvMRXEgKZIOBgkDHrjAP5gUyijOR5IGR1yc1WTOcE4J9KnlyY89fXB/pTtPs7m/uVgtYy8hyQBgDA6kk8Ae5NAGhoumG8kM0oPkoQMAfePoP61vzBnOPKJA4A37QB7elLp9lNZWPkXETJMCdyk5JOfbI6Y6U0om/DRRA9t7En/vkc/pXNiW0jSmkxuzYMiJwe5FwD/Ss+7vlgBLSOvHH73Jz+AqTU7mKwhLOsYIHAVCpPp1yf5VxV3ey3k5diQCeBniualSdR36Gzaiize6pJOxCt9SB1rPJYjPekwPX60ZGehzXowhGKsjGUm3qBdnIySfrR+tHHtTfTsKoQ4sc47UnOR6UdjS4GASaAFJ46fWgEngflTguQcde1IFJPP5UAIOCeDUiqN2DxnijCh8mguu8H0/WgBzrtOCMDmmhVLbmyF74odlOMMTx6U15MjaDx24pWYEuQjeZEcFTkZAPNbulaibi2WGVY5MEgqQAQfUEdM1zgJAwR196WGVrS4WVM47j1HpTtfQOh1X2sQThWjZF5wCcg8+v4VIsrC7V8jy85CE5P5+lUVnDgOpDRkZKnkD/Co5CoYPEWXHQA5FSoK9wua73rQgqpLw5JCjgjPUe9U57i2MbExSKcZ3cDB/OqwuwVBcAY6k1QvNQErLFECQOpHeqSSJtqbekapLHco5O4xnKoe+PWtmJhfXUtxDEEaUkNEBkKSecex61yWmTGKcF4m2g8Eitmz1VNPvpGTknJUHpgiiWpcVrY6+xsXitDDOqsrEh0Khvl4wSDkH6VbutM8PJaZl0u2ZmHG2MIR+WCKvwRWMlrHLDOwkZQcsQVJxyDxkfyrnbm7ee7fdkYOMHtW8FGSsROMou7Me58HJegvpyiDBGEclgQfcAkH8/wrB1Hw1q2lqJLi1JiJ/1iHco+pHT8cV6I2oG0tQqEh2GSccj2qG2uZ5ZQzuxXuCSePSm6SeqM1JnlbowOMZ+maZtAPPBrufEvhtvs7XmnWqKASZYxncPUgE4x7Acfy4Yhs9OawaadmWrNXDHPbHvTwQB0x+dRjjsc+1Pw3U9PxqRi7h1AGO5NAKnoo9sDFKWYjAPHoTSbGAyWIoAdgE42c49Kdsi2kbWL8YwOPzzULKcH5x+dAQ4yd2PpQBIEO4gsB6ZNSRxrKxD3ccQHchjn8gah3jdgkgfQZo4xkM2aYF77BYIm5tVLNjkR2zH8MsVqOdLSOIGG5nkY9niVQB+DE/pWexJJByaVTjg/yoCxOrvgjBI9M01s5J24/EU5SuMZOfYD/CnFogx4cgjgZAOffikIhByeQfwoyM5AA9yausbIwAr5wmIwQSCB+mahjYK4zFG+eBvJAHv1FAxIo3mONwPsWx+p4qQERMRuYEHs2f5VH5oZhiJR67R2pvlzZOATjqAKTEWlleTGWZgOgJqYA7eRg/WqsUcowThQPXmrS4K4LAk9x1FJgJsY84OPUmo5IhjPX35qcxuD97H4VXkBzyxIz2FCAgK4OcZ9KQEAElsHsMZz+tSOgCbldjzggjBH61Fgk8sfypoB/wBrnQfJO649DionmllJMjs7E/eZiTU8C2qNmdJJFz0SQIfzKn+VXZLnRthEWk3APq95k/ogFO6GZQQn0P1q5bxREbpJfLHQALuJ/UVAzgsfLiZVPQM2cD0zgZpygkglffrSb0AsOEGdrMwzwSoGR+ZqCQAgfKwPvTmOVABxVdiQcg/nU7iHvbSLF5u0BD0O4E/l1qo2QakyT1zTGAJ7/nVIYmBjlgKaO5605guPUf1po6YxTAO9FLgj6U52VgMRBCOuCTn8zQAwEk8Zp2T2wBTe/Io7dxTAXmlGM8g/nRx6kUYBPB/SkBINuM8/1qQEYwAc56k8fyqIemaAcHoaTAkJYetMZj6mjcxOMk/U0h3Y5FILDO/WjGTwcml+uM/SkzVABx3znsRTetO6jJpv4E0AKPxpQCTik6expec9aAAg+lIc4AwOKCcHFJ+H6UAN59qDmg49KQ0wFBIPQGjPtSrwOlKSaAG5FJkUpJPb9Kb17UDFzzmnA0m1gobB25xnHFGeKQGjgkZzx9abgEcfqanEeUzgEA+vNBiIwTjmmmZlfBB6kCmkDsSatGEccgeppPIUoWDAEdQf6UJgVOhzUynOM1KluhPLAAdcnH+NO2ICduCOgGSf6UxkJGAOBRg4JC59TUuwnsT+FKEG05I+lSIq4O6jYcc1NtwDgDPakIPQ/lTQ2V9pB+lGPUVMQAeDkU0gZ4zj060XC4zHGKXaaeuFIJQNz0OcfpT8qeQCCewouFxUGOOT+NTr06c1Eo5zxU6gEjp9M0hARxTCB3Jq44tzGCN4k7jgj86hAQDJ+Ynt6UBcgIG3pUeOSOAMd6sMFIGMimfLuwoLemRTTArsBg9D+NRYq48TGQKUAJGcZFRzoqYAUAY5wc0xor4OPajGR/jU0YdMsBx3JokRV6MjZycLkY/MUwIegODkUe3HPrRjijBHy4pIY9SqsSw3ADoDjJ+tC4yeoOeB1pxglQAtE6gjjIIzQI2LZC4AGev+NADwEKnczBuwC5H4nNCKT24od1ZVAjVCByQSSfrk4pqYyASQPpQBPtKHBHPpSYOe2KdxkAEkY7jHNTNHF5YKuxcjJG0YA+uc/oKzArlDjOCR69qTHTOasyI6RgG5jIY/dVjwfftUGMHkjHqKb0AYHKEFWYEHqOtaAnuZlHnW7XK4wDJGScf7wwf1xVbMIjxsYv67+Pyx/WlSOaRGZYpHC8kgEgD3oTFYnMFk52lprdhwVcbwD9Rgj8jSf2dMw/cNHOD0EbDJ/wCAnB/Sq2ckkjHtg1KLeQxiQ4C9juGfyzmk9wGmGWPckkDqw67gQQPpTEGDwBj61chvZ4cIXZ4x/Axyp/A8fpVhru1lxusIyc8ksQfwCgD9DQ7CKBAA560xUYklUJxycDNaheydQfJkhGMAghgfwIH86r+TbuSFugoPZ4yP5E1KHczyGLE9PbGKa0QbAKg/UZrRjtHDhobi2Yg8Etgf+PAZqW5i1CVhmRHIGAInUgfgDVAjD+zKCCEKnsQSDVpLvUbYGNL65VccxuSy/keKtDTJihMsN4G7bLcsD+JIxVSS2nT70Eij/bUiqTYxf7RmORPaWU49fK8s/muKd9ssJF2zWV1H6eVMHUfQEZ/WquwEc5GKkS3LFdrqSx4UHJ/EUJgS+VpsgxFqQjJ7XMLJ+o3VJ/ZLmMslzaOB93ZOpJ/DII/EVfKNdW6Wrz2kZHVRbMHPsdqc/nWRd2ECMUVtzA4JCFcH8cH9KdkFiS50+e0gBmSVCTkboSAfox6/hVLBHbP0rS0m2u0Zmg1J7cBWOPNAJAGSOT/T86dDd6rPKQiWt2zcBHt1Zz7/AHc/rRYLGZt46AfjUipGY2LSP5hGFURgg/UkjH5GtJVSYYuNCugynDGzlPXuMMGwfbii5GjO4iiluLJxwUu4TkH3YEn/AMdFFmFmUILOWRgVkjjB7vKq4/AnP6VYtor2K+8qxY3Mh6iEMwP1GOR+lXbPQUvpwsOo6ftxlnNwRk+wKg/hg1b1jQ7TS7FDCt1LKTzMGIi464BjH86LMChPompxRtd3unTpGCSxKbAP0x+lUDPjKRFlQ8kEgkn8AKnkuYWslhNkgkByZi7liPTGdv6U7Tnmjk/0aFXkJGAQrMT0AAOSfwFICKS8uHK7ppHK8guxJH0yeBULzSS4LtuIJJJxk/U9TWnfnUBcJ/aUdzAG+6HjK5HfAOAasQaZqM8Liz0iSeHBHmPb5I989vwNArGKsjopQeWcjJJRSfzIyPwNNRJbmRYfNHX5Q8gVR+JIAq3JZXdjKrTQqrAjAYqefdec/iK0ToOv6mBOujXBQDho7Py1I9eFAP1oswsYM9u8EpUjHoQwYH3BHBH0pIbSe5kEcILsewOP/wBVWZ7eWzuDHIjxyoRkHAIP4HirNnZ3+r3CwQs7tgnknA9+Af5UAM/4R6/QBpBbpnkb7yAZ/Avn9KrS6fLCTultyQM4SdX/AC2k5rom8KX1jCZrpEYAcBZdjcf7yHNU9Pj01mZrpZk28gGZck+2AtNoZibCCAQR9RTkznAyK3l8OXurFrmwinaJiSGkjYDH+8SQfxNdHpPg7RQqf2jfzPOB80UBAUH03EEn8APrUPRlxhKWyOKhVgVbcAc8HPf8KsGwvb64BggeZycBIwzEn345rvLiKy0KYPpFjGpxzJIS7fgSTj8AKg1Pxlfz2sEHnOFOd4B5PsaE3c2VHuUIPhpqc9l50t5ZwSEZETyliD6HaCB+Zpr6FL4Z08fPuuZjiWSPO0DPCg+nc9M/hWlpuqyoMGVjgZwTUd94kgjvFtr9lWG4Uks4JGAeRwOo4xVxlZlyw8eW6ZBCjTIFB3ljxkjn2yai1SVfD1r5t0DG7giOJPlZj6k/ex64IFZD+NLbRYmTRI3aYnBurghmxn+Fei/Xk+tcZf6ndandPc3czyyt1ZmJOPSpq0o1HdnNFuOxNqWqy6hIWfATOQijAH+NZ2Rk+tHXj9KTvg04xUVZDbb3AdcUvfikHWlI/L6VQhcHGQccUAfL60vqOvFA6HFIA68dqBgj+VGTijBxQBLHycD8yaYXIbt/hSKcdeOeaXG4E9wc0ANOcjJJpSOM0hBI4pcEqBg0XATtkULgk+tSpExAODjOKeIFJJzgUroCMqBGDnJpAm/IP5VOYuQoGKnFspVcEkjrQmFxLVJYxtwxHUEdqllE0Y3BOPUgZqaJzC2VBPGMUajcNGqhlILg4B7CrSuK5QxJKSXYBRyxPQfWlhKecWVgwHQ4IB/OknffZQxLwcln46knA/QfzqCONxyoz6gdaT7FI6rTb0JgEAjvxwa6KGy0nU1AnhVXI4kQ4YH2P+Oa4C2uiGAJwfQ8V0Nhdldpzj0xWckbRZ0v2G60ZcBzPaOQFk7qewI7H371BdMsU4mONrckdifQVp6XqoeMwuVeMjBVwCCPQipdT0eKfT2ewX5lG4ITnBHXGe2Pyp05OMi6q54mE05mLSzkKnUD0FMj1JzIWQFYF4A/56H39hWVsmmuVgLEsTyAen+Faotra3xvuodijAUZzXenfY89q246KK7mmM0VwYRxgKBjH0NY2vaI0Gb2KICM/wCs2ghQT3AHTnt0rdTVrSHCxqWI7461oJfjULd7V4lWKVTGx9ARjP4damcFJAm0zzEIpIBmUc9Qp/nipNuGO0iYD+LJAP54p9zZPaXklvscyRsVYYGcg47UsbRRAb1ctnOCo/rXGaEDOThFgQH1BJ/rQoBIDhRzzk1pRxfbXIM1lAhHWUAH8lBNJdaRaW0e4azazMR9yGJz+pAFOzFcp7baLBJikPpuYD8wBU63lsBj+yrZ/cyS8/kwqnD5aSZZN656E4/rXVDU9AisY1XQI5HA5aS6O4n1IA4HsD+NCBsxlkSfhdOsYAO5kYf+hMaU2xCHEtiPYMp/nmoJ7i1nui/2Ty4ySQkbEAD0BIJq7FFo0oDStdQqASTHCZCDngcsBQgK66Fdy4aKW1JPQfaI+f1wPxxUreFNYRd5hjdcHmO4ib+TcVZS28J7v3l7q4z6W0YGf++ialaHwmiHbf6mW7A2y8/juFDsBjf2HqCqzNbsqqcEghhn04Jz+FV3snQBjk56DaefzqzcPYkg20krAZyJAV+mME1UbJywdVA6DPP8qm4XIuRjBORU9ubcyD7U8gTv5YBJ/M4qAkZ6knuTT12gbiw9h1NAM3TqOgRMgitLt1VeRI0RJP8A37P65rMZ4ridmV1gQngEdB/wFQP0FRfaUMYVlU4PUAA49OlWrM2JlAb5ASAXcFgo7nAPP5U9wJ/sloI1YamrsRyogfj8T1qRYrIADz5WJHOIgAD+dbdsng2MObu91KZh0FvAiqePfBH5VRuv7FODpkt4su7hZipGOxyADn2wfrSaBIovBE8m2GR3z0yuCT6YBNMn0q+jj8w206pjqYmA/MiuhtPGPibTI1jg1F1RRxujUkfiQTUl1488X3sJik1W7MZBB8tQueOnAHFDWmg0u5xJifPKgnPekwVJygJ6Drx+tasE+pwXJmW1E0hOSZrYS5PuGBFX5PGeqwPhrLTUYcHOmQAj/wAdotoBzDPgcoMfjQHUkAxH3wa6C48a6jdIUnZAh7QwRRH8wlY/9onexQAbjyWAY/mRRYCXzbEkH7A4AHP748n16UyWS1dR5Fr5TDqTIWz+GKhkfzWLFzknnBGP0AqdLbKgrMjcZOWAP680m3YLkQO4Yxj6Uv2RpGADquT1JAAq7/Z8zxBw0ABHT7RGD+Izn9Kb/ZF08e9Z7QD0a7jB/IsDUpO4mVbrTjbqP9Kt5CcZ8t84qp5UYIDTEDHJC559OtTSwSxsVZs44+Vgf1BqElNvPmBvcjFUmMjdUGMMWOTkEY4pMsxACjg8AKKQk56nFCyyg8MR75qgLsl3qE6qrISoAAAiAHH0FUnDg5ZSOe4xUn2q4JGZ346fMeKQyylmYyks3DEk5P1oAiyf7o+uKdk+gFPBwMkgntyakiliRsywpMD2ZiP5EUAQ7c91/OnBBxllGffpVyO7tkZidNgcE8BpH+X6YIz+OafLeROoWPTbWM56ruJ+nJNAFDAzgHP0pVJBxk1dewvJUD/ZdgIyMLtyPXH9aqPE8TlXG1geQcGkwF6AEn8gKaSCMcmk4I6/pTcZ74H1oVgDZgZJHNNxg9OKMdc/rRjn1pgJx6YpOKtxXhgjCCCFuc5ZST+eelJLftIpQRQop6hE5/M5P60aAVuvTP5UYOehpxdmwSScDH4U3k89aADYfQ4o2n3H4UoXJ5JFP8gH+I9PSgCEg/jTcHNSvER3GKjx9MUJgA4HXmlz7n8qMDBxQaAGkjtmm5BpxFMOPxpjHc49falwcdKZS5oA6AxsThVJHsM0/wAtcBdrbuScH+lS/Z5woLJIUYZAB6+9BgRI/naRXxwDH/XI/lSsZlcoxxkEe5FHkM8ZCxsxBOSq5wPepopHRgAXA7gHFaAYyWpht7YsTyTuBP1J28fnQkHQxERWYKFYsT07VL9kkMgChQO2WA/U4rQh0x7sMkUESMOC7SHg/gcVI/hq8RN6yQOARwsnP64p2YyklpcSExLMoC8Y8wAfhzzTxpEqxmSXCoMgkhgPzANbNhBNZRErPZM5OCjKz4/75BGfrUN3c38snkxLExIyRBbbSPzUGn01D0OfMC4IXDHOQQf8RQLaYjcI2YZxgDJ/Ktoi8sIgYWuogT8xeIxgE+hzk/lUcpvJI1YSzXJYkFlkYg+wBANKwjEkiYN8ysp9CCKI7aWUkIpPrkgAfia2mtLh4wH02cY/idmCk+vOMfnTlsr3IjjgEC4ySScH8TwaaQaGWLFthOFOBk7XB/QGnx2AC75QcHoAeR9eDitiwtdQ067LRRSEEY3JGWBP4GtuTTdSviWnW7KkZKCLZke5GT+dOw7nJLpylSUubdgAerkH6YIHNRpbHeVJAx3HIJ+tdFHompCTy4bWaNT0eSTC+vBAAqwdFe3j3yMykEbybhcE/gCanlYro5eKBSx8wkgHGAwBJ9s9anksGeQJDC68ZJkYAfmQK3fsHnhnEdju6D94R+fIBNFro0DSxpNc2sLMclS6kD2yGJp8rC5z76XOqkkw4HXE6H+Rqo9uyckdehHSuw1C1gggK2ywM2cAxqGJ+nIIrAeKVmDXNvNgnHJ2/wAxx+VDiCdypFp1xLltkZGP+Wkqp/Miqk1u0D7XKE5/gkDD8wSK6VdIZ4jgwwqRnD3IUk++cD9K564tJElZSVYDurAgj2I607aD6lTO1skAj0zSFDnO0gHkZzz+lXUsrtwAsDlCMhipA/M4FOk06WJSxlgGByDKufyBJ/KkCKONhyApzzjrihYnmbCIzNjOFBNXYJpZFEAk25OAQcAfkM0s1k0EhQvI74yAgwP1p2GU/KljkBcmMg8E5GP61G+5mLFgSTyfU/jUz27pjzCBntuBP5A1LBaSmQFLZp1zgZU7SPfH+NICD5SAQCCOoJzmpYZXjVgrYDcHHetE34hBT+ybIMOCdrEg/ixH6VDFbT384ASNCTydoUfkBmhgVAST1J96d9Mk962f+Ecuo2AQG5J6rDFI2P8Ax0fpVqx8H6rdSMTbPAo6PMCgH4EZP5VNmK5zeOMkcVLEsYJMoGByAQefyIrq4vAd3NOVN7bKoOSS2Dj2FV9Q8JGxYkXLTqPvfuypP06iizBtGOLaKaEzq0MBU4VAc7j68mkjtr+cbjHMYz1IIUEfU8VYXT7KQ4F15JBwdxDc+wAFRXFh9kIMt0pBORtVskeoyAP1oswTK5idZysSOCODlg2PxHFOks5YkBkMeD0xIpP6E1aghSUNHFdMARkDYSWPpgZ4q3HoF08QcQyP7PFIoA9MkAfrStcGzHjiDtlmAA9QTn8hV7yjPHthsZmbHBjUY+vQn9avyxGKLyf7NtwwXBIvC7fkH4/EVnLFPPKLeCD94TyI2Yk+xySKLAmNTTrx3CfZnB7gjGPz6VNDod3Ix3KFVT87BlIUevWtSDwpq4Czy2I8nPO+dEB/Emrkfhia4mE5+w2kKsN2LxCPfkyZP4UJCOdu9K+zLvS7tpUIyAJV3fioJNZwAwcsF47jrXqf9gy3kAjt7uGe3AwWS5DKT6YaQg4+lc9deDnuS0dndQzXKE5jKpHn2GCf1xT5ew7nH4gSAtuZpieAOAPxqRbmVIADLOrE8MGwAPyz+tdfB8OtXu7PcttbLIOD+9IbP1LBfyqKTw3aWAb+07u2dlGFh/tAPgj12jI+gppMLnK/aL8QGVrm5Cn7pDkgn8T/AEqNNSuom3ebIT2OQefxBrSl0aR2MsMMWwklRFcqRgegJJNblj4Svr8wzy6bdT25GWZgVA9slgfyxRZhc5Qardli5MYY8EiFASPc4zVqDZeSBY9KNw205wSDk9/lAwPb9a3NT8PwWF3tjawjOAVgeUMc+pJY/kTVW3stT80NDa6Wmw5ZnkgKn67mI/SizC5nSaG9uWkuoGtAxO0POqkDABG0kse/51LHoNsVWVrqRYzwwliMeDxjnkY9zj6Vute6RFaMuq2FtcXA5AtpIlUn3MZBI+gqkfENn5Cw2mn6ZbR9BmAyuDnqScZP41VkFyWK3060b/Sr3ULC2Awv2MCVZOOu7cACT2wai1i08PtZifSbfVbhgQXmmh+XPcMckZ79K2tI0/VZS2oJM9zJIMgrbqQ4HQBi2AOKq6pDcyszTabJFcKTulW/hBAx0wMAfjk+9FhmDZ+HLvxGZH03SElGAMxtGrKR14UqM/UGrP8Awg/ivTITMLW9t8Hh0uY9o9iA39am0aL+z7hLiO4jQk4Q3UxjXPfO3O4flXYahLc3dkGmtdImG3Ia002S4znoA2QM/XFGoXPPbew8UXjFU0x9QIPJey3n/voAn8c1rzaD4itbWKe/8JXi20bBsW05IyO5Qkkcew+tbP8AYmt2lss9uBLDJhjb3MKwKv8AwEyY/M1TvPD3inVPLSTTYoYwCQbeFSp/GMMfwJouBkt4j0+8lMOo3+rQWxBBtMlVHoM88fVTVeO6mgmkOg6hDHC2Ds+1DccepZV/ICurk+Hcv9nCaSBhKVAJeYxKD6kGJcj2zn3qnY+ANOtQ02q/ZZoSMBTcCMj3BV+voMmgNDktQi1ucCa+F3MoOQ7lnUfQjI/I1Bsup40AhkwcAsxYAnPUknA6+wrprnw5Zx3ax6ONbtWY5WQyCSMe3yjP45NP1O18U6MqG7v0u4VAKG9tJGjJPYFlIzx3xRy+YGLPoOpxWamVNPSH7wcXFuWOfcNuP0zVnR7uHT4Giee02yDEhdJfMGeCFKqR+ZNbEev+LYrUTHSLhbcjAexJUkey84H0FZF9rNlqtxENXv8AW7cqTlLoeYBnrgfLj3pWs7hZst35ivLNYNJ0yOaPO17lbQM4PBwWKAg+/Wq2naZb6VdJc3X2e5ZThYwGIU9csGAzjsOR+Va+j2nhFYyFv7a8kY5AuBJGQD24kA/nVbUbuwNw1nawQQpEcEQsWGSAc5JOfzqZ3saU0lLU07rX5ZnKPK20rleeMe3tWdEQk4YMRnjrVO68l9PMvmqjxHKsT19vfPpWLca25ULANpx1Iyfw/wAmotpdnQ5cr0OrudQWLdHOwTAyCxwCD3BrkL/VYDcqsLlgWOWxgD2Geazrm5eYlpXLHpliSf16fpWTOw3ZHBBzVRSIlNneWd4CoO7GetZ3ig/abSJ1APlMckdQD3/MCsC11KVAAGxj9a04bsXAZHI+YEEHuO9OzuaxmpQ5TnTyQO1NPWpGGyRlPOCRTMYOR+FUcjEoFGPypcc0AHeneuOg65pppecUAKDxjoTSAYPWgAnjpS98ZzSAAcc+lGec0dT396ME0AKcDBxwacucngZxkCkxnt0p6oMZPXuBRYBEByRjOeoqRQVJyMjHalVflz0q7p1kLu5WIllBBJIGelFguQJny+cgjnHrSqrAEAE5Oea1ptOSJiCGAzwWOCfwqtLbIFJ+bPY5OSfwqHJJ6js2ioAxbBBJPTA5qdInIAOQP1p1uAhPBBx1PpVjn6D6VtCKauQ9BbaIBhySR3NVp4vt2tpAWAVVGcnjAGSPx6Vdgxy3oKn0q0hey1C/cBpjKYYyecAAEke5z1/+vmpaII6sxL2EvcN5WTjA9jj0qtEWDcAhgeRitAHEhYYIJ6GntbJKwlQEMODg9axNrBAlteMFmTbIO44zWjHpxtyDG7DHQFjg1mSKYirDgg5zW/aX8NxZgPgSAYOe9S7lRshguXtmDEKCDyU4/HrW3aa+0W0KxPTkmucndXJGB+dJEcAAE8VOpopKxq+ILgRzC5tUVPtGTIQMfMMZ/Pr+dc+PMlYFmOPUmtWcNcWyrnJDcE/SolsyACSPoK7KV3E5allIbbRIhyMk+prZtJSrDB71miNzgIpJ9hWhb2zRqJJ/lAGQCcE1ujBu5S8YwxCa0vfKX96pWQgEklcc9fQgfhXOGQOmIrdpMHqUPT8DXYaslrfaQWupZI44nDBo4w55yMYJHGSOc9hXENEjTEW7sVB4MgCnHuMnH51yVFaRcXoODyBwhijTJxllzj+Zpj7xIQGDAEjKjAI9RkZres9GaSEPLrunW5yco0hJHvkAj9ao6lZRWzApqdtdtjnyyxJ+uQBUaod0UN8eAGRmP14qURmVgqWysTwBu/8Ar0sTptyYITjglnIP5ZoLx7T8qZzkYJz9B2pADwi3YrPbOjDsDg1bhu7KWMwi2jiJ5Mks0n8gcD8qprJG5+ZH4/2+P5VdH9lNCAwuFmPGEUMM/UkfyoQFuLRNMuFD/wDCSWduxGdjq5A/EZqnfWVvbkomswXJzglA5H/oOapvI9pIDAHAzwZI1yf51fTxXrKAAzI4BBAeFSPyI5o0YGOQp6ZP0P8AjSqDHz5YIHY1Nd38t7K0k6RhickxxqnP4AVVzn1H1pajNE6pEYBF/ZlkDjG8K27892P0qDzlIx9mi577j/jVdVJBIViB1IHApwIB4J/KgCxHBPJIDFa7iTwFUkH2rrdDstUiUhvCtncA5Iku7WVvwG04/Suds7m1VQZrq4UjsnA/TnFbdhd6aJCJvEV/bxnoIRIxJ9wSAPzqooV2aEt/G7tE3hzQ4ZF6jLREfnIKrr4p1vSzstbw20eTtjhmDqvsMliPzqx5fgySRlfUdYckZ80KpDE+xGR+tEHg+51R92k2kstuR8rTXUSsT64JBx+FJp9Av3Fi8f68xHna7coD1AAyfxwatv43JGTrmvO2Odtwqgn/AL5p0vw08TSxqi6RApAALrchiB9DIR+Qo/4VPqw4mu4omxyDbzkfmExTXMIxLnxjqrsTbazrC56b7wn+QFYl3d3epO015dz3Ev8AfmlLHH1OTXSXHgu60i5O7VdGMgBIjuGKFvoJFA/Wp4dTvdEt976V4YukByTvhdvyVwT+VFr7j9DkbfS4LjmbUbe3Gf8AloHY/kqmtSDwhbzkCLxJpAyM/vXkjH6px+OK6nTviPE48m68NaDJGDkIISgz7ZyM/hXRW+q2HiC3khPhrw1bqRgCW58kn6EKMfmKLXWg0ecL4HuZARb6tpFwwJwkNyS7fQFRmqR8L66jbRpN82Dwfsz4P6V3l/4OtwwkgTw5acjG3W5Mj8zVOSz12wIQeI7Erj5RFrZwB+JH9KXKDOIudK1W0U/aNOuYwOCZImXH5iqRgnRd7QOF9SpxXdCK5kl2arqcd3GckiPWVBx7E7h+lWLjwxpVzCrWNpfK2Pm/4m9sVb8SAf0pOD6CPNWOSRgD8KiIwe1b+r6JJp0+5odkJIG0XkU7/wDjh/pWMypuPyvjPA4zikh2ZXPI6UL1Bx0966/RYvBf2cNq/wDapl7rGi7R9CCD+dagt/hnLOcPr8a8DGIz+WATVWYXOBiEIcGWN2XPIVgCR9ecVro/hny132WqbiedtzHj8MpW9qFj8OkXda6jrhbn5TFGcfmBXJTx2JuylpK4hzgPcDBxnqQucfhmjUehps/hIAbLLV2PffcRgfoprPun0oy5tba4WPHSSQE/mAP5VcXRLFgN3iDT1OMnKTdfT7lDaBaFcpr+nuccDbKpP5qBQ0xIx2RXf90jKCeAWB/Xiphp1x1ATGM8SA4/I1KNKlecQwyQTHOMhwB+ZxVo+GdTVNxigI9rqIn8g2aEmLqZr20yqWJUj2kBP5ZqLgc8Z/OtRfDuryKWi064lUHBMSF8H3xnFQNpGpxEq+m3akdjAw/pS1C6KW1j05pvI44q/HaXUJO6xkYjnDIwx+FSrfww7hLpkRJHVgQQfUc/zppBczllCDART7kZNKJyWztX6Y4rUOqabJEFl0ld4zl0k259OAOKovcW24NBC8DDOSrk5/OiwJkOyWXlYiQOuF4qRbRyoLh1zngRkmprXU7q2BMN/cwt2CE4P45rRXW9XvYgs2rXrRqMqSSwB/PNNJBcxzZsgG4SLnofLOD+NItvESQ06qR0JBANabNczribUJVIGQJYj0z2OCailt02f8hRHbP3RGw/piiwGcLYGQKLiMc9SxAH5A1I1hgHF7anHcSH/DNWk05mJPmxjAJy7Yzj0zVZ4DuKgJ9QwxS2BMreU+7AZGweoYYP51N/Z16UDCIFW6EOpz+tQvGVOMD8Dmm4bBwpP0ouMl+xXQJBiYnvgg/1pJLS5jQO9vIqnoSpAP40zLnAG8ewppLjruH1FMBp47H6UhKgD5SfUdKNxz1/Olxz99aAEyhPKkfQ0Ex4wA2frkVMi4ZSQjjuASPwq7NPZyW6pFpvlzDgyecWB/DA/nQM9LtbVGiWIWtwls3ILDaPxIOafPpmlCLCWBZuvmGQED8yT+lZFyZp7VHuXlkk4ysZzt98A/4VnSX/AO8KXFzfTKOAhbbj2wSa00tdmO50VjBDIzLDZQKg4aQryP8Ax0fzFGoroltEbZYojM/J5OAffB4rBt72MAQLZzAE8ks2frxiugs7STyhJaWMczgg7jZFmP4liP0pJp7DMa1t7QSPttSxI6rcBR+RIOPzp0llDMPmNtbkEYTEhbH1wAa1tVTXGAeSxumBPy+XGigcegXNZ1vA1nKZpJLyCQkFiUVTnP8AeJB/ShoaJDpxiI+VPIC5IAHXuTkg4/Or0GoaMIlT7V9nYHnZCCRz6jGf1qtPrN0p3eVBeHqDNljj8Gx+lQ2/inVbuUxJZ2yqvJG1VIH1ajQNdjRm1PTpBths769cHAcREA/kf6VVm+1spZNCvEBHAdQqj8SP61Bd6+yYeeCKQg8Kt3g/gIyBVeTXbe/jA+x2ULdP3sszkD16kU9AsDTiCQNPBErHnMjkAH6gnP5VYj1bzZBuvbYgDhQGP8xg1z1+9q8wMYgfJGRGHAx+OKeLmCGImFYEfHDIrk5/E4pc1mFtDabxHdmYQxXYQgngRKAR9eMflU7eKZQpSV5jIBgbJgy/XGRiuZtrCe5X7U7oE3ZJckZ5+mK21ns7QDfLCWIwAkYbP4qV/nRzMLEn9r3csDefLKobkB4vMBHfIJPH5VCHW8XP78oeMw2Sgfo2M1ekF1dWmbXTAu7nzJYsA+uCxaorbR9T8sRKNPTsFYRuxz64BP6UahYpS6exj2QqyR5wXljGc/VQSPxNVv7MWNiHvUVh3OR+WRmuv/s68s7fbM0e0ckRLLkn0wCo/pU9k8U+4MsUfHVdMZ2P1JJ5/OjlC5xK24eQpNqSqB0IJYf0pIbAXM7KJHkUE4Ma4JHrnoPxNd41uICJS11Mg52/Z/KH5FBj86jk8RSbfKhiWFAOTJcAn8iTinyiurnFTaM4ISCC7dmOFJUAD2yM5q2PC99FCRNao5IBy0wjC+53YroYfFF7ZMUsrdbiUnJPneYT74AAH4VlXeryXVw5vvD6vM55dmkA/Ik0rJDuYb6VGoKz3djGQeAkjSMf++QRVKVLCNGTDMwyAwUnP5kfyrbGiWt3KzT3dtZkjIjjSQ4/8dP86t2dr4e01Wea4jvXHY2zYB9Mnj8xRYDioiySgqAceqgj8jWjCsm4mOyE5P8AFLCSPoACRXS3/nXuybTra7giAwTDaRwjHoHABP41kbp0lVPts65Jyhm8wsfov+NCQFaTw9rFzmddKnVeMlINqiqk9vPaOFuHVGXnyznP0IFXbxJWlaN3mijwCC6sM/8AAck/jVWO0mkbZA8k/GMBSoA+poHcnGt3y7FgLQsRgbGYfTGTirMF/q8F0oudRu4FbksJGPH0B/nUUFiscQW5065lYEEvC4IA9MgEU+8lvGAitYrlIiMCM3Bk49gOn5UncDoIb8I4lfXL5VYYMhAkA9zhiR+VNa9s5LhtuuNJu58ySIHJ9CGX+tcxYRql35WoM0EYGSJAyn8gCc/hW9HJ4YhXBE7k5JOAw+gyAf1oTYNE0V1djUFJnS6iA5dAzL+IQAg/nWrd+J7cQG2aONEIwSLVWYH2DkEj3Io0/UrGK1EWm7LeJ+C0l2I2+oHm5/SotS8OCK3LxTXDq53Oy2fmMQevzA8/XiqVxGR9m0uNi11DqzNIRgrGsSn8gf0FWvI0aG3BhkuHByJUMKsy+2SFP48VTZreYkWz38rRjkeXhRj1+cmtDTL/AEydSNV1OS3UZHlmNpSfwIIx+NJWAhS50EKIrawunuSRgKFBJ9yQxH4VNdSQT2mx4pIJG4JWOIkfUnaT+lTzrps6n7FFetER/rPsQiQj/eDA4+prStIruWxENrpQKAHDpNAp+oBLHNCQjkW0+1t2LJPKzgHBZosA/QFs1Da2YWcyrfWwbOCJVGM/Qjn8q62aLX4AFNrrDBjgAXKlf/HVwKzPL1GKdglnBDOeSTPG0mfXBYZ/EGk4odylPd3MDpGb/TmGM5ggGF+vyD9KjSK1Mn2qXUVmnBBESWxO4+5OAPyNdpog8UGQSy6a93HjHzmOMH8lziuia3v3j+bRQQTl44rtyfywAfzo5Q2PN7S/lllKSWk6r2FrZRKcdOSVNaw0rUY5VmstG1wBvvOWSMEfRFU/qK6yOzd0ae30yG3uckCMI5ckdCSXCg/hVWXRtdu7hZZTGwQ5MdzMQF9sRqc/iTQk0MzW8O2U8GX0XWo5D1dGBJPrzIR+lZVz4N1qWVjDYyR2ygYNzPGpPp9wDH0Ndat+UkeK71HTSigq0VqoiII7FpCPyxWdHe+F/t37628x2OTI2onCn0Hl5/lTCxStPh08iK1zdi2cYG6EvIQPTIYjHPpU0/w6jjiO3UZ5hkEvcLIUA9flXn8xWpbxaJPKs9rD5gLnaYppJSMepbBH4AitDU7JJzGyGzLKM7LpJLggeylSAfwNCSBnKr4c8M2A3S6hHPIvVYLB5CD6YMh/UVj6nDDfsFsdOadVJCtcRJbAHvjEgz+Irvlms7eNWvbGxCqRhnHkoD648oD86vxXtnc2+bW7RVOfltN0o/ArgD8qdhHkv/CNzRuG/s6RZiAVWNUlQ9OpLEfniujXTopdOa31OHVEzg74NMVVjIxgKVJyPetiQa1e3P2YSXdxb7sAkRxcZ6kgk4HuBU1z4etbiVftUIO0YY/aUdTnsRtbJ/4DmlZDTMO3vr+zje30bVdQuDksRMY4iD6AOMn8sVatr3URYmbW9HkuJSxCGVpcsc8DCjZn6ACrVx4dsdDX7RbO+no4B3Wt+0bSZPAAKqByfTitKy0OG4tZJjf3kzsODe3PnqP++SCR7E80Ac1rNtd+JbWPzbOS0MfESvNARjjIAZlPbpj61Vlt9e1ma2sbVb91tsrICYlVRx/DHgAHsCx+ldPZ2t9ZTSNbNoXynAJVolHuSRnPsCfrVmKWzMsh1G/s7mQnJMULsnTsFkI/EjNAzn9M8OXsupy702pCDHJIGaKRjjIGFZVOM9RkcetauiCfTILi0iuixViSjy7uSSevmEA+wH51SvDDcXSrpl2sEwbH+haW0mB6kFMD6g5+tZs7Np18pNxq15KykSPNZMUJP91SBjH0P1oBo7OyCSxGae60kwKxCo9sZNpHUcsMEHPAH41W1PxHb28qWsOq2KPIMKY7STcDnGABkfma5NZRdyous3tsLYHEcMzXEanHqAoGe/UCtC9m8PWunsILF5flIJjuSy8jqFLOf60CLV6mkPEbnUr1NRktQSES0MhBxyCQcfnisa28Q6lf3mLV4rS2XAQTW4LkegOCf1/Go9JlvrS2mhbQLyeFmJTFuI4yv/A4wD7+vpW5cX6R20ZNjbWbYyYUQZH1K4GfwpN2HFNsu/abiWMLNMXB5IyQCfoScVDK9vPH5U6o8YydjAEH8DXN3niQAmGKNie5R8fgODVCTUmChnEoLdvNHH/jtZbs6FojcuPDfhe+4l023U9S8YMZ/wDHSK4DxHo1toGsKumu7W0seSHk3FWBIIz6Yx+da82sJHGSA+QOB5mcn06CucnE1xK00xJJPAJzgegobsg0Kcju/LEnHQE8Cqsik55Huewq5KNinj3qhI/fPGePc0JOTuS3YhfGBjJ9z/hVYxbmJHTHepsBySxOB27Co5JQThecdK1SSIbbKzLsO5cg+lWobsRLlhk46Edaqs2STTeWOOtIabWw7Jll9CxJPtW7Fpdq9qGBJbjJJrDWJ0YHYSPUc1oRXhhiIZwMjjB5oaZcHGzubNnp2nXMflOqQshyXwSWHoATjP5VDf6VAVK2qKqg8lup9ye1Z2n3SCdpZZQADwCDz71vG9ilUAOufUHO0ew9feuatUnF2QRSepzUmnXERJKEjGc+1V/LYcMpB9xXSyuxbavAJyVBP5sf6VUmAwSfmJyQSMZ9TjsPSiNd21H7NGKAM/8A1qNnfmrsskSAgAFsZ9MemajTUWjtREkSrIHDCQdT1654Pt0reLbVzOSSZVIUdSAatJZTEBgvBGc5FUSc810Noc2yH1A/lWsYpkNmf9iZFJYjPoKdbwxSMQ2Qc9jWhKhIz2qjgxzhhnk9KrlQtSy1uiY2rip9NIgvoy/CnKk5xjIxmnmJ2g37GAxwSCBVY7iKbSA2prZo7jMq/L1BJ6j1qJ4AoOACcZNT2VwLy1EU2GkiGFOeo7UskKhwMEMwPHXAH+f0rgqQakaxloZUkewqDjkZOKYx/Knyy+ZMxGcdB24qNufXFdsE1FGTepNGcRM2egqvp12TprxDPyzMxx6EDB/Q0532WjHI5rIs5XilaJOTJ8uPfPFE9hx3NV0QDcp5Y5IpYp1hlDdRnBHqKz2uGACnIIFV2lYnNYmt0dHfCGSMNGQQRnHpWXGGjzhiAOlQLOxA54xUqPnjrSsO5ZWUtznmrkD5OPWs1Tg47VbgYBxmk1oUnqbSyJFbF3BOCOnWki1BGPyQH8TmpYIkubdomAIIyPqKBFiPbbqHPQkHJFdVB6WMKq1CfUHjUCMAZHYYqh5k8shLOxHua1I7BpQPNUg45yKHsDGRt+YH26Vtrcx0J7OBbq0ltZcFZUKgnsex/A4P4VxMwNvIU3REjIOEHb6131jC0WCc1g/2Zem8uXXSNTYvIxUo20YJPYqf5isay1uVE5hpXYjDe3AAqSCCGZv9IuHhHYiLdn9RWvcx3FtKd1g8bHPE8itj65FQfZ7mdwC9pGpxyTGAPxArAorPZWCqduoSs2OB9mAB+p38fkah2RrwCW9MjFak2jJbgl9Z08sD0idnz+KgioYLGaQb0RJIwcGRg2Acd+M/pSs7gR2SRtOqlXJz2kCcd+TgfrVy7srEyFYk8sgjiS4DAj0yD/KnRRwCQLLHbkdT5Yz+GMg59uKn/smzunAtoZpHJJKBQAB7DcTTSFcp/wBkAhX83TlUjOPthB/EYJpfsEMbBmutOVf9iZ2I9zxk/gDU93oTWo/49EQ8ECSQg4+mcUxBPEpEWmWTkcnAaQgDueSAKVhmXMbdJSoImXJ+aNioI7YyMim5siV/dTqM/N+8B49hgfqa6ax1HUomW2h0XSLl5c4U2scjenqSPxxXQeRdPZ5fwpYx3GQN9rJGpY+gVQQD7HFCQzzpUtSSomuFU9AIwc/Xkf1rS03SyQ1w+npcRocYmuViB9zlgfyrZu/Cfie9nDjTiMjKo0sasB6EEg/pVWfQtQ04gXVnYFwcEmXlTjuQwB/UUJW3Fcks9Q8q+8210HTgqLxG7LIgPqSxOfzqc+L9Tnu2WBdM03HGIbZVAx6EKSaxmt7q4kDPtO443PKGAA4AAPb612NodPFpEl9daYgVcFbeKSNgD1IKALnvk5qlqLqWtIudcugsh8Y6NGOoSdufyMdaU0usDI/4S7wxI390qhJ+mIzUX/CMeEdTjD2usSLOeAJr2Lj0yGANa+keCb7RSZobm0nU8hHiDhsdMnzFH6U0nfUNDjNVuvEBjKrd2FwO5soQDj1yEBArCa+1sqEee82+hdwK9kN34zilxaaVpLR4xvJ2nHoQJDxVG+13x5bgkaVpYA7iUH8gZAaOVhc8rtbW1vH23YkEx6tJdrGD+LKf511Nn8PrW8tQyWE1wzZx9m1m3Y/kVFWpfHHjWdvKS0gJ77LQsB+JyKrtoes+JpRLe6lpVnIvUeS0bA+pCqB+tFlYaaMW5+HGpQXTB9P1SCPPGLYTnH1VgD9eKbL4Ga3UF724iHczabOmPqQCP1rrrPwtrVofs9v49iiIGfLhnbP5bh/Krc/hTxkYiyeM7h1x2M+SP+Ag0uWyHocPD4LjnAaHxRobc8pJcNGfpgrkV0WneEraIDz9N0a9AGN8erkE++CQP5VzOo+DPFj3jvNaXt5z/rirksP+BAH8xVX/AIRfVLdc3Om6tH6lbFmH55AqUwZ6bBoHhlh5d1okMeRz5WoRtg+xMgP6VG3hDw/BNvsbi3tgRgi7W3uR9cNJx+FcDZeFYr+M7tVFkwP/AC+KsY/LeT+nataDwAsQE0HjLRQy/wB+UAA/if6VfyEdQ+l2VocjWPBki46T6bEpH/fLVg3E6m4ZBZeAJVBwJMBQ3vjORXNa5JqWkMEXXrC+U8E2cpbH14GPwrKh8S3NorGK2jWZjkzCSXdn15bB/EVLaHqjd1W0e9iaGOx8Jxkf8tLOQhh9MMc/ka5s+HdZDA21nPP3zbwyED8dorTg+IPiK2IMeozxg9QiqM/jiun0j4h6zfrsn8SpZMDw1zGWBHviMj8zQrN6A2cAdL12wkE7WN5CVOQzwsMY78ir8HjTxFZ42XaZAxloY2P6qa9hg8TBLdXuvFllcEcsEnSMN6jHlZH55rD1jx54Snmk+16Kl3MFwsoCSD25OCBTtYVzh/8AhY/iV0CyT27jGMG2iPH/AHzUI8V2coBv/DtlcOP4t7qPrgECrmo+LdBmJFr4YsYsgZcgEn8NuB/nmueutVtLgKV021jwTnYCM5Ptik7gdCuu+CplHneFbiKTGD5N8xGfXBx/OqiSeHZZd0EGq26gH/Utk+2SSeKwYbiw80mezZ17KkxX9SDUE72zykwwmJM/d8wsQPrikpBY2hPNDJi21S5igznLbyB9QB1p8GpXsBZrfWkD53ZChSSO+Tg5rF22ToAizLIeMtKNufpgfzp40xiMh42x1AcNj8jRzPoKyNC81/WrsAXOpyThTkB5MjPriol1i/IVPOtyB/fC4P1Pf8aoNaTRg4QOAM5U5xVZ4nXJIwOwz1oTY7I0G1ecsC8NpIAT8piUj8j1qlLcxSuGNrGnqEyAffkn9KhD7TyOfcA/zqbfA+A4IHchR/8AWobY7WEVrQt80TY9jWhLZac1ur27yK2eQZFPB6YAOaoN9jyQrTDngkDp6Y/+vVbjPBJH0p3sKxfewb5QkpJIyS3AA+tVXjZGKmVTg44bIqNdpPJOKsxfZdwEikDueSfyyBS3DYiZXPIkDD8f61HkjqoP1FdZYweEdg+1XmoZOTlI0BHoMEkGpby18GfZWa2vNRaUHAVo1Axjrxn+dOzQJnIefgDESDHcA5NXodXjjAB063cejF8fluqJ7a1JwkzH32mqzQOPuoxGeDtNIehfl1dJJFdLG3hI/wCeYIz+ZNOu9bmu7eOF0jCoOG2gsfqTzWUVbOCCD7im4I/+vTvoMeQZP/1YpRaSyDKIzfQZqHJJ46+1O3ypxlh+OKBDvsk4z8p46jPSmmGUdj+dAlfkGVgD15NPVo8csST6igD2sXMOolovs0rZGGd4ixx6E5xWXe6Nbbh9mmt7dhzncoYn6Eg/rVS6Sxe4O9nckkkgSv8AjztGKuRy6RC6KspkYjOy1tIifxLFiK2e5jFaXK4srpsNPdM49Wl6/TJIqNdMzdF5nkjiPRYXYkj32qw/WtGfxPa2DiGK2vSxIwROin6fIvH0oGpG7Je8t7uMHoJNRkXI9Mcn9KnQtFL7Fo8+4w304kUZA5kwR3KkDI+oFZ5kEUhEGpS4J58uHyjn8Bj9a6uKSxtISthp1urMMu73Mgx9SQCfwqO5u7GKEedDpJYgEg/Mc+xYnP1otoF9TJiMroGmSWYAjmaZQR/30Riqv9lWWo3hN1dw2qE4UpKrE/Uljj9a0xPNKR/Zw0yE+giVif8AvlT/ADpbnUdYtioubtmJwQkcDDP5hQf1pW6AVH0awtojsuQ+BlXEZkAI7gBRk/iawZreynlLNNfTMOuIQBj0GWOK7W1v9euY9/8AZlxyeHNoOR25Zh/WpJrnVd5E6XyMAMLC8ByPdck/zoSQNnnssUKEuLG78scby4A/H5ev41p2VlZy2wcWETnGSbi9xj8Fwa0r9NdnYiKDUVBPV1Vf5KP51Sm8OX8qGW+vWCjkAsCfwBIoskwuS2s+m2kmyYacSSQERGkCnty3+NX3vkMqrFcaWi4ACuoAHv8AKTz9ayItAsSoZzccdS8iID79TirdlYaIkimZLcAH/lpdtIT/AMBjUZ/OmBprHYynMmq6cJBnIWEy5z7sQKux6vBFA8UN3czlcAi2sYwPpk5qo6aRgqsSKjDGYdKc4B92Ofxqsx04EwWgvGZecx2EZIHqQRn9aNQFkvbqaQ+Tb6s3PVgoA/Jf61WEt0txIZvtUpA5QzgAfUDIqD7KtzMYja6lcN1IEKxn9AxFXls106JmOi3sakYLvuYY98bRRdhYbBYrfzHyLGBmPVpLohR69GAq9HokMV2FubvSYMdVEmCOPQZz+JqhaRSId1vot2wJJEjiQKPfgH+tadvLdJEC0jW02fvJYlifbLBT+poAvxaVoxLF7trtiDlLW0LEjHYhQf1qfz7azgEFjBqduSPuixJbP1YgfzqpHpV/LOJptW1AlxkASxxfoWOPypw8OAyFmv7k567r1iT9AqEGmBDd6Zb+UJp9N1XUJm6vJKY8H3wcCuXktkkuClxZWlrbAn5Y7tA/4sSSfwFdc/hu1ggIZzLuHWdZZCfoAB+orIXwTA8gZoblixOEitJBn3+ZxxQCOfubmysJ1SytrK4z1M2+Uj8SAPyzWpaWz3sXmW8RMmAClmqxAH64z+taDeAoWBMsF4igbh5duEJHoS8hH6VUbw1ZQQCT+zLoAnC+ZeqCT7hFbB9s0tR6WIbjQC6n7VLJG5HJmuIiR9CZB/Ksw2dvYMyFdPdQMb5bgMxz6BGNXj4fuAHkhsRDyAC0UkoB98oP5GnNolxAVFy0iSKCwMVlGqkdzuJHH1FDEQLb6Q6qbq+tzkcILiQhfbAQ4/OtS08OaTPa7/7W+zKSCBGjBWH1dlzn1wKryT25jWK+i1ecOD5aRyxqjY64IBzUTajpOneWg8LrkjG+5uGkJ/AYAoaAlvNM0mKUJazNcTgEBY4EcAdycM35k0+0jFshhlhgZmPDPa26lfzOf0rWsbmwubYSxaVYq5GSkekyzFfqxOKrT+J1tZ1htXkEgODHDp4jwfQZcn9KGkA7+w7+ICSHUbHaeQgRQWHsEUH8jViHw41/JHJOjSMOZBPFIEP03OMVQk8bvcgJa2t3NMv3SRGSD7ARkj86qrf+KdQbbdHWFtw2RHDCxA+oAAP4ildBZnR32laVBG0ai0jkUA4tbESEn0JIbn61zNzqlsHMM7PCo6oIFjJHvtRSPzrai0a+1O1ZZX1CCMjBWSMDI9wFXP0yaWHwUZVARxIQchZLQKp9OQ2CPrmm9tA9TGsb3SI2DtYLJJjhX3NuHbAI4rYh8U3dyywWEIgXOBG0pix7cyAH8vwph0PVbBgJNK08Rgj5t1vHkDtkkkZ/Op4dOil+ZtJ0qFc4JEvmsT3+7GwoSYD9Qv7yW3EM1pamUDHmS6nGwHvjP+NVtGt9VDbU1+xhJbASKQsyj2VBj9a6B/DQuLdFt9OtNvBJ8mTBH12oPzNSJ4ev5R8s9hbKhGDHEBwOxyxBptCIDYzQq0t14ku7gjqDblR+bHFV7VLASKbhxO6sWLySjGM8ZVWbP0x+FbllojGQifVrZTnIFlFGGP1+U8/lUtzZX8EzGPW9UCEDy1SEk59zhVwff86WgzP82aWRv7Mu3SNh/q7awYR5zySxUnP0rEuTLZX5a6/s5pRyY5oZlLn33lVJ+grobq0lvpd13fzJGOcSNICCO/yMB+HNTy6Xpl/bRo+sNEuBzAojLAdiX5PvmgaOBu/FN8J0Sx0/TrWRmxhIYhkfXGfxBq3Z+O9TsLw/ajbMzDAChht9yMHI/Gti80nwNZXOL+/muGznZ5ikA/RWA/SjzPAiky2EsdvMowHSeSMkenCt+gpaiJX8Q6pq1pHn7TKOSWtNLLg+wJII+tYl94isNMJEsLyXBOGgu4JAR7kGQqOnYH6VfvY0uolCW17dxjnYqXEmfQbjGv8AIismK6gtJGT+xLu1kJyY9kMYx9XUE/nT1sAkvjEyxlLHQLQZGBcRxsdn0IVTn8aNO8+dWlv7rVzG2QVUTAE+gAU/zq0t34tlSRbW2ljhxlYzNEVC54457Y54p1l4o1yKVw5gzGuP3SRl1PuwjIx+I/GgDTt5LPRrENDpF0FI4kOnMmR7uWJ/HFMTV7O/V3ttGhu7kEAo6lxngclo8D880p18Xk0UGpXTS3BAJSFpOM/7qDH4nitOLSbW086W0E9mzDMlwpkdifqDnIz3IoGvMmjtNbngV1tNKtNinZ9njaSVfYElQDTIdI8QGFmfWtXIYEYkjckfQAY/UilTVEjigEOuzSEHnewkLH3HmFsewFRNo2tavPJK1+6WpOM/2ftbGOn7xefqBQAukaE0byPLpck8xPNzIrBn+paVT+QxW1LpbmHK2lkjAEAXEYYfmXbH61x0+iaPYTkXXiPVFkzzHbeWCxHoBjB/D8atadc2TzNDYLql2AwDSXt4ygHuMop/Ik0uozftD4pjEi3eo2BhAARYI5AFHplUHbHQ1Q1G2uYCbpNVu7gnA8mO288ZJ7CSQn9BVuSJ7h90Fzp2nhRgyQ27Tvn1BKqPx5qWzS6g3ibXXuGZcKLq7MQHuFUKcfiaAJ9PS7NoGeW/3KOQIguPYKsZA+gY/Ws6ayFxeMH1nWFDgqbee3Yo2eowwAPT/CrnlRrG0l1q1sCRjdHMcDPTJeQ5/KufSz0qC8YxatBJPIcnfdsCT2IEbAfiBTEhdU07QNFtFlgtmF2PultwBPc4LEfhXMXImuVLyuQzep4Aqnq2rtLrNwruWjt2KjLMQcHAwWJOM+prBv8AXZZQwDEDmspO7N4qyNW4vLHTgekknY1g3WqtcycYA7AelYc92zscsSSfWoRcEHOaEh3NcXYjkDPh8HIB6Zq1/a9rIdrHYT3IrmnnYjGSaiySe9Oy6k3ubd3cWzgkSggcBFzyfc+lZTtuJZuM9BjnHsKWKIuRwck1NdYi4VNvY5PNGiWgmUXLMCT8qioCew4H86e+ScnJojiaViFwMAkk01diZEFLHAGTVlEEaMSAWx19KfCUVSuOT1J60kvyxkA9SBVqKtqK4QyHdyeSaa04RiGRXHcEVGpAYdqjuB+8PoTkUdA6l23gtrrKoTHIDkAnt7Hv+VJNbSwNjefbcOv0qkkjRyBlJUjoQa1TeNJGNyJk8twcE+4zgfgBUuN3oNOxVWe5j+XkjIOAc5P4057mRgPNLKrHklcEgdcHvipcwSnn9y3qBlT/AFH61ZkjnNqA7GSGMHaQ25VB5OPTJ7cUKmuoczKr2lpKB9nvl3YJKyRlT+YyD+lQNYXKoXELug6ug3AfUjOPxqtKV3nAwfUcVYjMkCJIJpE3DKjqT747D3p6C1K+ULAHPXBwa3NPINuuDnAxWYb+7l4mZpvTzMtj6Z6VctdRtolAe2ZB3KE4z365qo2TE0dXawTNpgaAJ5hck7hnIHYdaybsXTZwkYPXIABxU0euQfZY4ra58tlJJ3jg5PHY0yWeeVBiJJDjAKHJxzxgHpzVtoRNpL3k5MYulDAcox4I/lSul+jEAR4JIBGMHjtn2rJt7u5t7sCIBGJwAR/jWtNezjAlRSwGORyPpihMGhyG6LDfLGmcH5QOenccdxVj5p2EqysAhHy46jHrWVJdSvk7tuTnCjA/So4LqZrtFMrEAE4ycdDQ0nuBEz7pGPTJP86D0PeoVfJPH6U7dQAy+craZFQ2i28jrMikOrA5yeCDmpL3H2cZHGajtYzGW4wpIIqHqwTsVrlHjlO7oTkH1qLOa1J4xLEVI5xwfesoqUYgjBBrNo0TuTJ7VKpIORxVdT0qcEEVLGmWFcHnvUyOcAgdDVVT9c1LGxzilYtHQafcgYBP/wCqr8unLFP5ok2owDAg+vb61hWrgEH07d63FLTSLGEaMCLnIxlgefr1xWlJ8rJqaosRXm3EauWwcZJyavRR5G4nJPoaoWlsEYsVwB1JFTTXSjKouD2IrsTurnK1qWmnWOQKOeeR7VzslnAdQliu9dngEbHGYWkIHUYw3PH0rbt4i7hnGSetZF3bWd3fTSS2jBTIQ0wuQTxxnYBkdPWsauw47mPeeXby7bW7e8Qjl3i2E/hkn9asQ66kEYVtKsXIHUxkEn3I5/Wtd/Dll9lWawe6kkxkkqrLn6AHH4nNY7x3dpKzIA5jbDF05B9DmuezLuiOO9jml33NojxA5ESylFHscDOPxratLs3cpisoLGzAGRhySPoSRz+NZRuNReXAgtGZjnHlxnP0xnFPXUdURjDElnE+QcrFGrAj/aIz+tNAzq4vDGqm23Ta8Yo3zklXbPsTuxVC88JapZzK63ct7HjI8uVoyv4EMMfp71SifxCYzONSWMAjLQshIPr8pz+Va1ppGoPGZ7vXghYHabq3Zt3uGZSO46dap2Er9TGkvNKtEBlsLoSZwzCVGGfrgj9K1NFu/DF2zfbL2ayABGJI1YEH0KpnP1Ipk2kaU6Mt/q4nuXJIeN444x6Zyuf5fhT4vAmlbgH8T6eVIBHlyxE5PrlhipV0x2NddK+HzyYGqpIWHGTtGfrtGD+NQvoOgWNwLnT/ABb/AGcV/jSVXIHttYE/Sqtv4E0csRc+ItLVQQSRdqpA+mGBP4ioNW8NeEdOjY2vicXEwGVTblT7FlBx+VNsLMy9c1m+uL/yINauNWjHCyPGVLE9gCSazDbXuStzY3IfqwK4OPXG0EV1/h/xNBpUP2b+11swvSW109ZQc9clgGNdHc/FSyghRJLa31iUZAmeIxH2JUggH6GpHqee6XP4etpAdRtL66HeNJBGB+IyT+QrpNN0TRfEFyot9K1i0tcEkwqZS3oAWOB9cH6VSl8bz6mkkD6bYylyQC0SrgE+2MY9QRWppNvfOkcK6mkBPeLUyCo9lDY4+tVGzJOn/wCFaaDJbq0M+q2ThckSMrN+IA/kaz7/AE7xB4btGXSPFMk8Kg/unyrADsAcgfgRVDVdPvZbYxSeMrKdAeQ4bd+JAY/rUVs8/h6D7SbGxuweBcFVdXHflmBH4LTsBBHpvje/U3ElhqNyCeHeSRc/QZGfwq1Z+GPEeoSFbrSrxUByxubp9o9sc5/WkTxXpzqZkgispSST5U0jnPqIyuz6citaz12bUIQln4qmjkbAYPpW0KTwAWjPH1zQkBWu/DEmnQhnHhyEgYDTAD8y0ZBNc8YYJLsRT3OgKB/zzVQpPuyxf1rsLXwNqb34utRk0/UVc8yMWkcjtw5AH61148GaM8ASfSdPYcZCwBcn6qcfpRZ7jujy+Hw9DcyB4ZdEjUYO+LUADn/dYAfpXQWz2GmALc+IMkDlIrmAgfTmuguvDOnQBmsvDmkSMo4Ugtg+425zWJql1BpkcSzeGLcsxxthiVQPoDESfyoDQW5u4LmIS2st7dKOhGprCM/8BYH9Kx7691yOMi0a5gI5/wCQt5549ACSa19IWK/uTFdeBRChBIlmtEI9h/q1/nV6fSPD8UxW68LFVUEtItiFTHqWEhAH4UWdgbWxxn/CzPEdlGE+12c4UYIeEg/jkA5py/FXxJcjC6fYTAdcQMQP/Hq9D0620KKIS2OmacinkOJY9pH1GTU81zc+Zi11jTbKLuqQeYw/EsB+lFmJM8z1Txj4rubIq+n6VbxkZ3COLOPozEfhjNcDc3FzeThbgW0e4glkhjXHvlQDX0XLp1tf2SyXs0eqx4BybeE59cAqf55rJd/BERdJNJ05JI+Cr20IYH068VHI7jvoeeaP4B8N6nbLLL4yt0cj5ozCEIPp8zAn64rVi+FnhothfFG/ns0ece3zGrlx4o04at9hsfC1rcEHG2O0Rm464GBk/wCc1JexpetGH03w3opPJXUY41mIORnyxnA+pBNWoroGpmTfC7RoJxnxRCkeASJAoJ/Hfj9KR9O+GelZinke9lGdzLLIR+BXANXh4FuLuMT2utWcynlfs+iqyEezEbf1rLvPAfiBJCCbNrbGS4toFf8ABQD/ADpBp3Eu0+GUsY8lZ7cgggxBnDexDZOPpj61g3F34eEIW1tdPdyxB8yCWM4xwc7yM/gK1rf4UXd8zN9peFSActEMn14DDH51K3wlXa3l6ncTso52W6YB9OZOtHK2LmR59ciCWciC1EY6BVfcCfUEiqwm2KVMERPQEjkfrXa3Xw2mQbobqYqPvfaITFjnHUkjH1IrltT0S4012V3hcKSpMcqsM/UE5rNxaeo7oq/bUIO60gORjIGMe9QeYhJO1h9CAP5UgDKQSpx7jrTxcMgK7EKk8hlBP59aBk8V5EmA0cjDuDIACe3ar8M24furGz5GSZLgZP5kY/KshGQMS8QYegOMVovPp7NH5VrGgwNwBY5I9cn+WKpMTSI7jyn3D7LAjE8lZC2D7YOMfnVDbEWwQV55IOa1b24snQrBYpAeOVdj+hJrM2biQoGB6nFLqPoSi2sncAXLouOS69/bAPFMJiSM7bkkg8I0eQR7H/61J9mkIzgAepIx+dSxRXXlMqXCIhGSDIBn296AIVvCiEBUIPqgo+1ggAwxkg5BwQfyBwfypps3O4rJG2BkgMAfwB6/hmpYdOumUOLZyh6EjAP4nihXDQa94WJOxFyMcKBj6VEZ8jGT+VWmQoCxtCAODySM0yK5jiky1qkg/uuTj9CDRuIreaQchmB9jg0CeXHErgf7xrQl1O0eLYukWiH++GkJ/ViP0qvHeQo2WtI3Gc4JI/DI5osMq4Y9WOfUmkyQeQCferbXkYbdHaRIM9CCw+nJNMe73gj7PCufRcf1oAh3+qJn2NNaTn7i/gaPMP8AdGPcUnmc8KufcUxhkEfcA+lKPLP8P45xTC/+6Kbu57UCPZH0uxknK3w1Cecg4MkyKPphSSKtWnhi2nXMWkwoOzzTzPn8FAH613M9/JECI1lXHQJlifwUCog+rTEsXm2jt5Zxj3Jb+lbW7mSZz9l4YW2fm203HXItGY/m7VqpaW8RJkuBET1CJDGB+hP60y5W/kfAGnkDgiSMlvr6VFFpU8su+eO02jgbLYHI9uDRZAm2OeGylnESX8TAj5g10zE/gpFVzo2kWxLE6erA53PBjH4s9agsba2Xc8UUaE8kwsc/gCB+lVbm5sxIIrEWYkIOCIowc+wIJ/MUDI1jspgFfWiIwOkQhVR+YNVpLzRrQkJrcq44JMyj9EQU37TrwcxKRKDzk3canH0Vc4/ChY9WnLRG0BbqCHIwfqYxn86Wgyk0ulagT8012OgciRs/QF1/lUFxoDvGDYBYSRyTbSlgPbJIraNhq3lFZWZCBwTcNgfX94M/gKz5xc20bB9b08EDlDF5jD8SWJo3Foc7N4YgVi11q8pc9UVFU/kzA/pUJ0jRUYKHvZmGOdygH2yA38q1V1rU4pD9l1CGUHj5bJlGfchQabJqPiG9bYJvlBwQmY8n0y3+FFkLUhWLQc7ZrS4UjHSJufoQoP6Vpw3MTjyrWykSEAgkRFjj3LEAH6iktdPvEJlurOBTjGZnMhJz6qQKuR6Zvk3Np0IYHP7qGPB+pIY07DMmeLT41YvYu75z+8uIYyT9AST+VVRKDD8mnXEaE5JNwqqPU44z9a62O0WPDNbKo7hyT/UAVQvNgYlLhYmGQSDEBj/gUh/lSsK5Vs9Wm2rbQy3EanAO2LcP++g/8h+Fayi5jY9Wzz87upPvwp/nVG0dkhCpDfXAJOTHc7VJP+4AB+dVLkStISukyKw6eZctKT+BDD9KEDZpXF/CrqLqebGcFImkcH2yXH8qUG0nlVraLUEYckx2ik/iSWJrOtdM1ud/Ntke3U9lhkGPyQDFXI/Clw0vm6nczuSOMsqAfgxBNAy0w1GYERwaqF/vvKsYP4bQRUiaNfz/AOvuxDGwwFNyXP4jAFSf2Vo1tFnaC6jgg7iD6jIIH54pttNbGcqiPOw4w8qkfgF7UBoJ/ZVlZBjNq0KMcYCkbsfQsQfyqK4vbEqLZL+4kwARtgLc+uAv9cVdvrx4IgUXT4RyD9omk/lkVx934gW0vCEFlNN2FvZ7sk8/eLZpgbbExosiaPPdEcbnZYQ34Z5p0NxexEgaZYWZbgGS7DEA9TgEE/SufHiXVbtSjaZeAA8i3YjI9y279KtQyapfxD/iRaiFyMNNcTsCPoAFI/KjQdi5KLsMftt3CsR6BLlVyT6guD+VMku76GNltLBZmxgPHcxk49cEsfyFRnRpp2IudDkjOM7sLjHvksR+dQLpepXO1LXyI4AQdzxsMj0GQAD9DmkAWmr+JhLsfTL/AAPuBVUED/eMZJ/MVPcT6jbzLJfacysSQryTSMV7gZwQPoBV+30ZkhKXT3ccYILrCFQNj1ZmLEfiKksLLSnlaaHTJnaMkCSS43nJ7AIT+tAjJkd5Szb3JYZINs8qgfVox/PFZ9zBYuxDG5uCoyEjgiUA98hTj8xXSX2owQOsS6aokJAberLgd8Ec8e4FOtbQSSCY6czwZOSzMqkEdg5APPtQ0COb03WtUs4mt7Zltmx1/dqwHbIWMtW3otzr8sTTpe2d4C2fMnt5JXHsGZQP6VehjiSaQNoFvbgEbZHtjIx9yBwPzqzdTwPCofxAdP7FBHGoP4E5H50rDuK0/iaVxmK3aEDkSRRnP0wCR+Iqx5V3OA0ytISMbEtACMD+8RjH4Vyo1DRo5nWTxVqxKkgmEFQfoRn860bdNF1JQILG9u3Ix5j3SbmHqQWB/QU0wNNfOW4CiMwMBw0ksQLfguTx+FSGK/u5SkOozoTwWR2bH0BYAfkaxbnRItPCzLpxiIO5R9pDOD7BpMZ+gNJFJLgz3C6xGo6ZWTAHuFCj9T9adxHTvpDxW6rPe6lcEDl3nRB+oJ/Wuca50XSr1TNcvIScFY2Ergn1KuP1FZvn6FeXkhuLXWJgByI2bLfhk/zq9aadpE0qrp/hPVCrHBluC4X643AH86Q7Fq4fw/c3CyNrOowyEYVBdKoI9wA2KxtRl0N5ysd1qUsgOHMUjTAjHr8ozXUjw9OlsxttBsN3YvZR5B98ykmprLTdaW3ZQslnGAci1gitgT3OcMT9RSYHJJbWEsQEGha5dNkZP2faSP8AeAJ/Wumt5YhaIknhDVCq4wJySD9QTn8wa0RptxBCTdatOXI4D6lJ098KoH51j6hoIuQxa7vrsEgCOAXE4P4+YB+tFhjoNT0+0v8AePD9lZKMgu0sSEn6MAf1qtqfia9DlrJtOjjJADyywYUfgxJ/ACqcfw/dyWmt7yGAAncbCLI9uZCSfrVWXRPCmmThJ9T1GymIz5j7T+SR8j8TQgZqabdeI7uRp3vo7lD/AApbSMuPQEKAPzNadxPqTxIkXhVJXU4Et1tCg+oJORWNaan4TsoS9z4m1nUzghYg8i4x7AjH4mrthqGk6w2/T/Ckt2gOPOv7sMo/Bixz9KNAsVr5NdtkaSS08K2rEdZGDN9cMSP0NZNrrOqS74YfPnmQ5YWIjVW/NMEfT8q6u5vZ9MJeDRobZQOXtY4iB9SNp/Wqy+JdJu5Yh9rnkkkIzHJdmNR68Bjz7E0xFPTbvUbx2jmsZo2Xq0mqCMA9siJQfw4q6mhWFxc51KNJmbtHFd3QIHTLMwH6Vq/bNI0+RliaBZHwQDKu8j6sxY9+lQXHiLRrMtK1xI0oHBEfmAHsCQGwfrSHcnPhvSY4wFtNTSPGdlsFgUfkQ35mlaw0IKIH05pS3QXN/uJI9SGP6022udYvoRNHbXTBhwVghhwD6bxn8cD6CqN5Dr8jEiy1CdQSGV9SaJQPXgKv5EiiwJs3rTTbGGMsljp9mSCu6GQO233b5T+ANVYNJ8LW0zRCW2uLhs7hsE75zkk53cj1NcbvubCW5EVtpU4KkyhpjcSjHUE7yAB6kgVHbXesraidTGmmsAoE0pkjGeMbQxCjnv09qQHfSzwQBYbaG1YHtdPHGCPYKpJ+mB9agtYImEz7dKtXIwZI4mOV7Z3FefwIrjtDvLm21GWK31m0tLXIZ1hnjWM+4A5/Jh2rqE1fQ0tJFvvFhuQ2Q0U0kbLg9sAEkduppjJba20q0vmcXs0pJyYxKqx5PfAwfzNa/wBkhmYzJBG4YAcKrAj1JLc1ys7+DLxAovVj8voIrUED2wYsEe1Z5fSopdtlq3iSTH8Gn2YjA9uEFArHnOugxa5rK42lbqQEYxjDGuTnkbJyc5r0LxX4YvrSWXV4LDUk02cKXkvmVpRIc5LAEkAnuQOTj0rz26jIJ45qGtTVPQpsSSabkmlwSe9OCc0gECZNTxxZI4NIoA9TUqlmIAz+FA7E0ahT8oyRzxVa4dnJO08HHI7+laMIEQycE/yqG/lDwe4INFrhbS5lbTnLc+1SRvscY4x2qNuc0znOe9aKyIJJhskyOh5pJT+6HfmgncmDnI6UMMwkZ5FMRVyS1PlOVU8cVGDg0rHK4qRjetXFPy1UHXtVlDxTQDjmrUE7xRsyMykDqDVQg96fGcxsKaEKLmGckSxBH/vxADP1HQ/hinTQTsnnZEigDJU52jAwCOowMD0qnj5ieh9alimeFg8bsrDoQcEVIxm/ZhjyM1oaaMoSRwT0NR74LxAJlEMuc+ZGvB+qj+Y/I1agtpLa2DttdGJxIhyp/Ht9Dg+1VHcTNO+021NlauIUVmUliowTzxkjrWMbNomzDM6H68VvT3AlitoSpBWMfrV5tNtZY4pQoDEAkDoeORiraW4jmYZdVjXcu2ZVP8YB/nSPrVyHzdWqkDg5BXP0I4/Suha1S3idUztJJAPOOKqaZIwzEx3KSVbIyCM96mzAy4r22nx85iJzkMcj8wP6VPbQSG6V4gHGDzGQxHB6gcj8a6STRNOuUDG2jBAxgAAfpiuNa02XO2GVowSQMEnH509Q0JcEEg5znkEdKQnnJIzmkXUb+P5XdJ1HAWQBgPoDxTvt9o//AB8WTxnu0THk+pzkfkKLoLEV45NvUAv1jwpVgQMHkVdkis7qIrb3qA44EylfwyM5/IVSn0++VsiEyLjgx4bj8MkfjUtvoCQ4alHj7rD8qZJcwT8AMGPTAqmd4OCoB7ginRuwlXKjBOM4qW7jSJQCOe1SoaIWEYeJ1BBHB96g83YxB45qWi0y+gBHJxz1NWYoJJGCQq0rE8BASayvtbFdi8Dua2tL1S7toES2ZUOTllQAkHHU9T045HU80kl1By7G5YaGtrGJ9WlFsCMxxqQWJxwSD1GcZA7Z5p9tcv57b5FYBjgLwOQMn9KybzV9QkyzXbEMRlAoCsRnBIxz1PXJ96dDMqOu0gnaAzBcAk8nj05xVOyWgRTb1OouYJnAaFvlPOM4FSW1qgG6TgnqTgjNR6bdKyiN+QRkfWtRrHIDxHK56jrirp1VsxVKb3QxvLVRtK5PcdDXG3OkWYuZydbgSXeco0cmQcnIJ24rs/sw2kkYI546GuW1fW7CK6uLddJt2kVirO8khyR1OAwA59Kqq01cyimmZhsniUFNVt5BnAAcjH/fQAFTW93NYsWS5jVu7AROfzJJrIkmleQhcxAnhFyAM/U5rY0TwtPrMwVrsxKOWYQySFR24UEfmRWKu9imW7fxdcQNkiKYjP8ArFbB/BWA/Sr0Hj3UI2HkWlorE8EKxOfYFiKnPwy1JCGiu7Z1OcGVWQ/ipU4/M1Tu/C9xp21HvdMncsRsh+dlI654BH40/eFoXbvxprd6oWW9gt8dEjQRn8wM/rUlpFd6vki5sZpFxma4llZlHoPM49eAKyn0JoCHlCMxICoEKgn1JycCtu38Pa3cWhms57Mw5AMcczEqPTBAx701fqI038G2M8Ae51mxeVl52KoU/RgwrMvPh4sASa1u4ih6h5QFJ9juBP4GhPDd0haC9vrGzBIbAmAZj3GFLH9M1Zk8K2v2Uyi91G9OPlS1s5GUn/ebH6Ck7blK5iahoF9bW8YXStOuDITgwSTs4A4Of3mMe4z9a5y8tbmKVo209IX9F3HH4liDW7qsYttqHTZ7EgYPmNISx9eSMdO1YgR5T+6imnIySArED34zWb1Y7slsdZWyi8k6Jptw5GN88Tu3/oWM/hWbNcNLctKIkjBOdka4UewHpUhbEm0wBGzg5yDXS6DeeGdPlA1XRjfsWz5hnZQo9AuBn8TzQrvcZz1u7ZAMrAHkBBgg/lXXaBdaK7SPqtjqepXQA8sRyuoGB6qc/pxXaQePPBCRC3j8OoEAAAFrF1/En881u6Jr2mXryNpum/Y1wM4iVC30IIB/OtIpohnPR3miS2xV/A+rlSMs7CV2z/vHBP51p6Xf+HDkjwukBGMK8Slj74Iz+ddWupyeUQ2nXLrjJfCHj/vrNNl1ewt4g808sQHG1w+B+HINVZ9RXM95NIkVSnhmdweflsIyM+pOarLZWlxJsXwdb4J5MyQxj8ep/Sor/wAceH9McOEMzk4zFDgn3yQAfzqm/wAV7DAFrpt5NJnAQhRn8QSf0o0WgK5qS+FIY901haT6dIwwy2TRSqR7eYRj8MVNaeH7URMkukvuPLTPL5ZPqTtlPP0rh9b+JviHyh5GmDTlJOHkiJLD6sAPyFYh+J3it0Ki7jIx1Eag/oKm5R63Z+HtLu5SxmvplQ8LLcySR59gxIP1Ga04NA06zkkksbaKBmGHdMqSPfBGfxrxaLx74xkjWFka4WTGB9nwSPYqAfyNbMGs32oARX3gnUbgNgHbcXCgn8SR+dO4LzOu1rw7rMsjT2NyzED5IxLEQTn0ePA+uaxl0LxqYmU30dszHqZYTwfZYgP1q5Z6Xa3iqF8K3lkAOVkaMqR6c/NW7D4U0WWIrNotsuQME4J/Tp+FFmF0cJ/wqa/vJXnu9bjErEk7ICcn14YD9KmPwfnFuFHiFzJnkeQSuPb5q7U+FdKhkHkRyxYOR5d1KvP0DYoufCVhqCqt297Ko6A3spA/AmjlVhXuzh4/hNdWzrJ/wkLIUIYOLYgKR3zv4rabS7i5thaXHjdmjxtKWwiiJHueSfzrWHw+8OIhU2s5XHKm6kIP1G6s698NaHpcLfY/DltduQdvmzAgHtnzDjH0NHQa3MceAbDTVZ7XWtTRmGGAvI0BXvk4HFbOm+GvDL25RbKzu5gSGeWUXDg+5JP5ACuG1jwtr+ooCdN0HT0HIMMkUZ+hIJz+dcpqHhjUdMUSS32m7yeEguRI35LmjmSQcrPa7y0XS9IaFbo2FmhLMtoqRED2LnjnuOTXOjxj4QtYyX1HULiRR9zDE8cYyCAfrmvM4PDPiK/bKwSSAgEGRtoP0LEZrrdD0nW7WARDwRpF2VJBklVWbPuS9NSfQVl1KviT4lG7kWPRoXtYV6mUiQt6HBBA/M1z9z4v1bVY1g1HVpvJB4WOJR/LH869NtJ9ctjh/AemoRzmIxp/X+tNvvEkssbRXeieQ3QKmpxoy/hyCaWoadDkLCTwO1gUvxcyTBQQ6qQWbvk/0rmLtLGKV2tYnaP+EEHPX3FdpfC8u5RJDo1wwKgZaferAZGQQNoJ9sCuaaWdJGUwNCAefMYEgd+tD8xXZTtfEMNm6kWCygD5hKoP1xRL4iQys66eGDHhHGVB9gKbcXBkhLRRkAkZYMMEgdx0zWdNM5YM6SZPU7jz9MVPNYLIlub9bhw66UiHByAGAOe/GKpNaXrHP2SRc9MqR/OrEE9qSRM0yg9MMf8A69XPtNk0qotzMI84BkkYge+BSSTK2KMelX0sYYROecAbCc/TjFWx4W1GYblKNkZ64P0wcVFJNbRuwZTOAfvFjz7gcYpv29c7FDED7pySfyqko9RajH0ea2kKXZkhI7FO/wCJFP8AsVrHjzHVeAQSSSR9MjFWIbm5uRsWBpsEEfuQ2AOeTjOOverd5fgmATQRokYGRBB5RH1OMk0aBdjbHVdGtJoxd6ct2sYIyrAZyOMgjnH61Yl1vRJI2WDSZ4yRyFlGAfXG3I/PFbOmeMPCunRDboTSTKPvzMGYnHJ5yPz6dquS/E3TdqmHRkQqAAilVHHuFP8ASq8hW6nDNdwJuCeei5yA2D/TmqkjRTyEtJtHOCUAz+VdBrfim11ti5sjC7EZQNlOD1x6+4Arm5mV2JjQgHsCSM/jWcikOt7KCfcJL6KAjoHRjn6YB/WoLi0WGUqlykwB++gIB/MA0NbXSpvNvMFP8RQgfnjFR+XO3ARz9AaQxPIkYEqrMB1IBIH1qEg9gau21m0zgPcxw54O/dkD8BV/+wiY2kW+gIHoQM/TJB/SiwXRh7G67T+VIYpP7jZ+hrRmt5YBtW5DEj7oB/KprTTru7HDoCTgGRWxn6gED8aaVwvYxvKbONp/EU4QMeuBXXnwNr4jV4oEmB7wuSQPfIGKsWng7XbaUebpKMx5BliMqn2+XIH401Fi5ke2zay6xnbYTKTwA4YY/JSB+dZc+rTPGTMrRg9AZ1wfwLCqTWGtcO1laEnr50hf9SFqZbXWoE8yK60yME8hIyCPXB5rbToZavcrMl1dSgtqVxGuOFi6fmGNSXNrAkQNxqd3tUZ/eTMMe4GM/rT5oLq5QifU1B9Rn/2UqayR4X083G8300snUiJWAJ9yxJP50NgkTf8ACPWN9tla7vXhIypZiwP4kn+VSSaBo8cKhpZQo6lmAAx64H+NW49G01GVmW33L0M4C/ng/wBBUsxsIIhjUNPjIHSOIMw+nUmpKKdrJ4YtFIXUWTOd2yVlz+IAP61Kdb8MWwVoIHu5D03NJJ+jE/ypwS2lMcsYu5hnBIUIG+u7bUDadpiTsTYxhick3V2owfYZP9KBk0fidfNCLpkEQYHbvwgP1yRxVltduYIjIYbVznCpbIZSPrgECoIEtA2YTaBgMYiu8t9ATjH4U67u4VgO8gkdEe5IB/HeBQDGT6vqdzH/AMe1woxkEWxA/HOf5VgT32sK+ImK5PIkKKT+QH61qJp0N6BOyIQOVeGdyAfTqRn8alfSgVIE94oOACqIcD8cmqRLsVbG/wBuTc6lArNjiEmVv0Aqxdw6bckFr3VblzjMcbFVP1ABP8qzPs2madOyyRPKwJJMkIZs+2T/ACFWl1O2CgWmmagwJyCkYUfiSeKNQ0BvsSKYDoV2E6ghjhvryCfyoiCByltoNuCOSJHGfbOCxH41MLnUDKHTSQucBjLdRBsfTqPpmp3fUZbfJiuFbIwIxHJj8NwFIZDHZ6jcAqmmWaNngB1JA9TjBq9Fomrgj97bwHGS7KxA9gN39TVaCyvZ0KzSagCTncREgA+gJ/lUUvhq1lkLTtd3Uh5AMzFR9dqAD86NQ0F1GyvkQx3Wv2aR45IJRseg54/OsmKxtbhgkNy94QcEyXAAA+uOanubLw7YEi9tEQ90Scs36nP6VPaWWhyRCS08OmRDyHlkY5/AnI/KgC/a6NYRRhpLqwjGeUdg5/MsMfhTJLex83el9oSHp8gDMR7ksQD+dVmnstMDbtF09QedvlMR+JYgfkKdDq1vdMFFhp4iYZwkTAY9yQB+RNFgLccti7GIjT7qQnAQGMHA9NqZ/WrLSW0dsUFraWy5+ZRCSD+O3msXU9b0W0iKW0FgkxP3o0JJPuFxk/jWH9vubtlItPMBPBNrJJx645A/WgDqUu9OgkIiubOzTOTulQbh34LZH5VLJPpupBtms3xYcAWtxIR09FXAH0rmFe+SQC3t5rZychxHHCM+4ZCf1FaNtpniK7ZjqGpNPbHgJHcMo/JBzSBIdcT2lgwhbUPEpz91YUZST65YAn8qzpdXttMlaeLSNVuWAyZL+UFlGOoBBI/DFXp9AsbSXYdJ1CcYyXW/KjP0YA4pINJs0dpIvDhYk4bzrsyE+5AzkUxmC2u6rqJaaxtXtgckCNWbcfc7SM/iK07P+3b2xLyNqcjg4aMTGMA9zhcn+VbIglhIkh0KKIA4UQ26Jk+7OOPwFWTYXd24c6WAG5ZpLhQB7ZB/kKVmHocowubRiDY387dWD3sgXP4FScUJfxXcqwS6bGjFiGLPLIAAO43Enp0ro/7OFufk0e0jlz96G6KEj1JCjj6mpNN0eO6uWuRaqkmcGQXbqT7AsQT9QMUAiOyGk3cSwlfOP8S2WmsoB9MsDzU6aB4Zt3aW60e9mcnOJpFTb9RuUfmKsalYXaFttywBwAhuZZOCOuI+fzp1l4eSNQX1ORZGHSG0P6M5Jz9TQBZtE0eIH7DosIUrkgCNgPxUEfrUc0ReQS/2Xp9vE3Bbyl3/AI5yCD+FXxoVtEi5mv3YD+O4Zc/kQKp3NxpNhhp7XLIejSo7E+wZic0JCY0QKigw6mkMZOWSILGPwKDP61Ta0il1INbXzvMF4wsbtn3ZgSB+FSy+LNHsow8mk36I3AMkQAJ+hOKpN4/s0JEGnoF5P7yZFx+AzRdAbMNhq5kH2nU5gpOSsTKcf+Qwc/TFbXlXsEWLcvnGMux5+uWBrzS78d6tctJ9haGONeSY1LYHpk4/lWO+v+K5zu+0X208gqpAx9QKTaQ0j0iXS/E9xcCWbVLMQrkhHWQg59VBwceuTWdqOkanP8114ksYEUEBUiWIL75zk/ifxrl7Uzapbqb3W7yMAYf91JKc9xkgAH8TVy2sPCduTFPHrN6RywSIDP5DI/OjcPIuWdzY6M7B/FTyHOWNvaxMxI/2mzgfkK14vF2mEqjazq65PBklhjU++VHT6VWsdM8MXMZa18OXGAMlruZUH4hpAanfw5orhZVntrKPvDHqCxKSfUkuT7AYoVx2ILzUbPViqQ2tzqhBIVFluJc88kkBVx+NWk0HVbdlm0nwlpMUhUAPKhyueudzjn3waSXT9IhjLQarcTKMDZYszkHHQsrgfnisC7sDLcF47bVmQHJaa/MWfwIb+dO1wOnj8K+K5S0s+p29mT1FqEAA9Pug/qarDwJpIeSXUPEUxkOQ5+1ooz74A/WsIQW/lMZ73S7Yt0S91OS4ZR3+VBjP1JrKm0Twvu3S+Klkc8iO009uvoMkfrSA6yTwp4CtlBudVSQgZO6/GT7kDk/hWJPrfgiwgm06xtNQuImbLGKZlBI9CTnH4YqOx8PaTgNaeGdd1Vs5BuQII/0B/U119voU0Vvvi8JaVEQAQhjEjfiWKjP40IDhrfxH4ds9jWnheN2Y48y8uzIQfdecD8K0EY3cq3TahoGlIxzGlvZwyY99zAHNdVLLLbBS/g63ebAGXaCMAew3McfnUT3+vRNstfDOkQ55VgxJGe+QuP0otYLmVL4UnvWjlfxK07jJAitVAzjjlSRVu28FX8UW9H064k6k3NpJIT+LyED8MCpLmXxzqbiNbq302JRhnkKncfUYXIH1xUbeGvE80DBvEs8rYODGPLTPuwOcfhQFyf8AsbU4rgzXv9l5BDBA0cRJHqW3fhjGK2RbabcMs9xZJcEAcPKZ1XHoBuH6CsDTdE1W1+S/8Q28vqPt0pfOO2Cv5VFc6FNPIVk1PXWUnGy1t5FUj/ekkIP16UAdg6RcGDQQ47NK0UKgew+9+lQIxaTM+hWCbT8rfaFkwPYkAj8q57TfCNkwWJtMu2AORJdX/JPqRGQP1NdI2hQ2luALtLOFQMkySEAemWfH5g0hlpLi9CHESQIOgN1GEI9vkz+dVLi8154z9kfRY2OcmW5kkGPwUVnNpnh7zCQr3khOTIsSgE+u5VB/EGs/U5dJ0W1M40y92qQA7XE5XPboQP1poQX48TXGLebxHYosg2yRxJEwIPXAYA4xxzmuW1z4Zxy2iyaZMzXCg+YLmSNFb6Yxj8f0qxP4n09yJfs8sMuON0THp7ySYqGDxlc3E5SxtrmYgDBjzknt8qqcfn+NLQE2jyy+0q6sJCtxA8ZJOCRwcHqD0I9xkVU2EEDBr17WdfJgDazpKuxXAjklKv8AiCM49gDWXa+HrbUI47oaLe7WJIW3t5HBHbnCrj6H8aXL2LUjzyK3aQgAEknpipZALVQXwpPGTx+Ve0aFpWq6RE/2LRb5RglnENvASM8AlyzEfjWN4tv18QaVLpT6BdyXhO6KVJklaNx0JWNe4yCCeho5Q5zyOXUUUkKC59egqjLeyynkgDPQCn3llcWN1JbXUMkM8Zw8cilWU+4PIqrii1h3bLe8EAjvVqw0291W5W2srd55m6Igycep9B7mmaJptxq+pwWFsFM0zBVLsAo9SSeAAMk16laeGrnw7GI4PEemQlmBbLKcYGMncc564AB/CmIxdP8Ahrc3umSOtzJJqCkBba3tXYKfR3ICg/QnGO9cvrvhvVfDd2LXVbR7eRhlckEMPYgkH6ZyK9aNwWszNc+NNUuUUZeOwtmjU47B2Kr+n4Vx934oLx3NjBp1tJBKSFku4Y5JQvbLBRk984NFxXPOGTD8dDTSD6V21homlapdRiC2nBVQZVe9iiVm9QzgYGe3J96zdd8L3OmXZSGa0uo3UuBa3CzGMZ+6xXuPUDmgaOa6YqaN8daa0ZCkEEEGmA8D8qE7AXOCOMU1TtJ9MVCJCvFOMgPNVdARuWyQMY96blsfeFJKcvkUgRj0BP0FS3qA9SysCWGB1rY06eWK2G1sBuCCMgj0IPB/GskRSsCAjE+wNa9khEcakY5AwRVR3A0Z3t5bvaHEEqgAAn5Dx0z1B+uR9K3rS5DxJDNhJgBg8YYdiD0NcXfuf7Rkx13YFa+k6s9uoRjuiJyyEZB9x71d+hLNu4RsEcHj8awrcFWmI4xKQOK2mvbW5UmFysnaN+CfoemfbP51h3V6IpDFKjRsACQRjrzyPWgDbi1SKG22yAsxGMYrnbhvMuw+0LlwcAcDmkGpuTsQYU9cgHNLknaxHGQQceho3DYzJcxzOp7MR+tKrDjNS6jERqEiAHJIwAOTkelEenXp627qPVxtH64qL2eoyrNs67R9RxUCXE0JykjLg9jWm+njIDzKD6ICxz+g/Wpo9HVlBC4Hq/JP5YAqZSXQaM46rO67Zgko7b1BI+npSGW1lP3XiOexyK0JNJCg4VSPUCqrWGxuEJ/T+tLmCwzClPkZZD2wcH8jg1B5TEESoysDwCMZFLLb7CTgj8aW3eYsyJKwABOCcg49qL3BII4CzgAADknJx0+tdDa2LGIeWBjHJ9TisIXLAgSwI+O6/Kf04/SrKX0Bj2ebPBnPB+YfTjBoCw6YsZiGONp4A9as25IYEnOKjhsTOAYLmCYnoofafyOKle1ubX5poZEGcbiDj8D0qWmXFpGzZSkSBtxz9a6u2vikYw2cdq4OC4KkEH8q1YL/AAOWz2xms3dGyatqdc06upliwD/EvY/4GqFt4A1K/uJNRMVq9pK7SICWOQTnJwB+WazrfUCpHOeemaXUNU1+SOG1sZbxrYDKxxbioJOcEDr171pCXcyqR0ujtbfRtN0xVxZaetyO8duHJPrljTLzUtWsw5ivxbBxwPKRSB7KGwfyrkdO8KeK9aIMiTWwYHYXiMYY+5ABP15robb4SCLbLrOozD+8tug6+gY5/lWvocxz11q1/qVw0T6zdzAnBAZYwSOeFBOfwrqtKkmt7VBPqRVmUARXEnlhvY5iBP0ya2dJ8FWFgWawu5o8ckTEEkY6gkAfoa1pXsdPhZr27gXauSZnC557AdfyoS7jv2Ob/sQakolmuPJXOQdPt1UnnpuZiT+IArPvfCEy3JNlPclQCd966qAe4wiNn8xXRS+NNCaMCXUwFJABQsAPTgKc/jVO78TIqmSGG8mgOCHjjMQA9SxwP5daNBamPa6Z4lspF+zaraKnX5INxB9gyiorpfEN7dLHfXNzeqSQpf8AdIP++Ub+YxVmDxPbXN2EE3kDOMfaQTj3OTz9DitdbyzjBmjlieTbgu8Ylz7Y3/yFJpDVzlTbaDbSCO9tZprknlLeBpGB9iwBP5V2ej64LKMW+m+GtRjhCkb5vlyR2wCQD9a5S98W6zaXLmOVbpd2RGbRoto545BznjnNT2fiPxvqMEj6doEZiOQXVDgY9CWxn6UtCrM62Y6/qJD2mnWloWIJmnYbgM84ABJ/GibwWbxll1LxLcqxHzLFJhT9NxPH4Vxn9l+NNQk23WlMgIIIW58tefUAn9KvWnw+uShNzp+nI/YtdTyE+pwCB+tAbGnf+HPBunyB77Xnby1+VGuUJA9lUA1Df+MtM0mCNdEaCaM4LfeLg9BwQQRjn7wNMHw8hddv2vSoXHBAtCSPxkkOT+FWB8KrQYe5uXlPcKFjX8AoB/M0WaE2jZ0XU4NZ08XM+otGCxB3ypGMegwSR+dSTWXg15c3V3Z3Ex4Ie6Dkn0wSapW3gnQLMBVtPMIOTuQPz9WJNbdpoVlAAYLKCMD0gVf1AqiUx1npWiKA9lY2y8YDLCAcfXHNXTbW46K/0RyB+hFZd5q2k6c+24voQc42RncQfTCgmoF8SWJYG20zVbs54Mdo2M/VsCgNTTOl2Rk3mxti46PIgZh+Jz/OnPpEM6gGGJAM/wCpiCk/UjGfxqr/AGrq86lodBEKn+O8uVjA+oUMaxb29vpCRfeJNJ06MdUt3Zm+hJYD9DRa49TqYbez0pGd547dT1MkgXPtzWbeeLdMinMMMd9eyjoLa0aQH6HgH8K5KG08LSXJlTxHd3FxnJ8qFnyfYKMGuhjFwFCWM+sFSMEmyjjU/UsFP60hqxFL4p1tz/ofhnUyvrJEEJ/Mn+VU5Na8VSElvDl8ATkbLqJTj8Bmtf8As/xE8ytHqUUMZHIkhLEH6B8VMun69ERnVLeUZ53QFc/kTQmDsc8/ivxPZkFvCsyqOC0rk5PrkcVj3PxY1iNzENMt43UkMr7iQfTgjFegyQzSYM9hp8jj+MykE/8AkM1JGJVwq2tog7lJjkfQeWKTTYJo8qufGOva8UWfRnmt8glYbeRiR3IOTV82kF3HGo8CarIBgl5JmiOe+AeMV6mtsZVyJWI+uf8ACm/ZWibO5T9RQl5hdnD6P4W0W4lIu/CM9mAAQ8975gz6EBs/pXXW+n6fZxhLWC3gVRhfLjAOPTOM1PPaSTmNjIYyjA5Tgkeh46e1SxQRICGOWznIFUrWE73M68huXjJjYIx6SEgY9+QRVeOKdQGl1NmwBkYGD+Q/lUmu6Pqmokvp+tTWRC4VPKVkJ9+Af1P0riJ/hr4lnctL4lyCST985P0zRz22QuTTU7p7yyWFg08YkAJzICAPqDjj8q5TVvEf9jv5thFokhLYJ8qTduI7EZHPqSK43UvhxqtmGa71/TFXkgzTlSfwI/xrhbuEW8zRC7jmYHH7okg+4OOaiU32KUVbQ9OuvFuo3pLlbe2mAAZI/NCk5/39v44rnNY1BrqBlLQSSMc7kmII9RtOQPrmuONvdeWH8qUIeAxUgE/WlW2uQGJiBBHUnp+Rpc7aC1i8LhBA8DI4bOSfOAUnnsBg/nVK5cKQAQRgHAckZ/A1fsdGmly4jLgEAnACgnsa0o/CwmJMqpCcHALdfy5FLlbQXRyySQ7xvgBx1wxGf51eiex8iQG3bcRmMrIcKfcEHPbuK35tAsLS3jLvGsjDggsRkdcnHH41nXulPKoaGWER8kcAc+mSM0+VpBzJmTFIHYqSq54zgk4+gq15lrGwVrcE4OCylcH14Of1pTaTWtuVe0ZjnIkUcjHocVU88ozCeOYg5IyOc/U0bDZsaXcyJMUg1B7UMfmZWPI98EA4HrXULY6Bqltvv/ELPIhChHXBPv8AKvP5mvOlv/Lk3CEYIxtJPHvUkGrGJiGiLqeoLDr6jjimpK2orM9OsvD3g5OUeW4kU537SM/99Afyq/Fo/hjePJsJJAAWJdRtP1IGc+leTLf2AORbXCZJztmB49BlT/M1ct7nTXPzXt9CCeQEVgB9Qwz+Qq04iaZ7JFBpRgEsOnW8Yxgo0SkAY6kYOe3fvVObUDZzb7XT7IhCCCICMD6LxXncb6PGDOmvXgmyMB7bp7nD81dkew+yO6+LJHdgSYvKdRn25Iz+NNtdBJM0dd8QahPEwYaYluzZ2IXjJPqQcZP51w81xcbsvEoBJOBJgkfQk/yrSi8UXtuTDPM93aj5RG7AqR7gg5/GpG1/R3tpUk0KJXYEI8bKNvuQVOT9CKzduhavsYCXDb8m2EmewOf5A0y4vHdvmiZFHRc4x9OKvHUbFFAiikVh/Huxz9OarNqO9vnnlYdiRk/qaQyO21h7RiyQoXPR3BJH07fpV+LxhPBIZFsLTzM5D4YEH14YVUTUEQlS8hjPOCgIz9CalnksZY45IldW6OuBge47/nQmxadTQl+IuryyCQrCHHG4biT+JY1GfiBrpZjFOY8jBUMxH6k4ptvp2nXdsJX1KFJFHzQsuwkegYjBP4Veg8OaBdxtt19LdgMhZoSST6ZBxTvINOx6mbDX7WJpZhNK3XJuSyj8MAD8DWV5t8ZMMt6zHkjooPoCzCrTeHrkHJsbVyBwJNQkOPoM/wBKDY3MGAujWII5LrGzj8yp/nWqM7ame1lbfaozdXDtITzHNdh/wADA/rWrBbWERwmnFmPSQwAgD0ySf60m9EXNyiIcdQqxAH2IKn9KoyR/am2RKs6k5A3SSfoAR+tDXUDoI5orYfLIoZhyoRAc/jj9KHuLyQAxRXDE8ALkAfioIFZlppWomVXSJrYgYDpCE/HJf+labeH7ibAudWvWB5IjkAP0yFzj8am4zNmh8QhWEEqWuf4pLp3I98FcfnWeTexkre+IrcHHzBETJ9eWAroZPBmn3PzTy3UmBjJmK/yxVN/DHhyx5lRVAwSZZck/99HpQO5mwavZrIYVnku2Pc+UVA9iASKY9xCJJBHpauM5LPIF6+oXNaq3vhm2kCRTxccFYiBz9VPX6mp2udOJJWAkHGBLcKQfTgsTn8KBNmC85Nowijtkc/dInYlfooUE/nWKLASyb71dbuC3URx7V+gLE8V3kU+9RmXywDgLFtK/mV/rTZr+KPAa+t0JPRyASPQc/wBKpLQV9TjP7PjtiRaeGb6UNzm5kBH6D+tXbTR76cDfptlaDshhMhA+pbA+ma15dcsoyD/aMeSegwxH4DP8qj/tu3lU7dQRTkYZgR+WQAaLBcYdA1ZmUwas8A6EJCVH4jcRVqPwxesxe61u+kyMAQt5eD64BI/SmpqsO0f8TKd3z/BDgfkFJxUxuJbpCPtd+IzxlI2U/mADS0C7JBodpEoWRdRnYDkyXRAP4A/0qN9DsiQXst2R0NxICPrnGfzoh0q0GGM184zyTNICfr0q4BZQMFDEnqdynJ9s5poGZA0myhnDLa6bCxPDStvYehGWOefpVuXw89+oE2rxJGRyscKrn9D+hFTy6ppyEhQzY42xQktn2J61QufENrZwtK1lqO0dDLtTn6E5/SiwJlgeBtLlRFn1CedVP+rBAB+uDnP41o23hbTrYgxWsGB1Lxl2PpySf5VyM/i/UblSLS3to142s5MjD8VHX6in26eKr2L91OEGOQtoyZ46ZABxUjVztWlWzUrbwMxHGEhVcfX5c1Ev2+5Bd4oQDziYs2PoCcD8q5SPSfGs+R9qNsijGI15P54/Uinjwn4vuyftOtvFHjChrhgx+oGR+tF0CR0oa4tlBaaFFHUsCgH02AD86xNa1GVGD2mposhIzHHCsmT7Ejj8TWXJ8M9WuOZ9aVz3DBm/nirVh8Oru2K+brLRgHgRqBn3GTkGi47eZFDLrN2RCL3VCSeTayRIq/UKSaL7w9qOA8viua3XHKTXeWJ+mVx+ta8vw/glj/faxqsoJ5UzjBP021Rl+G2lBCQbgAdWlcn+WBT16CMldIsYsNd+LgFBH3Lrc3vxnI/Or7614et4AsWs6hOF4yJMbvqCRn681NafDzSPMEiedMFPJUkDPpk5FdDBpOk6RHu/s+MMTgNIAxP1OB/KlZjurHIxa7YxxgxmBC/LGdhJx6EKCxP1NXLbVlliKwW2rOGGALWB1T8CWwPqMV1k8yyRqzoYFAyDGqqpHqSQD/KoEWxljLzasQD0Q3uP0DChi0uZNpaajK5MllqKKOQXkhQn0yxLE1bj0YXjfvtQuYD/ABRLqDyH8hgfrV0JotshbyGY4yXW3Zif+BYI/Wo5fFukLBt/tAwx8jyxCWcH8yB+VAzOPgTSnJM97cysTx50xJP4Ag/rTo/AGjQN5r209wOwBKKD+JyfzqzBrq3O1LS2v5wehkVYR9SVGQPwq1BjzMtZwbhk5y0j/wDfTLzTsLUz/wDhF9GDn/inZCQO0iMfxG/NSxaVpdkMpC+nkZzmNCSPqQxx9DV6e/eFR5xSKMnh5ZSqge4BUZ/P6VQur2wlI8m8MkwGQLZUOR/vbSf1oshO5P8Aa9MXKjUg+ByhWNSf0BqGbX9MRSgsbiZ+wSNCSPbDZqt5y3CgMLyM55L3RjB+uCv6VD9itbtGWaxiKhjkyalI2fQ8Z/LNGgEX/CVaLbXO0+G5VuMZDGBd2PU4Gf1q4fF7vETDDcWm3kZtWbA9SCMD86iW08MW5CXURdjgCPzpCpPsCQD+tXXvNBsiGh0QSEDIZ4QoHH97k/pS1HoyhH4ttrmJxc+INXZmOClrZxoB+JB/nSzaQmsRIDc61dQA58twRn3IVcH86WPxbcyzqotrWKEEjapkAPphiBn9KluNYt7+dYLjVrwRgAvb2Vqzg+zEsf0AoKRG9rHbqUttFvbgqAD5mpTRAkdBgkD9ar212Z59k2gRF1Yjyx5t1gdM5LhefrWtFcWKW7C1sPELoByYbJYAfxVAT+dRRPFES6eGPFBJ5JNxKCfwBFK4NF5JIrQAx+D3kJ6eXZQoB/48T+ZpZNb1eBS1t4LEWOjTXEUY/LNUWuZiwex8IazLKDwbuWQAfizHFWkvfGzAbfCtmI+wmmDEfiW/pRdBYfbavq+oRSCey0y2kGQu+8VgvudoJH5isq6s0Mmb7xdYQEn7kckkn6NIQPyrUdfHk5wtjodsD0LBmI/mKzrzSvGTxt52o6IxAwUMII+nKGmIt2Vl4asF+1LqtnPKcfPLPFGPrlVB/nVuS70q4UCHWtPUkchbx2P4YkWuFtPDXi2S6kdtI0xhkgPNbwhTz1AAB/MVvWFh4zsjg6Xo7KOgSBBj6bMEfjSuOxa/tHQbEbm1q12knJjilkJP13tmtCDW9HuguyW6cbguRp5xn6lCfy5p32bUY2ErxXduTyxsrCAEnvyzMTQ1w0tw0J1DxOrgclbcAD8VjxTA2YVtnYFYLuQHkB4nVR74IArRRAqhhE4A6KcE/qT/ADrjI9CvbqZy+v8Aicx54UqI8fVmIB/IVo/2VZWlsVuvE+pooGCJL2MMPxAz+tILI3Z57jadlo4HdpblVA/LOPyrnHu7GW73S6jaSXGcJGmpNKyntgCM4P0FVjoXh3UDiSbWL1QODJcSyKfwU5/StS2c6cq2+l6NJ9nUADEbQ/nuUZ+uaQEkcX7smay1W4bHJe9IU/gzrj/vkVQkstMacO2g2IYH791cRkg/X5iPwq/Pc63OQsWlwohBJaadTg+wAOfxArLMmvS3TRLfaZZwqOfJVWlJ9wRgU0DZfXTrFxvtdL0dpD/zziEgz7sAMfkfpVT+xLn7RJLJYeHowx5Lws5J6c5wKuW7XFmh+366rHk5eWOMAemAgI/Oop5dP1OBrY30M8ZPL5EmexAJyB+ABosIqJoVyZQ66pZQDPTTdMQHH+8dxH5U670yVImP27xDfMBxGJDEM+nGz+dUTJoibbCK01JliAAKROikDjhiVJ/WtA3tjawLFDaX7oeSiW00mP0IJ/GmPU52I6lbMDcadDBM5/dxGI3UrAD/AGmB/HmpbPUfHU5ZF09Y4ycbrh/KVB9EIIH510drqmyFli0LV3jJwQ9sqAj6MwGPwqJoba7mMzeHLhJxkA7to491OPyzRuI5bxB8Pm8SlbjVJ44rpVAM1tEzBh6FnIBA7ZJxXmOs/DbUtMYyRXEN3bAnMkKyNtGf4iFwPzr2WdPFFkP9F0awncnO+QqSo7AFgpHbkk1BKnjG+gEU1hoCKQfkZWckd+FzSZSbOL8HaBoeh2cl9e6zpjXE0e3bI5ZlU8ldikYJxzkn0wOc9FHdeHI5EmiGlT7iCT5scQHtwrOPzqhqfg3VbVDdPPoVozYKiOVoyMegK8fzrAGq6xoN0DDqUM0kpwfJJkY47E4BP50r2A7CDXrF78wpomirZoSPNedZHJ9iwDfiR9KsTw+EZI1ilg0eLOWYyKWc/RioAHtk1FpfijxFFaCeXQdRkYKS0jSiNCPUh1P55FPX4kDzANSjW0jAypWczFiO2FwP6U9AsyiLz4f2WoIy2sMkikEypAWjyPRcbSfoMV1+l6xp2tMyaaLt1AwVW2aNAf8AgIwPxxXOyfEmK5cGzhklhU/NhljY/QAEmnL8TVjkQp4ev3jzzI7Ekj2+XmmvIVmZnxM8IK+ii7t9JSOSKQvNdIgDbTwATnJySDn2rw+S38tiCT16V7prnxA0PWLOa0aw1FrmdSi+bMQqMeAQoYjg44x2rx/U4dswJABzggeoqXuVHYyAig5IP51MpTGAignuRSOhGQM5qPB6AGkUWFt3dwVVWz2HFXorQDHmkAegPJqjC7xkAEDirKOzMCzAk9MmkwLrW1vsyMI3Yg85pULjpMwx0+amLA8kTEMDx0x3qltunyRjI6jNJAaodurOp9yATSSX4RcbYWIHBdAcfpWP/pTEgA59AahaGcnDA5poC/Jfyk52xcdggxTU1AyAR3aCZOQpJwyD0DckDnocj2rPIdCQTyO2aBfyIixbUCqSfujJJ7k96pNiZ0lraxOqyWojmA5IZBvH1Bzn6jP4VYbULQgLLaqxHTsM9+K5aK4nQ7kLAA547VrxXq3oC3UZLEf65MB/x7N+PPvSbYWLs2t4J8pVUkfwgA/pVXzZLk5Zic9BT20t44zLEUmjHJIzlR7jqP5e9RrHMoOGUZ6YHNQxk8aRRngAsBkn0pTdhCxJOBwOPSmNbkRgMzEk8AHFOYBIFTA6GgClLfsSSrY9sVVkvnYfeP4CrzhFGTiqM0isTtUZ9cUAUJZGckkmpLE4uSPVSKSQc0ludlwp98fnxTDqLIMOfrTlAIwRn2NEv3j6ZpqkZ70FC+UucjIPsat217fWhzbXci+xORUHam8g/Wi7CyNRNcc4F5YQTDu6Dax98jGasx32kz4AmmtW9JF3DP1GCKyYzk4zz61ZWFJMBlVh7ii/cLM3YIGchoJoZ1x1jcZ/I4Ndj4I8RwaZd3VneM8LgiSMGIksAMHGATxjP0rzObT4YIDOrvEwHG1up/GpbC/1I28Ziv7eXzZTCLeaQbumQSD2OcZzjPBq4Wvcmd2rM9+k+IOgRxiQTtcuAQUjG0r7jOK5nUvizCCUtre6AJwQ7r0+uTXmN5mzkCatoktsxBw8RIBx1x1U/hSWttpN3IAmqCAHoJYskfUgim276GaSsdjc/E6UuvkQM2M8zMWOM8YwcD8qrJ4r1XWbpYVvbOzMhwG2cL+JBP5Cm2Hga2uwGXXLZyxwqiM8n3ya7XSPDl1oFpIsV/pkfmH5jcrgAjoAQQR9Mmhc3UWnQ5WTwlql/Os02ppIMAgqZBz6jcMj9K3LLwAl4P8AiY6ncOoP3fNYgj06E/qK2Zta0OyQm61KGaZR80du25SfYAE/mRT9L1eDVGKws0cIJ+VyuT/wHcSfxFVaNibyTLVl4E8KWluV+yJcP1JkJOT+IOKs2nhDw1bT+aNMhK5PyNEsg/Mrn9agu9C0643H7OyysMGQuwIz3ABwPyrPsvD13BdGOKeSS3JyN1yy4PbOBUspHTzTeFtCIY21rbPjOI7TLEH02gk1V/4WT4VhYxteOmOCDbSA/kRU39hQPAFu1+0EkFg8jOD6cnGfyq0ugaOY182wtWVRgCSMNgfiDSsO5y+r+NPBWpQNGLu5t3bkyW1uVc/jj+dctdXXg14yyeINaeQZKq8QIJ+mB+dek3Pg3w5cxtjTUj3DBaEmMj3GDjP4VzzfCixDbrLVtRtjnIBKsB9MAGlqPQ4G28T2mnSpNaWk1xKWAZLiMAj3V02nn0I/lXYWvxBitFY3ulazCGwQCxZRj0LYI/M1af4YJF++vLu81QLghAQjAD0ySD9Bg10uieGrHT0b7M9yiuBuhkbao9sYz+ppq9tROxy6fFTS8hIbHUHY8AHBJPpyxrYsvFGpaipMPheZRx89zKIx+RGT+Ga177wrotzKJpNOt2lBz5gyDn6gg1atYrW1jESoABwMyE/zJNUlpdkt6lCKbX2UN/ZmnxgnjN638glVrltbuZwBqsFmoGCltb73z7M3A+uK6JmU4IUcdDk1VcK8mTCre+BQO5y03hSyn/e3817fvnObm5Y4+gGB+FXbLRNPgUC20q3UjowiXP5kE/rW0xVDgW5+oAI/lSG9gQlCLgMBkgQkD8DjBoFdkOydFCqm0DsHx/WoWguTkjzMexJq+uoWsaAmZVPYSKQT+BGT+FTxanFN8sc8ZPscUX7AR2xnSIK7ce5yamDA5D7gOx5oaTfnncR6H/69RIHGSApHuM0aDHsiEYVwSfbNQXmp6bpEG+9uooRj+I8n6Acn8qs+YAcsyqfbApGcSAgYI98UmC8zm5fiR4YtwSt67n0jgYk/mAKz7n4v6DGrCG2vZ2A4BRVBP1JJH5V1TabaSks9nA7nqTGp/XFRf2cVIEMMSKDyEjA/KlZjujhB8VdSvpCmmeGmlJ6DLSH6nAFWxrPxDvot8WlWNgh6NMQpHuQWJH4iu3aOUjHCgccgZNUH00SOGaO3cg5BcEmqUROT6HGnS9evJM6l42MLFhuhtCSAScYGCMfka0l8HWCHdPdajfk8n7RdsAfqFAz+Nbs2nXJB23kMA/6ZwgEfiSR+lUfs8ykpNqFwwPAdZlXj24JqkkiXKRRHhizQYWx06Fexjt1ZgP8AeYEk1MND062tJFuJZvKJBLBthXHoVAIp3laREGMt1EzDgma5Y5PvjAH4CqFzc6CkWwzaYsikkfvnb6HAwfr2qtOhOvUzNdn8KwWqsDeTtID5comDLkHowJz+JH41yFzplvcxpc2lwXjLEGM4zHjk5AOce4yPUCuxWDQLi3w7aa+48mK5lBB7EKQR+mKglttIEf2S2eOWeM/KHuWDEA9gyAZ+hFRYq5xUUFz5cy27soByZIZSAR79M/iMVSlsNXSRltbiaUYDEoxye/OK35je6dqbi0EcEpyoAZHAU9yMEjtzinnxp4ktowhuBGo+U4gQH+VS7FLQ45rLWpZtpgupJAOm0scf4VJGmu2rlRBMjD+FowD+IIrpx4x16RZHFyzJglh5a44+g6/hRFqd5LCt0NQ8qViNxhyGAHqBgnH0NLlY7mZBa+LplDRaZdyDpkW5Yc/hikl0nxUiukukXhaQAHELAgfQf4VsTeMtftMqNXnRQdvmMCQT+WR+tLB4r8WXMEkkerq8cYJLFsngZPAGf0osGhz48Na+wH2mxlRWPBnO0/mxGK1bXwNdSQrNdwJHCSQJC4YHA6YHp65qW18Q+I9Tvhb/ANpTXJK7sZygGOSQQQAPpXRW1r4tuYkFve2bDqiiRePcAYI/LNNR6sG9bXMiX4VOLMXf2tFDDcBt4C/QEknpwBUo+GEEkQkGpIGKjMaRc5I9zn9K2jY+KUuFF5r1orA8wk5A46YP9AagfRtUuzILnUWM4PymFmQY9wTg/pT5UxXZx2p+BZtPBeS9iSPGQZkKEj2Aya5uazW3fa06EHoVJP55AIr0e88KWsh8291Z1Y4DBIg5z2GA5PH0qynw10ySJXbUbllIzn7Njj88iocOw+ZdTyqXyFTKzZboeD/hSWd3Dby7praO4X+65IH6EV6Bqnw8sYmY22qgjGQpt8/qGrm5vCMsT7Re2nJwC5Kn1yeOPzqeVpjumiGXX7AxqLTRbeCQA5diJAfwYVGJZJ7d3FhAFbqVIA/L/DFJd+HJrMKxvbOQseBG+7+nFS2FvcCRoY7fT5GOcNMSg47AlgKavfUOmglpa6ccm7tyARwPNKj6jj+Zqr9ghjnb5h5ZPGyUZx25wefwqS60/UIpyJUtwSchFkDKPYEMf51PFo2r3AVodOt2GcDEgG4+wLZJpgRT6Jc7fOtYJHtyM7gwfHrkgD+VUZLK9ijErQOsZ6MV4P4niukj1PUdGnWLU7CbygOYwpjIOODyOSPb86rTz+HNRkkcyXVpIRlcrlSe+cZNJrqhp9z2ye417IENlZIB1DysxP0GBVIz+JpyyFLKAZwGVWbA/OmyazaJAfs2iarKEGAWt3IA+hNZ7eKdSiG230q4CkcEWxJ/IgfzNamTLqWV1Bceey28s54MiRsD+ZDVc+zXcsAdtQmiYnoiqSR+IAH5VzX/AAkHjC7byotKVCc4LxBT+pxQll4ivJG/tHXIrFQPupIpbPphSB+tGgWZtz6Vq06hYtZu1JPJeRQMenygGq6+FbmAebc+I7pu52TFcfiSTipLDw/YGMre6g+ojqMyng46/KxNW5/D+lTW623kgxjJG0EhfpnNFhlF7TRYUC3Gu3khJxs/tDOT7gAU6G38LIwCwxt3LzRM5PvlgRSx+E9BiYiKykdh1Y+Zk/riobu28M2Cg3FmqsSAoeEuSew5BNFmGjNePUdAt12rcw+WOiKyoPyJFVZ9d0cB3NyVjUcCMg8fUAk/pVfTkspHLWOix2kgGRI9ttz9CcGtmKW5iiw0ibm6qsXT9T+tJDaOPvdR8L3so3Pc3Lddodx/MgVCx0JAMaKCM5HnXEYJ+vzE11UtgZXLtbwszHJby0B/HIqGTS7Vxm5MceByAy4x6ngU7MWhiLc6TsCnTNOiX0EoY/kFP86RNct7YGO3RYyDyLe0Y/rx/KtiPRdGyGS3ibJzuQEg/lwasx2Vrbv+5sbcY5BCAH88VVmSc+2t30jZisNQmUcb/L8sH88/0oI1e5G6CyuQxySCXGPxK4rrAAFBYbF9+AKBewRLwrODxna388UmmNNHMR+Htfu03XTW8QzkCRgxx+GKnXwpdyZEmrKFzwIYhjPvkn+daV54j020YI7RCQ5whjLkfgKfb+K4WX9zDqEhHQRWpUD8Tj+dKzBFWLwk8UeQ8twe5kZsf987gKuxeGljO6SGxjJHG2IAj64Jz+dRT+JbwZZNJuCo6vcXKxge+Mmsl/FGpXEzKLNY1HG5FeXP05UUDOmW3gsVLtMqhRz5ahRj8Bk1Wl8Y6JZn5rpiRwflJzWB/aVw4JmtJmGMlmt1jBH1BJP4mr0N7anYyaI0jAZWQiMAH6sR+dDsJXLn/Cfadyba2uLoHoEjbr9MH+dRN4rvrlttrot9z0aS3YD88/0qX/hIctsJ020K9Q94GOfTbHn+dLH4s0gMVnvYpZB/DHGcZ9MEk0irEI1bxNGwK6G83pvmRQPwGDQ0vjPUFJFvploufuySszY/DIqG68e2FuxiitrgsRwVjVR+bE8/hVRdf1q9Jez0e9mXjBeYRj8wFJ/CgCzcWXjNIyZdb0+3TsI0Yn8Mrn9aqiz1NJVa8vdRuBgESB1RT9CdpH51PGPEVzKC1vY2m4jcI1MkpHuznGfxps/hK5uDhrmZiSSxkkIyD1ztJzQIsPdadax5mEKuRyJr8sfqeD/Os1tT0m4lENpdWS3BJAMduGIPsxIH6GpE+H1rAQykkrySQrEn2LA4qdfBdo7Kzz3QIOCFnwD+QAA+gFPULoqSaVaTIWu9WuWBGCqXCIp9uBn9aktbPwbpjFvOO8cHE7uT+AH9DWmvhDRbcAjT1mbOW8+R2J+gJIP5VqW1ha2hVLa1s7cYyVW3UHP1/wDrUgujEtn8O3bZg03zw3G97MkY+rDJ/Ktq1CQOqW2kpHHjAZlSMD14BJ/QVYmsr27BUX1yigcGNYwR9CV4/Ks5tA01JxPfz3NzNnANzcFgPwyBTAu3Q3ELPqEEQycKQCR9ACP1zWQ9jpCTjz9TmfP/ACzACoB/uqv6k1rw6ZpCETRw26sRjMpzge2eB+FSTXOhWhzctZq6nPGCwP4AmkBT2aQdrQ2L3ByACIyRn1z1H1xV4RIykm3igIH3iQ7D8SMVV/t6xugfsjXUyrwPJjKrn2Jx/OpIHurg4NtPCpzlnmVyR7ZyRTExP7NhmzuvZHkPRowiMPoVGfzpr6FbSjy2nncgYJdgT+PGPzBqw1gkjAzCYjHQzEA/gDUqQW0MYAiYkDglSx/PFAFddEs0iIXzB3LeYVB/BcD9KktPD2nEtJtmweWK3EmPxOcU27Mu1WkSZxnohReO2S3IH0Oaqraw3wKTC0ZAASHvGlb8eMD86LDLl3qPh7RlKXd0FUfwZaUfjgH+dQQePPC8eFgZ3PZUt2JP0GKzLy78KaKyGbS7OSRTyIIY3JOPQkH8cVmy/EG1Scro3hxVmY4DlArEn2UH+dS9CkdTF49tryYw2Ol6jNIOMPAygn2wGI/ECqd9471jT1cyeGZUABIeSRtp9s7Rz7ZFc9BrHi+/u1M2nSLCcgJCfLAJ7k4JH4V12lm+iRTPYfvhx5jxTTOB7OwwPwAFCsMxLXxv4y1FQ9l4cR1Pfy2AH4sQDV/+1/iHcLtj0GytycfNJKpx/wCPH+Vbct34gJH2fTTICeslwsYA+mM/pVZ08Vyq3GlwZHAe4kcj8lAosK7MsW3xHuJAZL/TYFH8A5H6KT+ta+nweKLSJjqF3p1wefn3MuPTjAGPwFc1ceF/Fc8jySeJ5AWPEcMrhQPbJGB+FS23gISxr/aUrXMvd5LuRgT9AB/OhBdHQy659kBN3rOjwADJAUsf/Qs/pWfL4+0sxsLFp9RmAwBb27YJ+pGB+tZs/wAL9MuZAXuXhUfw2sZGfqWLGr1j8NtA0+VZkS4ldTkNMysCfcEYP5UBoUl1vxpqp3WWkWltGDj99MCR9cEEflV+3i8UkN/ad9CM/dSzBAUe5MTE/nXRBDFGY4SFx0JUYH4DAqlJaarIfl1ZYweyWin9STRYLmEZbC2vFMviHVzcrndGh8xSfQhlwPyFaD65Y2y759VvIUHeZYVB/wC+VJp0/ha61IKLvxFqRQfwQlIgc+u1efxzUcXw78OwtumtJbp853zXLZP1AIH6UNhoH/CaaBIyxjVbbzOgeQyMM+4CqP1FWv7V0EEyzeILck/wwzrGPyQ7j+JNPg0Tw7ZNth0a0DeqWpkP5kE/rVi4u9J0yPc4NquM5S0YfyWkP0MjUNR0DVYxFFaalqS5xtt45ih+pJCkfU1PpOm6daQN5Php7Uk8qVjJYe53EfrUq+KtEKny79mODy8bD+YA/Sp/trToGtruNweQdjSgD/dUA/maYmKsFsGLjSVhYDhzDGT+G0k/nimSHU+kRnIA4xHGq4985P6VSvZNXKj7LqU6yE9BpTMD9ARx+JNV7a28UTgLNq1xEp4LrYwKf1Yn9KYFuSDX5W5vY0UDkKypj8SjfzFItpIhDPMkkndnnlnIPsqgD9BWdP4Qupp1lvPEup3BB4QRqQef7pyv5jFWf7BvBFst7nUmXp+8uY4R9MxqSP0oTEXChijaV4VZAOGaExYPr8z5rJlv4pYLhwt80cPMn2ZcY4zwTKSfwFTjw4YgJriKyVhyWuGluCPU7pGAH5UsUHhaBiZrrTN5ILACEYPfgDP55oAztM13RNTcQ2+pNFIpG1bgyyOx9gHAz7YqXV9OvLgg2zvMQOs1mka59C0hzj3AP0NbElnpeoxBLTUjDGqk4tJRFkH3AzWK/gTRdQnLvfXtxMcnY14CT9Tgn9KB3Rz0vhG2uSranqdqjEnCWKpk57bsZP0C1qad4G0S2Uyw2GoXsuQUDqyEYP8AebYMfgam/sfUNElL6PocxniG2OVtSLBh2ypABGT0PvWY2q/Ed5JAlsRMGAx9nTpzzuIA9O5pXBI3YbG4gvlis/ClsFc/vJbqeOUr9FB/rVzV9X03S5PI1nWIkIACwW9suFX05DEfmPpXCXll4yeSO51+/wBQhtHbbKLdWkZR3wFAX9fwqlqGneFjGBpTa/qN+wyqNGoHPcgoTjPoD9aQ7HYx+JfCULySRajArzEbiLeRnI9CQoJ+mQBWnZ+J9G8tRBrNtDz/AKt0EZx77skDn1rzXS/A+rXF5C+sW91Y2kmT5nygjj+7nd+QFas2i+DrSUxXV4CyEhk/eDJxx8oBYe/P5VSvYWh11/4p8OWMbeRdaU0zZIWEM24n1EajJPua8G1yMpd3CsuxlbJXBG3JzjBOR1716jYeGPDmsadcS6bp5kZPlSWSaSJA3ryxYgDsF/EV594g0CexupkLCQo20sAcNx1GecVMrjXkc0HV+GIBHegBUJDLzTZIHRjlTQCSoDDOO5pFlj7Ksg+U89qelsYxlhn3qqkrxNlScVbS7MnDYHNIC7ZkF2X1FMZPLujgYBqO1fbdAZ4Iq1dDEisKXURUuA0bBlGT6ikjnSYbWGGqzKQRkgEVQmUE7kKgj3oAdLaR+asr7hGCCwUZJGewqrcNDLMziAhQSQEjI47Zyf6VaW5O3aSKikkJ7gimm0BLaoqkMoBUgceoqy0sSHbDEAx74qpAygBRhR6CrieXGRgFj60mBLbl43EgZlYcggkGr6PDcN+/Taw6OgAz9R0P4Y/GqSyBuCMVNkIhII6VLbHuSvauJDKCHiHAdDkfj3B+uKz5nzKQOg4q5FO9tGXVipwSff2PqKg321zkyAQSE53oMqT7jqPw/KhAUZF35yePaqrqiDgZq1eQTQKGYAxk4DocqfxHf261msxJ707BcY5BqPGCCOo5qTaTSqhpgNc55pq8GpzFke9RFCDgigd7jweBTsUijjpTsfjQUKikEela1jEGYE9u1ZOSMZrSsJSGyegGTSYypr17mcW0fCx/ePv/APWqDw9bNd6/YQhN+64TK+oBBOfbAOavW3hXWtVn81bOVI5CW8x1O0AnPUAk16t4M8Mab4dXe1pJeX0g2tNIoAUHsoByB+ZP6VrCPUwnNEs+kT385ae8ZVKsmAAwCt1ABAGP5dawLr4bwSEkXqk8nmEqfpkGvTswIC76cmQOFywz/Sia/ijT93Y2mQMkKm5h+QyatpGSbseXWvwyvXkH2HW0tz6SBgM+gxnP44qjq2keJ9FlaO7it9SiTq0fzED3yAQfwr04eJ9Fj3JN5KTAnOflwfTBpn9v2TMDBcxMzcBY3DE/gMmjlK5n1PMtG8aWOmOBNpMUMo4EjRBmU+oJGcjJrtbPx/aX7KJWtJVAGCUww9eCcH9K259M03XIduo28YI5UlQrA+4I5/EGuG1P4bQG8WKxhmdCeZosLj8CSD+GPpUu9yk0ztv+EqtngLW9jI8YJBIu1i/QGmJ428uPZDo8rZGRiYSEn3IBNeef8IL4v0uQrpzTyqCSAQQCPwJH54pk+r+LfD0Srq2mXcMBOA4DKufqpx+GaQWPT4vEup3U8aLYJbK5HzXAfv24HX61reYifvbu7SYgnAEfmMPQDAAX8QfrXireK7LUWz9pntJD13OzZP1JJH51oW9rFdWrNBqhkuGPBaY8/Q4JH4mjUPU9ak8X6VA4hlmEUhHH2hipx7gA4PtxViz8V6XdyGG2uHunBAK21vJIB9WAwPzrxhdHvvtAje5sxJ2Et0pyfpnIr0/w3aa/ZWMaNcaZbxAAL5aljj1JPUmktdw0R2TA7RMwdQBnaev5dBVF76ZyVggAJPJPOalGp20YEd5d2vn/AN1ZBkjscdatQzRSpmIqVPtjNMCugfaPN2BjwAOM0PAqsGc4GOhPFLNKkByIowevAGSfwqudRdvlNuzD0xkfyoTYmiFrvTkuNpvbeN/7rSgEj6E1LNPbmAlL9YyMnzIwCP1BGKTEMo3S2aADuUBI/SgXVlHnYsSnpwnIpgVbS4EiFo743g7kbQPxwOKtrNIRhLVWY9y+0D26En8qQ3dsykBGY+qDAqrvhjl8w26uc8bzux+B4piJnGrO2FsrcL/19sT+A8vH61chFyIwJhMGI5+YED6EAfyqoNYCnaYVUegAA/Sp11OGXAYqPQEnipsx6F3CnGSQcdn5/SoxtGRyfUk5pPPbGVA2+oqI4J3EEnPcUASnsVBz2AGKZiUg8Envk0KQTySB7E5oKoOQWJ+lFwsHkOV649weaiWyuFJIdmGc8nNG6XJAlIX0oBl3YEzYPcnApq4MbPA7DJUq3qoP9DzVdI9md87Pn1UDH5VdNsCMict7ZqJoAAeTVKxDuReVGVOZhk9MqSKi+x2pX51jOeuAAT71K0RAPOfTPFUH05/MaSJ4YmfgkA5I+oPNU2mSk7iS2ukoc7LMEkbjJJgn07HNRPZaPDmWaGxiZhwxYHI/FQKbJ4Xiu4jGblwASSUYrz7kc1m3Pgu4gZnsL6AELgFwWYeuAByajRFokupdCSRSNVhiIPGyCJiPbITIrIuJoIJ3mTVp2j5J8vTyjY74cbf8PY1iSadqejSiV7QXKliC00UiqAOxyMAd85z6+laGm+NJjMsTjTrW2BwIyGJwOOMHH4mmkmwvoY1zp2oajcGayvJ7tSpAJhYsFPqe5+mao3XhnxEQpNldMDgBgjHkdCQRkfU16tb61p1xIplNptALMxVyQPXoQPrmtHz7C9tBFBds8bHIEJLE/hgkfpSlGxSdzxNvCmsW8TE29ywONwRGHJ7EYplno5ivfsSmQ3iqQVA4TPqCO2ev616rNpV1AR88107EAtKfuL2AAGOnXJ7Vyus+HGjvm1CC8ETRqAscMLgEjkZwTgE8cYFJWTBmSfDLvbr9tu0SFXL+XKxAY5xuJGMHj1NJL4cU2jCHV9PjiBG6KKYAkemSRxz0z17Utnravc5vRKbhCw8sEBVIHJzjcO3UnpzTgHeIyoyOSpYJMBuYdRtIIB47Y7VTV9USr7M2I7OwsrWCKxvbe3K8SMI/MDHHVsEj8zVy2urq0meVNQ0+4cgAMNkf1xkcj8ce9c/pHiW3tXMV9MIxgkoY5AD7HHJPXrxWm3ijw4QsU2JQSTl5ZWA9iNp6fX8aLhY0rnUJy3myqksmMkIpcg9jlcgD9KyLjVLqa2LreqFMmBvkCkEDoBtGfxzVf+29MaRWsSFIIAdYmYA57EkY+lPutRlvkGy/kZVIG3zAMj3IBx+NWtUT1Me8HitmkCPcz24OcxylgAecAZ5/Cs66fVDZ/wCkrehCcFZC4BI6ZB4NdVpdtFdaib2eSYbeFAJIBHQ8AAj6jPNdM1zb3uES9tjGgH33BJOMnqen4ZqXDQam72PF/NeNWOxtp4IOCPxqm0qNLmSNiuOiNg59eQa9q1LU7P7L5EUxlcJjNuobnPQ5Bx+RrjLm+t1SRJ7PeoHziRgGx16hcg/lWTj5mibscjYLD5oeWSDA/hlGQfqCCP0q7cQ2YgZwsZcnK+WwI+mABir8OoeHpSytpJi4GCkrsSff5gKt7PCEo/fzX1sSv3kZScjtg5PPvTtpYOpzenadLqdwUSWOADku74AHToetXv8AhHLtLvyra+jdweGEioPwywJ/AU6e00Ysy2s9zJHx8zQhjz6kEY/I1a07w7Z3ZJGqJbsDhhKrKR+BUg/nS5QvYz59I1aC4IN08jZySpkPP1xj8c094NbubVonikuTnAO8Mw9gCc/pW/J4LgMRNtrsZTG1iYwAfqAQc/UVTfwtc2gJJgvIgeQWeNgfqMgfjQ4tDTTPXGv44490OnRo5H+rcqjY9+361Rl1eBDi4OnxkjmOS4GcfQA1sJp0UOCJ2IHAHmAD9AKY+m6dISs0EMrHkbkEh/XNaJozdzA/4SLSLZWf/QOeC0UbOfpkDFWrfxGtyh+wwyuTgKfKKL9cntWgml2kbAQwwwEHgCEKf5VY+yMpJFyAB1Cgf/XpAijbzXxZvOW3hGCd25mP4jAH61PHHFewkfa2kBHIilKqfyP9asfZ7cgGUvMR0DAED8MCovsimQsqyqCeAHYD8gcUArFVdMgWTa1rbOf+moaQ/qRmpFtLK1+ZbOBGYjPlwhR+Qzn8atbIVzulyR2eYgj9acdpG3eWGOMNn8QTQMpvLBEwaUY4IACE4HtgcVFcXEQjPk+YjA9RCzD/AD+NPSRHn2h4356EhiB9cf1q4Y7d+HUMD2K8Ua3C2hzkupvAT5088ak48xrcKPwyc/zqp/wlOnxsFFzPdsc/KsXb14UfzroJtPs4nLRWVuCBwVQAn6nrVQ20jkn7JbDjAJABp6i0MtvFEABItnXPQzSJH+hOf0qtL4tbO2GCCSTHRZmb8OF/rWs+kQzD97bW6kjkiMZ/MHNOh8PWkYB3KRnJDMxGfxJp6i0Mm31rxFehhFpUEQAyJJSxA/UVP5usuVM5tmk/iUzhfyABwPxrZ/s7Too/mhtwp6/uwc/jiiOTToiFiZEOOACFH86Vn1HoUl/tgKfslrp4Y8FyXJHuOgNOTTvEUpBmvoIyOSI4R/Mk/wAq1Y5UcfIwI/2DkH8e9JJ50q7Yiue+QRRsG5Wh0PV3kVpr22AznIiBJHvngH8KuPppTAm1WUEc7Y2C/wAiP5VUaw1GVgQLTYOMyxlz+AzUqWE0DAEoCTglEWIH2A5JpDLqabp6BZGDTMOQ0jbjmntbWLna0XmE9EcFh+RyKp3LQ2ZBna3j9PmLMffpmo/7VXaWjlhx1UMw3H6KATj3NFgNFNMsmUiaxtFA7BBgfUYFPih05JCILa2VsD5kUAk+nA5rIiGoXrF5riAISdoRWIHpnuT+Iqz/AGPcuAXvFXA4KW4yB7ZJxSshmhIIImG5VTHQlQMn696eZYON9yikjgEgDFZX9hWsjDzpbx2BxmPKZ9jtAp0vhXTJVGbdpSOhmdmx+BJH6UaAPk1XTbWRhPe26H1aVAf55qI+INI2k/bkYeik4P0OMfrVR/AWgn52tCWzk/MQPyBA/SqEun+HdGmAOnLK2CcJbGTA9cnOKa1E7GkPEdjKfKtCxJ6EOAD+QJ/MVJHcksWHkxg9fnaQn6ZAx+Aqo+u2dvEv2PRb12P3SLby1P54OPcA0kWsasZQJ9JljVxlVhPmN9SSAB+tAGgL5W3TItxKighmbdGo/IZrJu7231JWeXWFtowOEtHYuce4PX6itCa3tJ4PM1CywSOTdupUfUZxn8KYJLWJFXTrdMfxNFACp/EYBH400hFCz0rSdTTan2+6YHkXM8oH1JHH6Vsr4Q0LYu+xjDAYw0jOP/Hjg/lTYpST5s4j2g/xzCJV9gFzn8STUsskwKuskSKeVJBbI+pIpW1Hco3fg7RSwCWxTPOYwAP14/KpbTwxo9oCVsoGbvJcRBjgfjgflV0NdO+S0CrjO4RgHPrgls/pT40YKQ98zAnkghc+wx0/CiwEiadbhcRRooPdAAPwwahubKDoZ7lCOgikYcfQA1I2n2Moy43noS8zMf1JqJI7W3k2wwkEHkhCB+Zxn86ExNELI8BXyLmZs9AU38++ACPxNZc9v4juJCqmVo+cvJdiEfgsYz+ZrpIjNn9xFCxJySLfr+OQPzzTppkjIWSRRIeijGT9Bk/zp3uFupzP/CMzXEeyWC2lY8sXaRjn64LY+rVoWHhS3tkINtp4ckZxb5IPsXY/yq5LciJ0JZELkgB25P0A5okuWQZSK4mJHCxxooJ9NzN/IUhpmiljDa7UCKRjkIoAH4DirO2O2j81IY41xkliST+A4H51m2ZvnIJiWNscJ5gJB9zjFWjcm3y99co2zkxxKST9fX8qQzRguzLFuTAc9A5wPrxk07zJs5e6jA7hISf1yf5VhXWoavMhOk2zpIw4N0UCqPXCAn8yKoxWPj6Zv3ur6bEp7rESR9AFH86loaOuW5UHBd2P/XMgfyp/nEjKQs2epPFcu3h7WjGWvfFc4AHPkwpEB+Jya5rVdKhdhbWWuzaleMcbJtQcgfhGMfhTSQM9Fmvfs3M72luvrJMAfyIH86zZ/EOlINz+IbFFB5EciEn8ST+lcHZ/DbVzIZbrULGBWJICw+ewHsXAP61a/wCFWacZt0t/fXBIySpVBn6YP5Urdg0OguPHXhmA7f7UaVs4xEjMT9MDFVZPE9tqCFbbSddmXqHjhKA/jkH9avaR4L0HRJFnhs8XCA7ZppSzc9eOgOPQVfn13R7GQrPfWyyAfc80Fvyzn9KauGhjWWpxMCX06eKQHBS6uZHYAdyAGCj64rUg1u0Clmm09UPeGUyH8flGKtWt/b367rcOY+pYxsox7EgZ/Ckub63gYDM7DGMLbyuP/HVIoEQR+Iba5dorKbz2U4YR20kmD6EgAD8TV8JfSxgtMkef+mJBH4EnmqH9v20AG6O4ZmOFDRiEE+g8wrmnf2pqM5xFY2ajt5t4C3/fKqf50NDNJLZ1HzX1w+exCAfooP60x4IYlLNNOSexlZv0zj9Ky/tmos5DPjGflhsJSfwZjj8cVE5v3wFg1CTJPM0scQ/AKcn8QKSQFmWTyCC+pS2yMcKJfKUH6AjJoiudjZa9uZgDkAwBQR9Soz9QarWWmXzu013cx25J4itIxnHqzsCSfoAK0Bp6iNsPI7YPzSyEgn3GQKegiCXWQJDGsQV+wmlCZ+mMn8wKr/2pvBWSW3B/uRyNIx+gUZ/SqUsV4LnKwWbL0HlxFgfc45J/GrAudRciILLEmRgQwhD+bBv0Ap6BYX7ZcojzWWizyEAnfLJ5ZOB23An8wKwLD4jwPeG2v7OOyaNiJD5rSEH6KpBP1IrqBaWzR4l024nJ6+fIsgz7b24/AD6U7zri3xHb6cI1HABcIB/3yCKL3BWMm98WeGpolednuVU5BNnIyqfXJXAp/wDaseoW4FnY2M5IIWOZygI7feQflir5i1KVTiHT4Qc5DlpM/gAv6mqlxp2o+UA2psuSPltbdYwPYEhj+tAHN639tS1ZLjwrpxUjAktpSSg98KD/ACrz9r9La5Dw3s9nIAAQpcE8Dg57CvSJfB32hna6uNQmXOSJJpyTz2AAB/ClTw1psDBYdCvbo4/1hlMePYlnDH8qGgT1OQh8W38QWJPEVwWAIBc7gCOgAA6fXnHatqz1jxvrshitJrZAVGJmiMan6EqQT9K7W2ivba1WKy0ixtgoAUSTndj1OFJP1yabdjxNOgRL3TbY5ByLZnIHsWbH6UrDRR0zw9rxtd3iLxLcRqDgQ28qxhh7sRnn0GPrV06l4a0xWtor61t1GNwSYMxwMdiST9cmsufw5rerMYdS8U3LQPgPHDCI1YenDdK5vWPhxDpKfaYtYRBnCmSMkk+h5J79gevSi43ZnXR61BOjS6bp2r6jGcgOkTCNucEZbAP4A1C7eD0hMus2Wl2V1nMlvLEhdc9AQFyDXnd1qniBEKHxBctbLGASkwQAdAApYE9fTn8Km0SDQrpiX8M6xqcxOWm80yAk9ztwAM+pP1ou7hZI6DVpfhfPAUGyF+oa0idSPfoB+dcVdfYPssw0qW4uLGJtvmTRhSpJOAcE/mcfSvTNN0OKKQS23gy2gYDhrpowR9BhiawPiXq91a+HDbPa2MaSsoBglZirA5wAVAAwBn60mtAT6HmFxArnIFUHtewH6VCmoTk8nI9MVZS7yBv4z096kopvbEf/AKqg2FDnnI71rfI/IIOajeFSOMGi4ynHPh1J4IPXPWtaSQSRqRzkVnPbBF3EgAc0kNzvGzoB0osInfJXBJ496zDIzlisZIBwTnv2rQZuCTVCCQIJNwBBkHGcY5600hEPnkEgoQRx1p3mtnDIQfQmrBkTIPGQSR9cHP8ASmCfJYbscZPvwKLIepGLllOAn61ZWe6YHbHgDqSDgfU0v2jIOWA5Byccc9aWe7BQqHHI55zngijQWpPY3DzKwcgkHAIrQAJAUdzWPpWFL5PPBzW1FKigsxAOOKhrUEyO8fCiMdT1+lVGOBj+VK8pkkLE5JPFJjOaCiEXM0DExOQDwwIBDD0IPBH1pdlrdnJAtpT3AJQn6dR+GR7CkMWSad5WO3H1ouIilsZoCC65VvuuDlT9COKYI+R2q/DLJASEbCnqpAKn6g8GpdtpP1H2eT2yUP4dR+v0FMCgIsiphaLIMN07Gp5LaWABimVJwHUgqfoRx+FKiMevApivYpnTJQ37pg47A8GontLmLIa2kAHU7SQPx6VuLKluu49a9P8Ah5rlhYaTI85ufMeYkiKJmBAAAyQPrwacY3DnaPJtI8Ka1rc6RWenzsGIy7qVQD1LHAH55rv/APhVa2VkputXj87GWSE9D6DI5+vFddrvjTSYmA824ic84IcEj6Yrj7nx5YRPmK3uJ8HOWAUH8yatRj1JlOT0RsaJpSaBFK4mE0JGGaSMAj0+Yc/hVwahaCTcbqFSOTiUZHvya8+1zxfc63F5VvZTRAHoJiV/BQABWEmka9dgNDY3TA8DapOaftLaJEcl92e2L4k05AA2sttx0Mykflmqz6vo7Tbv7SjPOSfNUH9Ca8qi8DeKpsN/ZdwoJ4MhC5/MitKD4d+I42DS2sAHfdMBRzy7Byra56BqFz4O1GAvNdtNMBgF5QuOPQEZrP0mz8MPMPs00cUoIKyeaynPUYOcZqvp2gNZxqlzpVmZBgb4grE/Uk5z+NdJbxNbxAQFkBODGi4OPw4ppXBuxdu7iGztYxJMl0cEI8k2CMH1AOfyqjHruxtuyBR2Y3Slf05/SnNYNKjK1iHRsffi5HOcg4yKr/2VAHANsEXIyoRece5Gf1pcrDmRauteuYIGMM+nZP3GkuOTn0GDz+dcrqtvr2pvvYyTHbkFyAvPZcnB/IV0seiwpdi4S5ELAgjEMeVAHQHBNXFt7iWUvJebs8n7pI/NRSt3Kv2PL/8AhXGp6lIzSrGJDg5aRQPfJH9KcPhB4hjbzLaaFQBwwmHJ/Q17Bb2xPyiUNkYOVx+nStaGxCQBHEhUdCsjL/Iik0hps8VfwR8QNHiWWNIb9AMlI5gWAx0IOCfwzVFPGt9p1ysGo299p8yEBhGxQnHYgjp9K95ktjt2xNIvGAd2QD+OarXtokmnNDe2gvUI5QRiQt+BAFCbGcZoPj/w9fxKt7cu0w5BnAOPYEDJ/Gu0i1nTHVRBewNkDARs8HngVw1/8L9D1G4Dx6bcWIY8vDMFx7lSpA+gxWFqXwj1yxHm6LrKTKDlYpiY2+gIyD+lF0LQ9cF7FKMRshJ7nikkkUrh2BJ6cj+deBf8JB4w0CHZdW07RxsQ0hTeBhiCCwyByCO1akPxNaeKEhPLfBEgYAgnOQRn2oukrgoNs9j+yxEEsCueh3n/ABqi2nsGJR1Yfn/KvP7Xx7DMSJIlIA7HFbVt4p064ABZ0z75ApKoivZyR0WJx8qhmx6Kf6im/wCkAkGFseoU1St9TtJ0BhvlIPTDdRV9JmIIWd2985xVppkOLHQ2hlOWwM+oOf5Vfjt/LXAfPsFIFUd8g589wfdjS/b5o+k24ehAIpasRogHo7FV9cZqwsClcrLke4xWN/aTOfmjU+4JFWF1VioV1JHcHBx+dDWgJ6moIU5JcE/WmNEoUscED8f61TjuEkwVUL7gAVLJICArSqPbIFAxyFc5CHHsDVjzEyBjGPaqCyoG+/n6c0STgDIyD6jrRoLY0y4CZVQQRVOVnJyqD86pi5fPDt+tRSXjpKFYSYI+/tJUfU9qajYTloWJPPdRiInns2D/ADqu817GyhbIupzuPmjj06jJp6u7H/XBPQkEj8sj+dNb7W7ALfwLz1EOR+RNU0JM53Xd85US6NeODkFYrhVDAjHIPJ/CuWsHtbTVWVba+t5GLBS9yMxkDPI24I+ua9NvUvZLUxfbipIwJIoSxH4DkfgQa5CPwnqcGoG9uNXR4QCSHDEkHv8AMDg9PWpSVyruxyUusTtaTEmaUpIysDKSTz1wMDBz2FYq6jLM7Ll41BJALEkk9gTk/r2rptQS3t76WeJoQoYszheWGMEYHHPoQa5cRrdzSShUWNOS5BIGenGP/rU7WEmbVtp4kjjmW+uVnICnEnX0HII4PrirwuNX05kFjMxYAf6xmJx9VODz2Nc61tDFHH5kKr5gLAqTuI7ZBwo+ozUMd2DK0CwtIFPygzEnI745BougSe52x8WeJxAs8tzG8JzzHDGQCOxLEY/Wr+g6+moXNxDqT2qyuoYKjKR06dgTnnqetcJ/aMLWhW7OQCQ0QOGA7EcgHv8ASp4YLS4XfaHYqIOJ0VSeecuMHHv196Fa4a21L/iaCBruS4F1brKCQmcElQOwQHgn1Oa5+wuJ3fCtCqjLBJVZgWPYYGRWqNPupbny4X0khxkyC5UkfTcc5+oq+vhi5J8iI207Ab2PmBSvuCvAB56ikrp3RWli5Y2eiXNirazcu8zZBjBwB7DJJ/X8BWVeaX4XzILZLuKVMmMlyQxA4BGAcHpnNZN2q2EzQztbzlTjIYkrnqB2/KrVr4Xk1CAXsUTxwEks+9QqgDk8kHoelPR6iV0SQ39jZ20KtZ22GI80xSNGwA6gjkk+hBxVqK2tr2/BhdprSSUAAyZAUDkksCS3YDI6HmtC0+Hz3elr9kltwZOQ8m4EjPUHBP8AStuy+H9jZRxJdRQ3BBG8ksQeuTgjB9hx65pp2YmrrQzRqWjaU0scd7MjFsKZGaTaoOMA4wOeOMn3rYh8W+FYIyrXDSM3XzIXI/Dipv8AhANNFyoWCB4GbLAKQwGOMYIH49fY1HqngbwlbgNco0LHoVkbJ+gzU3bGkkUdQi0TVYhNYSpbIRhigkRWHpggDn1rhtYtYLMxNFPJDMQQxJV1zzxxyDx0PrXWf8IpAs4XTzKYwwIa6uDgH12qcH8TUn/CuYbqczXt+HZuSsLAAH8c/pQ4uwKSuedafafa2Yu9soyP3k8pjB59uPxq7deGIJ7hnj1bSQARlBcN+hK8/rXXaj8NrRyPLu5kYDADYYD8ABWNN8MtRSJ3guYJCASEIYFvocED8Tip5GlqNSTZQiFlbbobSYwOEIZ4Znbdj0yoA59KsWklzfqq/wBpzBozkeYwBA9QSv8AWqo8D+IYyc6fuA6ATICf1pjeFvEkBLRabMh9UkQk/jnNLUeh0+nanNYkzTTteRFgsgjEfH/Ahg5qTVdY0XUbSZmaRGgXLGSQow9lByGPPA4+tcy+keMZ4PKksriePGNjhXx+GTWeNA1+Jju065gBOCXtmIH5A07sFZanuXlXCEMYrdD6hiT+i0XC3uwNFKygDkGMNkfic/pVnZYxZMSoZTnBRcsPbPb8TUJyIyEPzHnBBGP6VaJ6Ga0upmMGC1ExPP7yQRkf+O5piN4gDZFtbR56A3DN+fFaUIlQHcc56FiOD+AqyhZRl1UqewJxQxWOeNr4inuB591arGAcJGzDHucg8/QVbtrPUUXLXc0ZyQAJA4+uSoP8q15ZFjQkRIT1AAx+tVDd3txGQkNug6Zdj/IAfzpW6giNNOv9pEurz5I5KRRr/wCyk/rQthOMh9Yu2U9UKxgH2yFB/I06GS5iO2SazXJBOAc4/E1M9xGzYLhRjgjAGfxoGQ+VY2SkZCA8kkYyfUmoH1myRdkczPzgCONmz+QxVjzGJ+XMgHQ5BGO+DzTJJHPzeSpwcDJP+H9aFYCi+qSkgrYXr5OAfKAB/AkH9Ka95q0uBBpLgdmkkAH6ZNarz3AjxC6xntgZx+GKz2uNTJKvf47f6gk/mCB+lNNisiJY9WaIG4EcLHOViwSPxYjP5VGloxYGVppjyOZMD8gAKcIJxgy3s8hPJIXBP9KnRFiBKiTOeSzFifw7U9bC0uLDpCSklLfJ9hgD6kcVeSzS3iCARqO4GCBVFkknjAIfr8u9ice49KifSLeUfvMt65Yn8s9KTGmX5ZbWDmW5SMdssBn8zVR/EOmxAql7ESDjCNnJ/AGlttGsIFAWzgBB6lQSfqTWlCltAc7YwewAFDuCsZK34vVAiDOTjI+Yj+lWYdLmcBiIogeSRGcj8M1dm1y1tFJ+zkkeilj+QqifE7XI2wwMM9zGQR+BxS1DQuQaHY2z+dIsDNjl3iBP4HORT573Tbc4IR+mAAP64FU0kuLsYmBweCNnUfTNWotOtUO7yWJz3XGTQCK8nieKJ9v2K5GOOQvP0APNKviOMgPJFOq4yAI8kD3wa01S2Chfs6E/7oJ/Wp1SPqsYBA7Lj+lK5RlJromB+z2NzMc4AKhfxOSKnW61F1JXT44QO7y5P5AH+dWnvbK2JWW4iRupBYA1Rk8QaYWZEvoiyjnaSce2emfxoAnCXZBZrpFB6osfHvyTk/lQ04iAKxTyMerCAj8yQB+tZ764sQLR28rLjO9VBGPrkn9KqS+KU2hEXEgPBKlyD9Pl/nQBqSwS3R3CaSE5yfLjXJ+pOf5VCbG2cfvbi4kbpjzGUfiFI/lWFNret3CusMVyo7MQsYx7Z3HH41Xj0/X7n5prqREwME3JJP1xgD8AaZJ00WmadbAPFBHG3d2JZj+JyanZLGUDdK7qBnAgJBP1Irno9I1FwMarKigchJMk/kozVuPTtTEZQajJ5ZzkGFWI/FhRcNDaT7OW2oGD5wpbCnPoARmnmERgbSpJPzFgCcn3NZcWmCJQW1C4IAwcKic9z8oB/WlljtolLGW7kYDACyOxPtgGgNDWjigGSAobGDkAn8+gpuCWADfKDkDC9fyrMtQwi+W2kUHos0hJz34wcfnUxAYbfMkQDqEkZQf0A/nQMteY6n5XjOOoKnj8QcfpUE+s2loCtwYt2ORk4Hp0BP6CqwsbacBZYI5B1BeQuc+uM4qZbTTocKFjBzjZHEoB/SgCrH4hW5jKtdQJBnGyIFWP58/kB1p39qxEeTG9zADwCqElu/JZf51a/cIv7m1b6sxUZ9+aUW8ruDKYIYmHBUAk+2SePyNILXIm1NI7cmJbm6ZRzlQCxx0BwB+NFq2tX4LJb2ltHngTSEsB7leh69qnSytEO6KGV39QzFSPpgD9KvraXLupMphHBKnkEegAPFA0kVorF0kV3c3DHOfLllKn3GOPyqx+883ErRocjEaAhj6Z5JFPa1cAIk6svdNhCjPqckk/jVqCyWBBwD3OCcZ+mefxNJgRGa+AChoI2I4QfMevvtz/AJ61VkGpPGFuNYngZifkt7ZSxHoDg4+uTWstsCuY2EYPJ8pQpP1PJ/Wnx28cRJUSsx6l5GI/U0ijDa30pApubXUtSkHIe4gkkA/AgKPwFRf2zdyziDTdKjWNByZg0aj/AL5Uj9c+1dIEYt8yhlx3PH5U5gj8BcHHUjigTuc7KfE7xZgl0iMnsIpJCPxJA/SqLaTqtxGx1zXZkU9raRYEHt0z+Zro59KjnGJ7m62n+GKUxj81wf1qm3hjRi373TknI5BuWabB/wCBk4piORvX8HaUSJZbW6uMYHnXDzEn3AJx+VVdN1LxHdXYTQdBsrO1J4ujZmNSPXLEZ/DrXeCysrIfuoLK1THJRVjIH1GKpXXiPQrIFptXtCc4Ko4c8dsA5zT3Giq9l4qYAzeJ7WMMOQlgpIPoOTn8agl8HS3sgkvvEesXOeqQkQrj6AcfhViDxLNqsrLpmiXNxCpH764YQoc9xkEkfhmtwC7ltws7CFyORAd232BI5/IUBqYkPgPw9EyuNL86QHJa4leQk++5sfpW9DaJbRqsFrHGAMBY1CgflxRa26W6lVE0hznfK5Y/mc4HsKsZOxjIBGoHUtSuA4Iw5BPPX2p7OqjGCTjoKz5dWgWAmFzIRkBkVpBn/gINZ66xdYZlsru6YjAEdsYFH1aRhn8B+FKzA24/OL8wRInYhiT+WBj86hvL+1tEIup4YlxkiRwCfoCcmsma01rUVO+W20+Jl5BLTOPwyFB/Aj60610IWAwNSv5CeGJkUD8AoAFOwMmtdZ0+/Ba1DzqpALpCwGfqQBWhuBAAGO5B9KqtFACqyyuegBdjuz2wc1LsXaMAjB4JPBH40WEOJzxyAD0zSSogXeyrwMgnA/U9KrXEywHc+oLBnoGKgfhkZ/WlWOW4Tct7uBHDhVP9DTAzri9QTZgZrmQsAYrSRmYe5O4Ko9zirK3N+zEDSTtA53XCsx+o6frUxtrpTzqE/wCEcf8A8SaY1nOsnnfamaQDh3ijJH0IAobBaEX2iWIr5yG1IY5QENkHuSBjOOwNWZHW8iKROjRuMEMoPHfjNUSL9mYyauqoOCBEhx+YNZxuLGGRluNRds8HDEAj3AwP0p6WFrc3IimnQHfPDHkgAsqpjJ74rkdX8X6vY3YittKXUEwTvgSTAHYZK4zyOmenatmKfS4FDW8UknmcApEQG59qWfWEsGyukXsshUkG3ty/4EmkM52TXfFGqRqF0i5s8DA2SIuQRySWIIx6YOKw7rwnqd9cGW5v0Uk5P2i5MjD67VAP0zW5qHi3XmugtlokiKSMi9tSpz9cgY/CqreMvE8SAv4YjBAP7yOFiOfYH+tCa6jtLoVbT4dGOQSnU5HYHI+z25BH0JJ/lW9b6IbPcs0+qtGeqz3DRq3t8pXj6msKXW/E/iWJ7KK1mQNg7EjaMKR7jHt1OKwbr4ceK5I2nNr5hOcr5qlvwBOT+BJo5kJJ9Wek2t/HBOYrefT0fHzF7gM2PQksWP0zWD8Q9MOp6daoGhYgszGOMr2GMkgE965HT/Amqbv3rahaXC4wDZSFTn0Zen44ropLHUdIgNhqV79pkP7xHy2QhGACG5B4Jx70pS02Glrc84uNMjtVC4AAHJPc1lmEzOxVSFBwvFdlqumtPJkkBfTNZptEiAAxgVmmWc99mmB+XI9qsx27RRl5ThRySe9Xbi7t7VSWIJ7D1Nc9falJdsRkhOwFMAvLzzWKoSFH61WjfY4NRYJPNOIIFMDRLblyDWRJkSN9TV2GUldpIBFDWoLFjnnmgRQz2pQSOASAe1Xfsi+9L9jQ889OKLjKPr1pR0zWillFnkE56c1OtlAB90HHqc0XQFXTj+8YdARWgxyMc01Yki+ZVC8YyBSjk+1S3cQqipQvFNUVMgyRQMasf5U7Z+IqbBAppwfSkBEQAKZgZzjNSNTMEnHagCaCeWDOxiAeCDggj0IPBH1q0hgn6jyGPcZKn8Oo/DP0qmqHirkEJIBHancTJZdLleEuo3gA4KfMCfbH8utdz4b8K69HpaW0Motix8xz5W5gTjjJIAxgVy+lNNbTgqWAyDkHB9q7oeJfFtlLJEtvHNHuPlXJKkMuOAQSCCOhI/Krg0iZJmpB4EQoG1S/vblurIZyFIPbCkAU86D4Y005XTbcsoyA0Yds+5IwP1rDb4h+IYiUvtHWSIfeeHBGO5wRx+OKtQ+N7S6ba7pbyHBCXFuFJHY5II/Wqi1fUmV7aGqupxoPKsdKtkHbbCCfzAFSqddl+5DLGD0xHtx+grN/4SWKUBRqcO30SVVH5A1TutXDHKX9u+AeHuAAD+ANa3S2M7Nm6LOVJd2oXCoc5IL5b8hmryapZWyMkDTSgDne3y/ka5W11PTXXdc38CcZKpICQR156n8qvx/ZJ4w6GdEIO0yIVB98kYNJu+g0rBc+JrnDGLSJXUZGVhUn+eax5PFepmUrb6FdMRxlmCnP0AP861Q6wMRE4kPGCEGP1qc3l3IoUv8ALjoAAB+VLl7D5u5jJrPia4GU0R0U/wB+5AI/PFX7ePXJiDJBaRg9SZGYj8Bwfzq7GX71dgcg5JIoaaFdMG0suq7HbIHzEngn2FPWxaLHGSPetGJg+MSgfWrWCAP3hP8AukVNykkzMhnmgIKgcdiK0Y9RkkP73GPQHGKsRgHglz9VzUpgtwwZlQn124NJtFJNEsaLJGCCefbNJLvjXIUEDpjinJcRr8qqTx7VSvryGCMy3E6wxjkl3wKkorzX7ISCjj6EH+lIkssq7twA9CAT+hqgPFHhpA5bUoWKjLHBJA/KqNx458KxqStyZXxwqRsM/iQBTuhWZ0JgWQZMSNnrkDJrzPxT8IxqN9cX+k3S28srF2t5V+TceuCOQM9sH616DperQanGGS3uIkIBBkjIDA8gg9xWhJEiANtZgfUgUWQJtHzDq/hrxF4cdvt1hMkYP+uQbkP/AAIcD6HB9qz4NYmiYEMfzr6oykgKksikEEZBB9q5TVPh94a1ncZtOWGQg/vbc+W2fXgYP4g1LgWqltzxS21vYQQ5HsecfStmy8WzQFgkzgkcHcSAfxrT1v4NXkAaXR9SiuFHSK4/dsB6ZGQfxxXn+o6HrGiuVvrKaEA434yp+jDIP51HLbY0U0z1DT/G8juqysr8c54NbkHie1lwG+XPXnIrwZLp1IJZhjoc4Iq5Fq86EfOSB3zQnJBaL3PoK01W1uG2pPGD7nFaLW8jIHXy3B7oQRXz5D4hlUjLtnPUH3rb0/xnc2zZW4YEAcZqlUfUh010PZVs2kOCwQ/Q04aVchsoVYeua4rSfiIflW4jRyepI5rpLfxgt0AIp0TI6ECrU0RyPqavlS24y6RrjuWpv22IcNIv0CkiqL/ab0bwRIDyCpBB/KovsVwCMrx9R/jVpJ7mbutjTGpRZwIyfcnj8jUyXayYyVX05xisuOzlJ5C4/wB4f41ej0tyQdwHtT90SuakSQOS4Ee8gAt3OPeoJYIpHYPDtAOQ24EH6c5FImnMMZIP0NS/Z0AwVGR7Cp0uUcl4gg1W2LHSvOeEod2JRk+oAIJJx0ri5E1prNonsr1AM4lijdmOTkBgO/vgfWvVZoFYkqTkHpt/rUdtOIJwu8An+HOCR9KpR03JcrOx4zc2120IEkE4aMHKvGQcYBDEdfXvipreQxAEorlgD5YUhT7YGP517ddfZnj3ukbHGCXA6emTx+ZFcJrVtYSEmxihVoiSoEfAPfhQR16EnrxU63KOXt73bbkpFCsbZXb5YbJ9DkHH9KrIkU824S28LDGQI9o69MgdaQytftIPNhS4U5ZDF5Z49eAD+tIr2yZaeS3kkBAw8mAfbjtT3FqtBslnA8mWuLXJBOSzHBA6cDmmTSXIhCx3KTR4x8iYAH6VJBqUEV2wi062Yk9JvnUcHoetW5tfE1uVXTLEIMgyJEQR9CMEUrIZRjhgiC8qrEAFmAfHqccZ5qUyCwkVMshYHbJH5bbwOmcEY/E1BIbeWIyxgBpGCrtY4B6kc5NTNeyWUTKJ5XQH5QWdSR3C444/CqXmL0Fe2sZY1nmmu0lLAkGNJMsPY9QfTIFdPY+IINOl2XVxHdrMpRYYIBG3Bxkrkgntzg1zUHioWFtsWIhmXkvHv6jvubOa7Ky1zTtOjjkmsrEOyAq8cBBIIBOSNxP5UadA16nWaU6zxK1uzxWwVfLjaPawPfJJOR07DHqat3UUJO+ZQwAIOCcEHqCOlcgdc06XW4zcRQJckAQmEyRuAegJHBzzwQKs3aa1Z6xbS2zSz2TsBJDdOrEDPJBAzjHOSTzU9dRmosqRIYlacqD8pLAEDHAxjGB+dQ3jPexhPKhbC4/eKWP14IFXrz+zZc/6VDbMODvYAA/Q4B/OotJgVfMW51KzvCx/dmIKpA9MZP55q042JtI5+10pNPlZyryEknLPgD6DoOpp9z4hu7KV/wDiW/arRFDF42Uuo75XrgeoNb+seH7bULMoqpu6qxIAB9Tgc15dq+lax4cL+UokjOcTIAwI9CDnH48VLnZaFKF3qba+NbCeVmt74wEnhJoSQPxU9PzrZstfu7khbWWxuCMZTzirD8CpIrxmZ5RcKyxxi4JLYG0g5PQgZH4VNFrGofaCoMUJ6lPKUKCO2AP50KrfRg6et0fQUFzK0YaVVjbuA2Rn68VJLicjMjqemUbGR9OhrwSbV9ZMYM1mHXHDJEcHHoVOPyNVo9dnhkDIk0ZHUJKcZ+hBqXJX0GovqfQn2STbmK6fp0PX+YqlJZXgYtvwR/EHxXikfiu+DZt73UFlPRRMCp9sAVetfGviSOTLq9yqjBSSAkfiQAf1qlNJg46aHr8lvc42i7nIz0GwD9FphttuBI7MR02yEn8cjFTSWQn5DyADskjgH6gEA1CIvKJQRDA7vIc/yNCExuyMDLXMyKepM23P5YozpGQZbydieg+1uc/gGqI20skgIis1UdGfLEfQYFPWCcSHe1q6noQGBH4EH+dDEmT+RpsoyjTHIABDEZ/M1BN9hiYKzRrgcb2BP61BJZPO53uzqOiRybQfrxTorCK2AH2CBcHqDuI9Mkgc0hln+0bCI7BMjNjkIpbH1wMUR6hFKf3Ec+ezGMrn6EgVLvPlnCsOOmeMVWknt7aPzJWYckDapY5/DJosBY81yMuXJzwPMOT/AEpBKmM+W/uCev5VnDV2knCwWd04PRzFtB+mcH88VZMs0jAKiIT1OST+XSgCUykuAibeOp5xUcpPAkYZ9himeVqCyZSZQD0BiBJ/EkVYhTUlIxJGSeucf407iK4LE/Krkf7pxTtjnnY2fYVaAu/MIZ4tw54PP86VpboHBY4PU4yKd2KyKvkzEgeW5PYYPNSC3cHlWB64ApDdyq2CwOOnBpRcyuGw2VxzhAcD6mh3BWGng4349c5pyQbxknj3705J0AClXc4GAMAfoKrvqCiUrHbOzjkhQAR+YOaTY7GhFp8WQzMCPoKs+VBEB0PYc4rJS9up/lWzkXPGXAc/XrgflVlIL4urHzVOCOTgD8AMUrFFxjICBFbMSewbnH0FV5LoQHNwYYAD/HIMj8DQ1gZgTNMz54ILEj8s4/Snw6ZBAAUjAGeojA/lS0ApyatakgpJNIvOTDGSD7ZqlPqVs5yumX1weh3QHA/76IFb5FkmC8uO2cAUonstw8sO5PGdrAfnjFAWOdSW7OCmlCIHtIVU/oTVpIpUVVaFo88kCQY5+gOa2Jp7UKS+xDjgs2Risv8AcSuPLdSueW3gAfjzTVuonoOe2ikAzwAAThySPxAFSiOEJhV3H1LE5/E1HLdQW6bY/Kc4Odp3ED9T+lQrqNsw/eKYwBnMhMY/MgUC1Jt0SMM4BPoM8j0xzTXv/KXckJdvc9T9T0/Kq01/bMwMTK6HjKAyD6ZGRT/tMEXJCjaMksQv86e4bA2o37YK20QHq0uSfwAP86j8y/ulwZjbgnH7pMZHsWB/lT4dRilkxAhZgcklSR+BHH41YkluHGHt3K9TgdfqelIZVj01JZMu08rAEAPMSD+HA/SrEenpbgBI41PcKc4/KiK7EkhSW2aJRnBd1GT9Af54qxHeWqfIl6jSHqiSKSPwBJoAVrYbFyGJPdCVz9SOaelvFEu4KqgYAzyfpnkmmyTI6gsZzjofLOT+B5qGa7eLGyC7YEfwRrz+bCgC8sTzDLBgvbPH6GnPGi5IYdOmc5/AVnQ38zkj7M8foZJlyfwXP86c/nvgl9i+iAEk/iP6UWFoW4wgfJGGIwcYBx9etS/aVUkJB8wHBcj/AOv/AEqCLaFXLux/2iAAfoABUhlAJAGcjjJwP5UhjRc3IfJkjLEdepH0zkUMLqQEx3aOxxy0eT+hA/IVE0UsgJ3hQeyrzj6kUvmiIBdpBHU5xn8qdhEqRXyZD3aRgjjZFlifqTgfkavoGWFWJeZwP42PP5Aj8qo/2hJwkNrJIO5TYf1Jz+lWYp9RPKWikE8eZOAR+AUD9al3LQ43F+2VtktUbv5zEfkRnP5UqR6yEIX7Gp6jduYZ/Ag08zakQS0NiCvX96xx/wCO1lXmq+IkYraWlu+BnPlSEH2znH8qLDLbWniaQj/iaWEA7+XaFj+G5sVaSy1FUXztTd2HUiNVB/ADj8DWPBq3iMkNdaRcMmOfKMa4/AsxP4YNWZvEMlsADompzNnAEcJb9TijUC/PbXphIhuUDergkD8iP51yeo+HvEV+CF19FUnGLYyAj2+/j8zW5/berzsFj8LzhD1ae4jTA+mST9OKoy6n4qkuDHb2WjWuBnEtwzMQP93gflRqKxlWXw5s9wl1O4vr1gfmEkgVT9cEn9a67T9C0jTIv9C063gIH3lALH6scn9aw4rbxJqDsdV1O2sowAfLslLMwPYs3T8P0rZXTLZIlEpLKv8AFK29ifXLZ5osGo65nm3BILWSUk8lmBVR75YH8s1m3Ntr0gBiv7PTkHXbEJmPpjIAH61tZhjAVVYk9wM1KoXG7yj7Fjj9DRcRyFzY+JEJMF7qOoAgcG4jtlz7bRn88VWh0/xA5Bk0XTAwPL397LckH1xkj+VdnJvkADsowcADJ/QD+eak8neuPmwOmBigauY1tperXCKbnV44EAwUsbYLj2BcsfyArRh02xtCGKNNJ0865kMjfgSTj6AAVajto4lICcHrk5NSmFSvyEq3QNjOPzobQK5WkgeSJg7gqwypjYofzBz+WKzkjmicsLXccYzJeu2PoGBA/CtX7OQw3Slj6kc/mTxTiscYwqbj1wT1/E0XQjOaCaQMzXM0GByEZSB+JWseXUNKtLgG68QEgH7klyBz7hQDXTBHkyWCqCegJORVe5062uIpEljiYFSMPGGA49D1ouBz03jrwxB8zamHYDpHC5P54rNPxS0UyhLe2vJCTjIjGPrjJP6VUm8F+G9MuDNLDNezMSwjkYKgz22qBx7ZrTsbtbSJrewsILSNjkrAgUE+vHU1cacmric4rQ0479tdj22N/f2iY5AsyvPrukUj8iKxL7wXqtzKZf8AhKbw852yAkD2wGA/IV1Fj9qiANy6kFcqG5I+tWdhYhsZYnoSBx69aTVmNSOSh0zX9MtxLNBZ3MEZyxiMhcqOpCsRk98Zq8PFmgblXM0GAP8AWWxUg59TwK353VYS5ZYggJZ3ICgDuT2rmT400N5DaC5l1FmYjyobcyAn2BHPPpSGjatdZ029BEF2Tg9SRg/lxTp73T7UAzX0ec4HJJ/SqemLaSB7iz0R7KTOC9xZCI59cZyfqKbqGkX2psYLq7t2syAWiS3KhsHPJ3Ek8cc0ATt4h0i2USyakqKTjADZP1ABNVpfiH4bgXIv3nb0iV8gevOB+tUZPh9oE9ysslrKSTnAlbB9sZ/rV+DwloFpEy2ui2L3Kj5Tcxlh9SDk0rArC6Z4xs9b1COG0lEcZUtiYks30AJA/E10wgY7v3jjjAJOefXFctcz39nB5MOoafYkZBW309uB6AlwP0rANq88ii78Va1NnGREREp/InFNQe6BuJ3slpcgkDUWUHsRjj868e8balMnii7jilMgi2oH3Zz8oJwfqTXRyeH/AAy7fvbbUJpM5Mr3jEsfcjH6AVy3iHTbPT7uU2iMlttUqrMWIwOeTyeQevrROMktRRcb6HNTajMBukJz7ngCsK81tuVU5PrUOpXkt3OyxAhQSOKz/sj8ZrNFpDZblp2Jck00IDzmnG3IpvlkGmMkCAUmKYHK4qcFXAOPrQBXZDnI4NPjnYHBJqQqKjaLPIoAsLL2YfjRvIPBqqpKHBGRUueQR0oEXY5QR2BqbIxnGKzsmrETswweR2zSaAlYlz7VIoxikHTgU9etIB4z9KehAYZ4pv5ilHLUrATlxjHao88+1P2j1pMACiwMTHtmkXGTxinYPFOVCecUAPRM89qvwAAgDkVUjQr0Oc9qtxDA6cUXEaEbbSDwMEV1eJ9TihFtqxsSmdzmEShs4xwehFchEu84GfrXWeFmEV8qFVkBByHGR061cHqJ7Angi71CYN/wk93IwJIIiKqM9cAZAB/KqWs+AIbSAy3OpxrJ2kWRUz9RkD8gPc16KqPOoUbiO6oMD8hxWZd+E7a8nEk1rC8hPBkYuQPpzge2KuSV9CU3bU8SuNGlikbyJ1uwpOfJfJAHcgc49xke9a+haJLdlXGjXN0Op/emMH2yQB+teqr4VtrZSkcttGD1CxED+VWY/DzIhdbuQjBIIgYge4JIx+o9qFBLW4+Y51E0zTrfDw2+mSKAWQsjMT9QSx/Gq/8AwkOkgndqMDYOBktz+lW5PBeizyNJqTXpkYnc7SFgT65yCPxAqb/hV2iSwCa1DOp6B2YA/iDTTYrJlZNd0k4xqNrk9txH9Kv2dzFfSGOzmgncDJWOUEgfTNQJ4E0+KMx/2U8TZ4mjYsRj2JP6YqtH4A1KG9Fxp2pxwrkE+bkHPfPXP50+d9ieWJuMJY2KuhUg8g1LExzycVd0zQ9WUqNQv4LqNRjCR5Y/Vs/0rU/sJcE5APYDt+NDn3Go9ilbToB8wXI9RV/7QpUfMCPTbVGbT/s5y0yg+g5xSLIM4EufqAKnfYFdF03YHCrjsOMUxriUDLKSPakSVjgYVj2AANXIwXQh0OO4PFDVik7mHPd3ZYi1kSIY6vEWOfXqB+lV7nT59ViMF9dSNARhkEaLk+oJBI/A10j2kRAaMKnris2402aSXdG4x/tNTST3E2+hzq/D3wxJJuY3RPAK+aSPzA/rV3/hBPDkAH2fSoZDkH553bJ9wTj8K2v7MuJY1SWOFgOhLYqzbaatuSZUjUdQEJ5NJqK2Grmesl1ZosS2ypGgAVVBAAHQD2pkl/M+QMg47EH+Yq/fO0p8tWAx2zgVli0kYk71AB5O4c/rQgZA08xbmRx7ZxRmdhlWYj6k1dSG2jYFmQnuC2R+tTpJEAVTy1H+yQKdxGQUuDywYgnsDUcluzqVaFmBHIZcgj3FdBujCZLgn6gf1qPegPDkcdQRigDzzUvAWh6iWLWJt5Tzvt/k/Tp+lclf/Ce5Qs2nXyuOyTIVP0yMj9BXuAMTKAdrenFRtEhz8g47g0mkxqTPmq/8GeItOyZdMndF6vCvmDHrxkj8QKxDvRtrggjggjBFfVwton6rj2JIqjqHh/Sb9dt7p9vOSMfOoJ/AnkVLiUps+Z7e+kgcEMcD3rTg1uRGBDkADjnnNeqar8KtAlhaeJZ7I9QIpMjP0bP6GuKvfhheoSbG+hmHULIpQ/TPIz+VTyMtVEJpvjG6syNtwcehNdXaePnYKsu1vUnv+NeYX/hrW9KybmwmCDq6jeo/EZA/Gs5byRCMMePSk01sUnF7n0NY+MrB1USoUOOWQj+ta0PiCznI8idicZw2K+cI9ZnTGGPtyRWrZ+IHDqW6jHIJpKcuockWtD6HGrlRhtvqCKcNRmkBKKpHrXIeC9VtL3RZWvHIMcpKnIJxtGevWtCPX9GupNsOouB0AxtH6A10K1rs55J3sjoBendtZgremKz7iytluPtQgQucljjBOepIxzToI4Cd8YEx/vBi38qlmkmBVWspJVHIIkVQvsckH9Kd7bEtX3MKW/sVkIh029c4GVhhZo2HTAIGB75xWS+vR2/2iYaQsLYIEc8rgsMDqSfYcCtvXLCS/VUsTKm5SHVZMAHBwffnHtXMT+Dp/KEUzhpGjzgsCRID1BAPBB5/DrRq9xpowrzWILuVXGmiOXdyFkMgK9wdxJ/EVE00E86lYiCSBzjAHPUnGPwretfCD2KGS401JpQhBM0uFX3BAxn64x61k6pECFUwspVQqpaRlVz6E8gnnOSBmpHuzGuFVmf7OrlwTkqRjH5Z9O9Sjfa26yNiNmOA5wQMewHX2JNWrXRr2ceWIJIC+ABKWAJ+pGM10en+B4PMC6kZXUtkgSgDOOwHNJXDQ5KG7EojhhjErs33ioABz1AFbcejGXTgZRI2Wyy+UwUHv0GPyFdgnhPSrQB0013RTgFozIQexAwT+ORWzF4W0qRhK9rAT6NCAQfXPWmn3C3Y82vfD+lPphmtJWeSPDGIhsMCeQCQCSMHg1pWWp2t6FtP7MjYRIArFhkADAADDjH+TXof/COaZGCYrOJWYHLhQWHHYnNMktbJ4mgaKMxHIZCuCfxBGKE+wW01OdtdP01o1mJmgU8shEYXJHUkj9c0t3BFJbu8GXhjJLFVjIAHcYzz9cVrmDTYwscAmhK9CspOAO2GJGPwpWFpexNBcuDHuBAORwPcdfoaq0rbE3SZg2V3ZbVE0ytIxKmOZ1Lj2IAA6dufrViSP90wgVYlIwU+yMw47jawq++lWUoCi/mUg5AIV1HoACOn41ditNNtlIIUbhyACQffGOPpRr2Hp3MWPWb6KDY0M0y4AXy7dowB75Jx+lc1rmqzT2My3UrKrEqqpgkexI4P1rQ16ylhnM2mNICSceXGVxnPcE57dqxEgu7qRZZ7dgQdrFiSSM8nGOfrjNS02UmlqcabS4EhnhhSQAg4IDA+xBzml1SPUJXVmsdrMAcLAVYAe2AcfhXrscVjb26OWt4wq4yAN3vnOD+dQXb6ZqcbJczW020gYdgWUk4GCCCM+xpezugU+6PKLOSCK2DebcLcA8fLhFPYZBBB/Ct/TYLu7guJViZpowBlgzJJk9iDkH6Vt3XgbRr6dltL2Sz5IZd4lVT9CQR+JNZr/wBu+A7ryYrlLqzONpKgBgR6HJwPUZFTZp2ZSd1oLl45VSS9W0mOTtmlljT8C2Caim07U7+fZHOblcghrW5J+v3+v0FaF94n0/UbUXUyvazYwrxxxSAn3BAJFUbi2vWtJNQitIb63UAtJ5bRBfqPl9fQimktwPZUSeSLDlVb0ByB+OBTvIwBuIJxz8wH9Kqh5myJiWHbapH9cUqShAcpgdACMk/hVWJJ2jtUIDkA9vmJpHS3jUEHHGQACc/nVWQFCJBLGVxkqx6H61Qn1e373MbMBgJD+8b6YXJppCbZo/aMHAQgH3wRVZrgsSCxwD0INUo7ue6U7LeRCBwZxjJ/3QSfzxU8UM4QNNgtk/dAUfkcn9aNALKXJBwN5PQALUc9xKWCsrgDkbwRj9M1OZjGq4GCR1AJFVnEskgyC3+6MChWFYMGViQ4JHYHH86b5bDkAg5wDkYq1/Z0jKWCMPrgZ/WoJobiNSViiDerkkfkKaaCxWkW43Ha0ef9pj/So0vzbOI3vbYMTgIAASfxJ5q/HDM0a74VZsZJQbQfzNI1taOQ09jbOynjzMMAfXB4pXDYzrjUIY5B513HEzcAFgCfpzUck8TqAdQjUHoWZQPwycVrgWDDBjiQEDiONR+uM1DJpWizsGmihc4wC4BIH6UXAoK9tCCJdRiG3klpFBH4cU+D7Nchgt5LMpbGUbA+mRV6HSfDkJLJBbEnnAjUkH8j+tXPL0sYKhzntnA/DGKLjsjMSXTtO3KZwCTz5k+T+pzVhNTsSP3Cea2cZCMwJ+uMH86thLEn/j2Ln1buPxqX9wiHEKKT0JKjFLQCs96yKCxSIHoGO3FQ/aIp2yL5GOOkYLn9M1IZtOimzNcwbhzhpBx/KiTxBpUCnde2yg8YMg/kTmj0AnhQGP5Z7lh3CxFRn6kCplsRORvZQoPRzkn681m/29audsHnOD0IjIU/icCpPt0wO+K22jP32kB/kDSGapsxbjK7FyONigZqGVJyCUiRif8AnoxHP5Gs6S7v8FjFKQTwEYAfmRUvm37FQJY1yM4dSf1BFACOL8Nl7K3fHTa549+lMK30+CzRwg5ztTcQPqSR+Yq0PtWCZnjIxjCKRn8yTUeZSpKuIR2woJ/WgRF/Z8MqD7RNcTEdAZioPsVXA/Snxi2XKrpyIM4yFUE/XvVWWYMTFPqc6gjlUESsfoAuab59hBalUjvpM8bnDJn3yQB+tOwGiywzw4X5F6EA4x+VZd5pdsVB3zuSOAZDt/EZArKkvbQy+W9nKwJ6yyI35fMatwzabA4E2m2+SOCQCR74A4pqwrNiJZW2QsmrSQr/AM8oZQu72woz+tLPpeiAFpYtRk65+ecAj0ySSanl1RogEgghjjPQljkD2AU02K5v5WJiQuMcYiY/zKgflSGrlOPTrBU3Wnhy4kBPBeAEj33SEGtO2nvUHlDTLmOMAAIZlQD6hQaYt3q4ZvkmXA5CRxrx7E5NAnv5QMxTMSfmDybSPxBGadwLbnUZF2pbQRL3JnZjj8VFIZEgIMrQMwHQuT+mDT0gcKGklkQdcJM4x+JY1EY4pwStzcleh23bY/MNikJ2GNqYQEpPAhJ4yjED8ABmprK/SdwhuVZ/9mBhk/jn+dM+yWqAFLm4ZhyQbhiB9cnmnw2mJTM09w4x/qzIAo/qRQCsaZRIsB5QxPQKuDVWS9toX/fSpg8YdwB+NMaKAr8yKQeoxkn/ABpyR2ygMkKq2eAgCgfpQMi/te1+YoEYDoIwW/lkVJDfwynIgJzyBhgfy21ObuCNQHCoAcEu3A/Pig65p0CHbc27HoVSRRg/XNJjRKJVIJFg7nHGSMD8yP5U6I3xP7u1tYBnk78sB9AMfrTLfVlmAKRAAjIJZfw5BP6ZpZNTMTDcswJzkRQs4/PAoAuZuZJAFIUdySDn8McVYQSgkFo2I65H+FZqTM5XMF3JkEkupUDn/awPwq4CFjUiMxjHQE5/HGakaLSq4yflYntkgVGxuiTi3hI7ETEZ+vy0iytgEgjtjPOaXe4xnIB9cZB/rQBWkF7hh9nhVSOSbg5/RaiHnpbEfupWJA2kMmeeMk5J+uMfSluLkGQb5mAB4CgnH1A/rU++1CCQzAAqBvJAGP5UxGRKurm4RUWytwDkKrMTj6DGT+IpLm08Sy5e11OztyOz2+QPU5JPNbituIaBoip6uTnj8MZ/OrG0ZBKqT24ouM4x9M8YmcM3iO3Zc5KC3C/hkAnH41pWlrrLqDfalErAnJgjBBGePvLkcY9a3i8SE7wo9cDJqtc3EcRQmWOIMerEAn6A0IQtrCUyxunlJ7sFA/QCrfJzzx7HrVN71WIEUbyEjAKjj6+lRm7lVg0yxQjGMlgSf8P1pWY0y61tFKcsoYjqDkiljt4YiTFFHH67FAz+VVI5N65iZwpPJ24B9xkDP1qfzSg27gfcnmizC5YLKBk4GPWq8l1CoO10J6cn/DNRZh3YklLn68fpT3kwoCRbuOBjpTSBsYkshX94yqc44JIx+VJc5RQysu0ctnOT7cU5RjkqxOc/MoH65pZEUjB3DjsCR9KBbnC6jrugwTuGW9kuCSRDHC2fwJGP51LDrgt41ltNC1SZyMrujYYP1ANdeylQBgNnpwOPrzmpNiqAHI6Y/wD1VfM7WFyo4t9b8YXkRe30G3gweBdSZOPUksCPyqKOy8f6hkvq+m2cbf8APFQxA9iVP867G4lgU7GC4xkbu/0FUhq6kkRIflGNx4/pUlXObh8Gpcz51nWbvV5Af9SzlI85zwN2T/L2rsLDT7HTUVbK0S3ZRjCxheDzjIBP+NUv7clBCMgVTwXyeB68f0rEuILm/vH23upOuMBI7tlUD1GAD+ZpqLFzLqdNdXWrm4MUFjZtGRxJJORg+64yfwIqjNerp8m3Ub+FHkG5Y0iKBQPTOSfqa59PBwkcS3N/qezP8d6SD68gf1q55XhLTrjM5toyCATNM0pY54yCSe1K1h3THyx6BeTfaWupJD1LCSQD3wVIAz+FS2sOVzpunWITGAGVSSOxJPJPvVa/8Z+FyTE+prleAYw4AHthTWevivwypzFr16D2WONz+pAqk0lqS+Z6I6b7Xq4j8uW0UADghMj6DAI/lTI5JZZsXGmBhkZdYcf0rlR8UrS1mkhtrS9vAAcNcTKhJHtgn9a4XWvFmreIL4eWZEUMfLh3M2AT0yeTxx26Uc66ByN7ntlxNotorNK8KOBnyy6hifQAkDNeW+Mr19RQyGBICwA8tGDAAcDkcEkcnFY1l4K8Waiq3Kae7xNnaWlRcj2BIP6Va1m0uNOtYrK5gFvNEuGjVwwBOTnOTknOeves5NtalKKWxyLQpAu0AEnkk1TmPOBgDuauT7mbHc/pVQwNK2xeQDyRUooqMQxwoBoW3ducYFXDFBarmVgT6A1Qn1BmysQCr7dadwCSBYxlmAI7VACB0NRnfIcnJJpfIY0DJQ49aXeDUf2d/elED9MUASbVYU3G1sUeUw6kilIwwzQIUc1YjGPxquo5qZDx7UgLIPp1p6HmoAxA9BT0k2kZ5FAFvHHWnKBTQQcEdKkAAHFIAweKXFHJpcnA7c0ANLYIz0qZXXPFM6jDD6UoTHIpATLJzyMVajIccEg+lVFI4yOanTqDigRoQsAa6Lw3ctBqiycHCHAIyK5iInINWZp5oLGaWBnWRVBBQkHqM8j2zTi7O4mro9qsdVivYhDlEl/hGcAmpmFxYETqVYZwVxnj614Vp3jq8tpQt5EJ0HBJ+Vh7gjH65rr7X4g2DKuy/uICeqSDeB+P/wBatU4vYlJ2PQLieAxAG1RWYbiYYwxyfU8c/jVaGU8rtugvctFnj25rHtPEs15F5lrdW1yAMkKBuA+hANWo/E8wGGgiOOvy4q0tNBNq5pbYhGWQzGQZI3qFB9uvFZs8uomQCFWgB/hj5B9yMnJ9+tWYvEKswzZRE+2a0l1BpYwwtwpP+zmhNx3QrJ7HPqmsORlLhhnIIzgH1wT/ACzVy2iaSMmWVIyp+Ysfmz7jqD9cVJfahfBdscBwDkMqmsC8a9uZA8qSbh0YKQR9KpSbE4o6JdYtrVgACxHfcRn8M1buNfe3sGu3UmMAkBBk4FcgsbxqHdWc443IRk/Xp+n41ajvykaxN5o5yEZtv4Ajr9MmolG44uxmX/xDunmK29pGIycBpFJJPpgYINR23xBaKdVv7F1QjJKQEEfTLYI9619Qt7fWIVhcTQkZ5BBOcY54B/Wn2vgV5NNjDateR4TafJO1WGc5KknntkGos0zRNM29H1yx1kj7PBcISMgywlR+B7/hXQBgBhiAPXbXLC2g08xJBfaigjGCglyrfUHJH4EVrWZinO9XkZuhLEfy6fpQCNMwQuMls+4YgVEz2sHGSR9aDEoQkk4/D+lVPIV5BjBOeNxz/OkBZaUOA4JA7AGpRcoI8YJPuaYYFRBnO7sOKoXdx5AKqck9TRa4Nk9w9uDwoLEck1mSRxsT8xXPbsah+15PJ59aTzQx4wapKwmxM+W3ABA9RwaHlUg4iTJ6EE8frT95I+4KlTaR80QJ9zTEUI5Qkh82PcCMDkjBq8stoGG4FARyM5/IjipmtTIoZIQvuM1XfTrkjG0EHoCeaV0OzLkf2bBMbBvQAZI+ucU7k8YGSPwrHe0mhkI24I7E1L9uuYxgqhA46HNFuwGi6hE3OwUD0GapyapBEMIjFvUjFQHWimAYAT6hv6YqI6rPK3ywKxHQ4yRQkwuird3ZnOTn6nNUvfFXbgXty2545D9QahW0uCcCJs+mK0VrEO9xEnkiACyMo9AayNT8NaVrLF7qyhMjf8tFwrfUkYz+Oa2fsN0Dgxke+aYbO4B5ibj2zTaTFdo8/wBR+EszKX0m6VyOfLmYfkGH9RXFXXh7V9M1FbG4spVuWI2Io3bvQgjOfwr3mJLqAZVhGO5YgcfjXOa741sdKPzTpc3C5CiIAgE+rY498c1k4K5rGbPNYdV1Tw1fLDcW8sLKeY5lIDDv16g+oqOWVWf7Rpl2NrHP2eZtrxn0BPDD0OQfatfVfiRPqdubWbTrSaE5IEsYYj3BJ4PuK4v7TCrEC3Cgnkbj+lLS1i1e9zq7XxjqunlS7TRkDAySB+Ga77wl8QZ9XvI7G6ga5jY4LKDlOOpI7fWvILfU2tnzBNPbH2YkH64rWt9d8RTq620l1OiqWYQKT8o6khRnHuaIqzugk7o+iDNp7yLGkpAYEgBuhHepmtYHgYJcAFV3EEdRnB/mK+fNG8T3sMpuWdiANq5J/Guih8eXZ845GCm0Z9SeP1xWl0Zcup6wsZAAbDAgFWRsg/qKjkt/NIE6iRQcgGMHH5k1x+m+O4LRVgdgUChcEZBxx0NdTY+INJ1GKRFSPzZEIUqxBBHTA6A/hT1JLcEz2+QlggweBG6qD+GBzUdzds90qyaVesMZDqqspPpxk/jwPeqUc9q8wh/tAJNnGwyDIPoMkE/lV9oLuFRtmdh1IDYP5UnFDu0SogMhMyy2iNkD94VOew44H4GrsFnHAp2zXDk9TLKzH8Mnis5J5nU7XdmHVGOCf0pxu3QgsJwe4wcfqaXKwUkXnMu/AyR6VBNE2Cwiznrk96qtqcTAA+Yp9xgfzqpLdEk7WY5HJ3ZpqDByVh1xGzZbYFx2BzVXHIGMU4XJz1OR0IOKTzSWyzE56k8mt1exi2mxQwxtO0Y7kHNSYcqSHQjHQkcfgaiRovMG/cV7gHmrSx2r4IdU9iTn+RFDBFUFDIFmVWTHIwcfkO9McaTgowMK5yAi9D9CD/Kr5NggIKlz6hjx+gqncWVpcusilVVc5SRjyPbAB/Wpl3SLVupnTSeFmYmW5YnOSWjJ56dxis6d/C96WhjnkcDoDvA49gQP0qW6htvMaFNEAXOA0UjLkeuSf507T/CWnmczzFoWwePPJwfXGDn8xWVmXdI5XUbSe3QtY2qGEAE+YuWI9QW5Fc5NftKpSZCqjgBCBn+QFeqXejAL5dtqUw2gnBDEN7dcVzN34K1O7TOQqMeXkwMfgP6Gs5RZakjz7zZbaUOqMSDkBsEEdsjoa77QNdW9sdl5byXJUYMchQIynggE4wPoTVqD4YGe22y35EgHWNAwA/PNaWk+B7vTGAXUgUHGPLGSO4Oc4/A0RTWjE5XWh04N7LI6m4uZWA6BQoH44A/nUyaVdTxhpLl4s4yI2BI/EjH5AVumFwoyY0Hvx/MVWnCeWwlulUAZJBzj39KdwKQ0TTTt86J7llOVE0jSAH1wSQKtSCARhRtiA4ARentntWeZbCUFBfXE4A6o+B/46OaYs8e0LDavtHTzX28/TBP5ihIGzQS1UjKRqFPO5yCfwpTb2yRgPMBz0XkmqSlpSd+5cdFT5h+fH8qR4uSQ5x6EkE/hTEaSpaCLcsUkmO/QD8qhlklVhKilEAxg9M+tRwpKITtWRmB+UFgAPzNO8q5kGJfmPPRsgfh3oGNMrucGVmz0IOAPy60gtWdgzSAj/bz+lNe0uACxBUDpUaJLuIZOMcFj/TNAixKISNrTHA6hCcn8jUbiEx7VibjuTgfzpse9CcIvGecAZ/OmN5uDkMM89KaAimJt1bdAWBGAUAY/oapvE9yNv2VyBggyICAfpmtGNbmXARSDjqeP51a8i4RAJZWIHZRwPqaNRWRkW2mXEZLvcbFxgCKIDH4nNSzG3iAEtw5OMHc3J/AGtE2ks4Ja5ULju/H61Gum2yZPnxsfRCCTRdBZmb5lkI2IMgB5yBTY7W3uXKLFMVPUyv8AyA5FbUVlG/McKn1zkH9atCCKNdp49AFOKTY0jEXwxpjkNLFGzYyCwyfzzWpHp1jBABHb2iEnoQB+OcVZ+zQyADysnBJIIAHvULQWkKgGNTg9c5/rSuOwySCXyiEaBT/skAD/AMdNUo7ImQvdPDMQeCSTjHoCOPwxWnvQYWK2JwOcD/6+KjZrguAsECEdcyHJ/AA0XELbkYOIw2BwcYA/Ekk0y5vbeIgXE8cYA4Q9SfYdailF0MlvJKE9CWA/DHWo1hV/9XLHHIDkoI2YH8CQB9aPML9CeO6ifLqH2gcs6lQfpuxUn2mE4ICEnp8/JPsM4qON7tpMCdQB1KoAP1B/nVtgBA0mVYqMglQDmgZlTwNO2GhmOf8AnpOFUflkfpVaewgkUBrW1AHBJuWOfoAM1dTfcuXd9qg9CoIP58VO1srxn90MY4YAf0wKr1J3MYaJpjjJO0jqIwxGfxNSJpNkCAiOSehLFc/rWgUlVPLSNAuOGkYAfiB1qo9hOzBp763VQeFgjdSPxJOaNA1HHUdOsIzBNKJGHASIGVvxxnFNm1qJIgYLabnoiRkt+OOn0NNeyhRSzNcTDuWkfH5Zx+lOjihSIBcKo7ADr/OhIGyNNRuJ4/lsLgEkH5gqnn1ywP6VdRJZACqOoJG4uBkH8zn8KrkwGXKzuXxwCxAH6/0qWPchwWLZ6gFmP6dKGgRLNbb2ARQSOdxB6j29fyqr5oJ2SyKZMkbc5Y49hTXs4jKGlBbJyBIxf9CTj6AVeURhAIo4xgdAAuB7DGKNkFrkIdPLLIpJBwRtxn35pUWVxuZgpB4+bOB9OP50spaU/LLsI6AKp7dyQeafC8xGC+8Y53YHP8qWoWGZ2SKNzt/uYwfrkipF3SkFkCDocnn9P8aPMMXOMsSeikgfl0qVXQ8ksxBAxtAA/WgEhBZW0rDeEYDplcnP1Iq5HYQDBVQoxwAxH8sChG8tSRGoyOCQDUgkYoMuoz2GBxSbKSHiCNF2hQTnuxJz+NOigcAk4Ge4Gf580I6hMqQSD6VDI8xJ2bsnuBgY+tICzsBJLyvhR0zgfp1qN5YI1JdicYPqT7ACq725IJaVyCQAu88j1PrVc2yIDsyMg5wcZ+p70APOo2MKb1+0OWbhY4izEnAyBjp0+lTrdtGuI7SdwRkEAAZ9CSQc/hVCNJYZCysilhgFhkHHQcYP61aWW+BHm28SLjJcTnBPoARkfXmhoAj1G9EnzaLPyflJuI/15yPyNPJ1SWXL2tvCh7BvMf8AXAH61aSQIm7YoGMk5yM/U1CdVUHIX5ehcsqj8MmgdyE20sZLQQGNycs6ogJPuD1/+vU0cl0Sdr7SOCZFJB98AD+YqBddtTKUEwfHB2KTj9Mn8M0j60iPxa3hUHAKwnB/E4oETlLqSQbrs7QQSEjC59skk/qatADGMEn35P5moBOZkysDh252uCpUe/OfyqtPbQTsiTlixOSPPccd8DdnFAGgY0YbpUz25XjFVJb3SbNCXnggIB5eUKP51zeqxaTGSILKS4YHkySO0eR2AZiCfoDWfFNLBBlLeziXjIW3QcemQM4p2Hobf/CU6K85hhvJp5DnPkwuw/A4wfrmqkviiKNlTTdC1HUZmJxuj2KD6lsHA+tRXWsXUUgEVyIoyONoABHtjjFVIb4lmkvLiaQE8Akn8uooErXNTTL3xXqM4a7s7TSbQgkgAPKfQckgfiB9K3PsyvgzXVzIR6ylc/guB+lcu12ikq5kUSYMecE4/X9QKuwrdxyFoZZGiIG15GwR64GMkde1CQ2bDyCCLEJkXnkmIvwPXnP61XF/fxHcrBoR13W7IQfqGP8AKp0uI4WLz3IEeACzlUVT6ZOCfwzTX1TTZNyvf2xUDkxzj8egx6d6NBakq6ioUNMqjIyCm4jHvwMVPvEyiSNsr2JBP6VlRHTpGZV15juHAE0RA/Dbn86rXFnr1sC9p4it3jxkJd26gEf7ygfyH1oD1L97AA5lNrNOSOfJwMfgWGfyrmbvxJpNk5S6W/tHBwRNAyg/kCD+da0Wo64Fw9lpuonHLWd4FIHqVYfyNJc+IXtoVN7ouohXBDJFF5yj6nAqk2Joof8ACQ6I6RtLfCHdgKZ4WUEexKj+dbWmXWlPt+y6jbTM2QPLkAPrjGc1mReH/COtRyPFpqLMQWcBWiYZ6nHHr6VjX/gDSgzLayagjA5HCso+hwD+tK72HZbs9ByyyKNyhT3P+OafNH+7JIVwRgggEfrxXnel+CIbK7iuxrswdDlUJXIPoea75S5gUCRSMDLkE5PrgYFKz6hdPY43xF4WsLm5Fy9tAJH6l2boPRVIA/Osz/hCNPvbbyoLeJJs5LRxsOM9MFzkV3k1sJScs7kjHyKo/U8/rVZLNIic2iyn1aUcfgDirSjbUhuV9DltL8EanpTgWuq3kMJOSkcY5Pvhga3F03XogVivw6nndNbykk/99kVPJqC27lRb2yEdMYP6g81KurzyxFR9kx6HINPkfQFUFs7LWYJ2abW3dSMCEWRCr9Dkn868+8fo0WqNvYsSqkkqVzx6HmvRLTUEEoDwRknj5cn9Oa4f4mlX1WJlHLQKTj1yf8KyqRaLjK7PMJSCTzjPH4VSubt0QxW64HQkdatXJO444x0rMkZkOQePpUFlUwTynLZJPrSraOOSMU43cucdqes7SDk4pgIIth7YFOyVPAzTSTnk0oZSCOc/SgY8S+tO8xScEmo8A0mz0yKBDyqkdc+9ROOad5ZHOT+dIQRxzQAigZqTpTAKdzSAfng05cZHNRZxUqHIzj6igC1GckAVbUcZqihwRWgmCoIpMGJyBx196MZ5qTbzSYxnikIbjB9aeBnFIMdMc0oBoAkA781Kp5qIE9MVIAeP50AWUfBz29q6PwtAt5r1pAxKrIxBI6jg1zUJOemfX2rovDMhi12zdACwlGBnGeaa3E3odnq/gKwu42ZYY5pgCSCu1seoI6/jXHf8IHpqzlZxdxY4OCBg/QivVLkylUaGZfO6ncDx7cGobKS5luDDcPC645DDBHuOOfxrZJW1IbfQ5XTPCFvpDiWx1GOcEciZRkDHYggjj2p0tq0c5XhhzyhJyfxFdPfRm0CukIbHDYQDP5DismXUV5zCoJ9BzVRFIh0+01AnMIVeerjAP6V1FrFfRx/vpY845CLyPxrnYtVmji+TZtB5BYA/l1p7eJ7iNdqxrkcZJzRK7CNkdD/aCbSBmQDqc4ApnntO37m3Vh3IyR+ZrnU12aeQCdyq9ykYJ/UVu2clldgZluJO2JHIH5A4qWrFJ3Jp5YYkIuZYkGOVByT+FYN3NDcgx2VkGzkF9mc/hiuhextYCXS3jduwIzz+NZF7PqIbZFFIgHUouB+GO1OOrFLRFK20m9iKvjZyCFyCPpg/0xXRw37mNYpVVscHyiARj1Xt+BNc55WoqwlkjmYdiwJqeGzuJwZlAI5yMnINW4J7slSa2OgWO2uQxhWORxyQTgj6jqPxFZV2fEkCsLDTtPzk4YysOPcFRz+NVPsVyHViCCOjK2Cp9j1H4Vq2p1WMqUuRMmeVlBJH4jn881nKHYtTu9jl52+JEsmVS0jXPAQpj9cmrFtB46BBur/TUHfK7iPwC/1rtnuzEv8ApETJxksBuX8x0H1AqvLqEQQMFV1PIOQQahFtlO3uHt4x9qujcPgZCxgAHvjio578ScJbqT/tgH9KZdX0THIQD8KqNekZwRj6VSRLZK8Ms4IW2jUnuoIP86g+xSocMD9Mimm8YnhyPpSi8bHMrE/TNPUWhMkMqHBO0e5rQtgAMF0Yn1rIa+YjBJI9wKYLjnIJBoaY7o6iNAoJBjBqfMe0AuufrXLrcynpI1Sea5IwxHr1qeUdzYuDBK2CxBHcVjXyJglHUn2PNDO/d8/hULICckn8qaVhNlB0bklvzqxYsiyglS7DnjP9Ke0QYEcfiaZHutjlByeCRVXJtqdAskMijcAD6A81G4jTOHBB6ZxxVGG/RVG8tnuCucUkl+zgiKzaQ5+8VJA/DFTZlXRZa5XIUqDx1H+NZuqa3Y6RZSXlzKEjjGT8wJJ7ADuTSB752y0SID/eXAH4V4t478QS6xrklsjg2loSo2DAZgcE/n09qb0BRTY/xJ471HXZSiube2Y4jgVsDB6FiOp/QelUNX0SHTtMSdpzPeKwMrbgUAPYDHP170zT9PtJdDuLqdkaaQkA9TGB39iefwxV3wn4Yu/Etw0V6lyunxRko+CASTgAE8Zxk98YpatlXSRl32sw3OklLfTliBwJHQBVyOeABz+NUTqEo0tUls7d48FVcr8w9Dmul1nwgvhfWoIr5jNplwGCM5wVJUjnHGQSDnuKk8A+CX8QxzX9+W+wRExqoYAyNjJwTzgZ7dzRysLq1zkrQ2EkOLvzYJs5SQDcpA6Ag+/tWj4ZtDqPiONINRGnPzIs0anggZwoBGCfTIGM/SpfGegHQ7tUSdZbWQkxcEMAMcHIAPXqOPpXOw3D2VxHPaylXXkHuKUXZ6j3Wh7NY2mjz38mk6xbWslzON0V1GpjM5BwRgEhW7nBwc+vFV9U+Hds9wpsL14ICctHKNxU56gjGfofzrjDFfaxpj641/BDc2oDRWyKV3KDklSOM5GcdTXpnhTxPBrehxyyvGLtD5coJzg9mxxwR6d81p7vUh36HNXnw6YRtLY6kHkUZ2SrgMR2BHT8jUng7w3f/wBrFtTt5FtowSQWKiQngAHuPUj2rr/7Ysjfk3syW0KjKGNSwkHqe4Ptg/Wr02uaOYi9pdBoydrBYyMe5yKLxvoL3rampZWOnWTbrXTxC2MErgH6ZB5/Gr5nIGWjdQOmVzn8ea5c67phtwWnmKkgAmJypI5xwCP0FSRX9pdsbgzhlxg71KgHjByQCe3fvSaQK5cuLky3fzIVCnOCpIP1wMirUUhuJMKxKgAkg4XB9PWmR20RVbpnEYxkMGAB46k4549Sazbu9v5J/MgleKEA4D7PmIOM9CQD9fyob6Ct1Og+yW4XLAy55wCKqXFujjciyAdAhOcCszTn1a6BeW6TaGyoQncR35JAI69q0laeVmV96OSRgsCMdjxyKLtMLJlRoIUOHyG7jGT/ACpptoiCVZh6AgAH8eKutDJBEcSMxUDJBLEgn05NZ0/2tZQBEGhbB3k4OfQ5PH5VamLkG/ZmOSCuACc56genrUcCCckLuXAJy6MufzAqx5qxTrDOCSVDFomJUAnHXA/HnNPkgVpiInQLjoScmq5yeQq4A3EliF5JAJA/IGp4gk5IUMDjjKkZ9+RTYnaOcrLFAEBPIZmYj6ZA/U1ba/XcFgXYCOoXHP0ziht9AsiP7BICSY2IB7kAEVDNF5URkaIBQOpbIFPlv8kb0UjOSMnGPTrVO/IvnTyp2twvQoc8fQ8fpTXMLQbFMJ5AWQkrwN4IwPY4rbt3kWIARDy+py3X6EgVl29k8ERKaiz56s7cn2GRgfhiraG/x8lxFjpgkE/TrSlsEVZmnvHlfKNuR6jP5jNQAEEcgj361Cr3RyriJiDyAMfyp4D/AMShfpzWTRoZcdjr+oYa/v2hTOfLtkC5HuSM1ej0KLbh4BMc5DXDbz+ua12hlYZSYfQjOKYLWRuZJ3I9AcCpKKrWASMBpVUDGFUcD+VQOlrbgMW3n1PQf0rR+wWwyzlj7lzTcaejhRsJ7dD+tNA0V4dTIXasJYD+72+vFTLdggAWuMnJPGB9fegz2yMAjJ16A5qCW/UMEjKluhyQOfpQBZ+2JgApkd8Dj+VIbkk/JGqDGAxA/wAmqPnkgBuuT3qPyrlyCpYr2UADj8efyo0C7L32iUE+aVkIPQDAx9MmqtzrdrbEiaa3iIH8bgEfnzR/YfmkF5Zju6oJW2n2IyB+lPtfC+nQksIY0JOSwQEn8SM/rRoCTM9dftXj82FvPBOMpGzE+4wKmHiJ2BCWsxIHeLYD9M4rY/s2yQYCuR2I5H6VCYYUb5EViOPuHI/E0aBZmSdbvkVjEsFuCeBIc/iQO/41XW7v5mPnXSuzHkRLgY/HJ/lW2wJPzlUGeMLzTl8tMEymQY4BY4Bp3QihbafcyEkoYyepdiT+taUenFMEuT2wDj+VL9ptok+eFGb0H+c1Ulu1OfKDJ9O1LVhoacUZj4UbcdyR/WmmOeQkKwXHc4JNZPmLuGZpGz1GR/PNI8rEgLvAHYEmiw7mstuxHzuWx1A/+tSB8NhYF45BJH9ayxGzYLAgdsjJqRLYMNygOewMgUf1osI01E0pJKoF6E7un8qlI8vCptJHU8Y/nWfFBKWyfKXHYS5P8qk8uUE4cHPo3I/Q0h3LciNIm7G4g8DGAKoXNnDcYdwAQOSwBB/DFWI7ck7maV8dQC2PzOKl8sOCFiJGOc8n+ZoTBoz4zDbAJEIwD2DBR+VLJKgbMuwL3AyR+gp7BASqwqpB65x/SmOAzZkVCSMZKHp9TQIcrQODtQ/Ur/jTzFDty7E+hxwPoBTQFBBLLgdSNo5/E07zICS2/c3XAy38gRRZhoRG4aNdsULv6kqQKi33pBIhQZ9wcVOZpZRiGN2PqFwB+tQm01Fskrgd/mAP86pKwmyPypwcu6qD3JxTrhLZ0CuRIR0wM/lnimmyuOWcJGAOrMM/rUPkqG+e4UZPABzj8qa1C4LCASVXysdOh/kKuLNbJHh5WZvTy8D+WKiSCFOtwCf9kNk0kiQ/wOxPfK0aMWw+R7R2+5IR0OAB/Iini5tUG2ODjseM5/WqIALHG44GQMYqaIkjJU9MAEnI/ChpBdk/2kEg7Bz7ZqRXc4IUAepHGKcCdg2wliRnOOv4EUb5CduwqPc96TY0iZYRIcs2eegOOKl8m2QjdGpPbPNRx5wC0oHTOOaZO4kbbFuIAzvI6fjUlEjmEnAAGPbPP0FIixOT94t6Zxx7dhUBkRAAA3oSMEn8B/Wp4pyu4iIxqRhS+AMdzQCLsWEUbUA4/wA80F1GGZiT0wATyf51BDI8jDHI9TxxTn4U5kBOeB1A+uKAJPLEoZgsgOOpOM1mXFoTjcuwg4UBiM+gJHNXJp4BAEeaPOMnP69KzJbh1G2K4baOgJz+Q4xQNlldOmljU3N0q4Bwg7Z9yST/AJ4qN9Jt4pFKXDsxJJLIrkn2BGAfeoAPNIZnAcDhiCx/CrkVtLgbyx5ypAAA9cDApXEV30prmRJGmmXb0JdWAHXBAGAanj063STMltbkgdWTJP58fpVwQM8gO6RQMcNgfyqTygBkmTGe4OKLgRKmAoaYqg6IqgL7cYqwwQMMsiqRwDxn3qEOgUjEhAHOQRx+PWhjAOWY4POSRj/CgCzt3DlsZHUHP/1qrS2ymMqZGIPByAD9OBiq8l0gk2QKrSkYDZyB7+lStPgbQGzxkhSfy6ijUehmS6ZB9qUi5WJVH3FAHXPOBx605rCyI2B3lkA4VRluemcDirMgWKMsizyOTgkMRn2O05/DBqaG5mSIbbEICDlVYBs/l/PFPURljw5aBxm3mckBuWAA9sEg/mKs/wBjLGAYNOt2Y95JSMfgAauRTX0wJZIrcZyASHYj1JBAH606dvJty9xetEgJJcYQfiSD/SldgZ8mlau6gRXVpZYIJENt5hPPIySB+OAaiuYJElKXOtGNiAQqiOMjjqAQTz7k1M95ZO6ANcThjgYLMpPqCxAx79Kq3e1gqLCFVWO6MvtwPXAwM59CfWmBXgtdNt5xMbq8uZAxO+ZQecYwCygY+hArbj1cOpRIn46bmUAj22k/0rJVwUVUt0DAkYIDe45OaRp5wwYRzuckYWVgo75ABAosDZqve+WAxR8enlk8/XPH5VXfWG3YCBT2LZ5HtioIdRudu0RBSMDbtZm+pA+nemNLqE10cAHaMbGUgE9+DVJLqS7le51S6e7ilSGF5EPykx5PPoeo/A017+7nc+YuAxPykAgH0GRxWtFZpKT5tsVbAB+YkDHpjirMNusSbYgxzkgsM496pSSJabKcD3IQJFZkLyCzSZB/T9BV55VitzNcokJAIIQkgg+wGc/SooViR5EFwshB5BC5XPY4xj8RU8ZtpyYBIjZBBUkHPqMGobNErFCKfTYwrQ3NoJGBIDsASD6ZOf5VKbwSyJHDfQbicbE2kk/TOaq3Gi2kt2UScwtISVjEmVJA5IRgy/kBWnY2EdlbLDLO0gjGFJCj8iAD+dK76hZdCC4tbyXhp2A4+6MH8ecfrVWXRokOZbqaTJ6IpJ/HrWyqwSOVVtxxkjdk1DshllK+XIVBxvByD68Zz+lNTaFypmeLLTrZSwhnnYDO0xMc/l3q3FDprRZNs6k8gC3cH88VmXeuaRpUhN7czIqnA32zKCfbgZqsPiF4XYjN9IMcDMLYx9QKOZsFFG6b/TLdNs7TWo6bnhZQfoSMGvOvH09jczxz2V0lxGIipZWyQQTwfTrXe6Xrun6xO0Wm3UM7Ku4oVZTj6kDNct8TIlfT7Z/3YZWYEIScAgHnP0qJXsWrI8auTz0xnpVGRlA5IxVi8nAnCjGBxVN4nnl2IpJI/AD1PpUoZDnz5VjiTJJwPepZwsBEKHcR94j1oa4hsIykBDzsMNIOQo9B/jVDz2J9/WmMtbWPJOKXIHcZqqHc8kk1IpPegRZyPwp+eMAVApzUozQA7FMY8/Wnjj6UyToKQAOn0o60dsUnAIyDQAUqttNBx2NAoAsq4ODWlCcr+FYoJB61p2r5C+4oAt5A4FJmmuMetAI9akQ8Lk9aeEOMikUA8g81OpJAwO/GKAIskHGKkGcip1h39Rk+tWYrLJyTkelAFEMynIzWxoFyRqdv8pLbxjjnORTo7BSMDBq3pdkYNdsWUHBnQEgdMsBRHcT2PTrlGSVVBPmNglB2/wAKoX+onzNlsQsagDcB8xPfJ+vpWz9mtoCzyuxLDkuQQfwqFTpSsdojY/7oNdEZJbkSTtZGNFq99FwJWK+jDP8AOrg1aCVQJ7JHYjkg4/TBrVZLExgtbIQf7qYNCR6ehJWKNMcklRkfn0quePYlRkV4NNsruMOLUoT0Gf6jimTaJbICdpUDvn/GrM2q2yJtSVCemN2P6Vyuo3Uskpy7YJ4AYEY/CpV2yna2poSpptupEkrMwPCpg/mcUlvrttbRhUtySO+4c/pXOsSSc5JpUUE8kCrtpqRzPodSPEvmcLAM+7HitO0v5pYtxVQT0GQf/wBVcxY7I3B2BiCMZP8A9auljnhS2EkmEJ6Z5FS0uhUZPqWQ5kYckHqcdKmJQJh5gox13Yrmb28uXZnV3WA9CFIHtnFZbXYxksxPvTVJtbidRLodS9oHYlL0EE5xknNXLadrYhWcuOxIxXDi8IPVsfWpk1CVDlJnHsTVOk+5KqdT0ImO7TgkH6VmT6GpdpVyCTklDtJPvwQfxBrnoNanQEMwJA4YcEflV+21+cfNMRIo4IIwc/WodKS2LVRPcZco8blSqsB1LcEfiBg/kKzJJUPBUof9vgfn0/WumjltNTUqpKyEfdY9foazrzS3jBKgkelSm07MejWhkhST1GOMc08REn71MW3RJQHLIueShwB+HQ/lWh/ZhCh45vMUgcE7T+eCD+Qp3EkQi2wNxYH1owo6DP1p7xJGBmZ4jjOJAMfmCQPxoFvK68MjZ6EMCP1o1K0GrKdwXOPpV+G034Z2yD0yetZptbgZAXI9RyP0pyvdRDHOPY/40gNpLS33YkAx7ZzRPLpdkSjqC2MgYyayFu588Fh74pftrZxNEki/7a5oS11HcdHqFzlmhtkeEscEx5IHpximTa3MoIMKA+mzGP1rRtdUtY0KpCkYPUIMZqvNcwSEgtvUnIVxkVV1fYlp2Mr+27nOFCIemQvSlhvL0yDypcnPXjBP41Z32asCbdCPZcj8jVuK9tYhuWBQR0IUCqcopaInlZm6/d3un+Gb69aNGkihZhIHIwTwOMY4z29K+cC4fc5djI7kEY4x1Bzn1z+Ve9+O9SlufCGpxKhCmMZwe24GvBnuJZbG2hby/LikcJgjdzgnIznGehx61k229TaKSRo3mmPH5ItmOZSV2k9cDJOfwNddoHjO/wDC9otpdul5Y3CiSKWFgTESACp9MY5H4965CKzv7p7NBPgSyiONix+UnjP06/kat+L9KsfD2rCxtxcq3lLITJIGwTnPQD0FJNpXCyeht+IfE0niHTpEFiBahgyzyNggg9QO/BIzx1rr/BupHR/Ddrbz2rFJAZIxDIpyrHILAkYJz78Y6V4xHcFJIhOxeEEZUkkYz6V6raTxT2UDxFTGVBUrwAMdMU43YSskT2ejSeM/Etzd61blbGxzHFbeYCCTzkkEZGME468DtXnGuWml6drN5bWsqXFvFIQrpyCMZwDk5weM57V2OuSJLbR2UutyaaksnzAKWVgQQSwXBxkAZ/SuW1Dw1BoypeLq9jqFuxKkQyDcCQSCVyTjjHtmiSuhozdL1O4jjksYYhIJDlFPJB74qxol6+nahJFISiyDDAjp+H1qmL6NNUgmjgKhDggHBYdP5Vo397bXOr2M8VrJFgL5ock+Yc5yB6dqUU2xM6JtRtrkASzqFJJOBtAP0AwBWtai0l8j7RqqpACAYRFIwIHuBjpXTzeD9MuCsqac5BwQYCMH8z1qtd+HjalTFZX9wME4mcqQfTKnBGPWqatuRe5LZXOhQTbrPTBcTKMqS20k+oBPX8q6CG/SCzLPYLb25OZIWI+TPXODj+debz6RPFcmR7aaMSMSqICT19T1q5ZaRq8t1tiimIIPMgKjGOmSAAfxprXcGzsNV8UQCEx291p4DdC25sH6D+tZg1q0ll8o6qrIRyRblQpwOASSOvTiqVx4P1O6TattDAWwG3ybjjHY/wD1qtaV4EnspRJNNHJg5KchCMcg0dQvc07d31KXdpxkKKSpeMADI4JBJAP5Vuafp7x25Vry7LHkl2BIPoTg/wA/xrn9Y1a7023Mls9igx8pSbJIHYLjGawNIn8Q+JJMrc3jIGOWkkKxgZ9BjP0x2o3HbS7O81CEofmYumODI5wMd8cAfWsyyvra4kkVJWkw3JyzKCOwOcY+maYulRWcQjvbia8kBJCmRgq57AZ6detSxSpApWCGOOM9QigD9KuMdCJSVzR8+IIHDMWzgEIcjPv/AI0hSJ2y0gY46ZANUvO3fMBtOMDAwMVF824ckfQ4NUok8yJHKiQgKFHtk/j1qJmaPkAEeuakS2MhBzIPcDNaFtp1vgiRWkz3III+mKpySWpNm2YxcvySM+lCLk5OQOvAzW42i2rZKtIo7AEH+dV5NExxFPn2Zf8AA0lURXIyvGV2gFiw7Db0qbeinlDjv8tINKuYwSsik+mSP6VHJbXIHO4NnoBn+VTo2NXSLD3lrtACEkDjI6VUa7ne4Bidhz0OSPyp6adK2C7qpz0cEH+VaP2AwqrKy4xyCAR+BGKV4xGrsne9l3AIobPr/wDWqNryZWJ2nPqAQPxJqJw+QETJz97PT6UyRJRkBZGbPJJ4qLIu5aeQTqA5O49ADgfyqD7EhUsHkLdgME/Sq/mTKNpyMDkA4/OgSuRtXCDv1FCTEOexBBMoCE9S7/yAP9KakVjEpUMc9/LUDP8AjSMuxdxbPrjJzT4CdpbJQdMheR+JoAfEYg5MMLgernk/nUuJz84IIz0yD/XmoDhCCpLHPVmyR+FS4eRdxcgHqeg/MmkAr3M+AA5IGOFODSMJ5sqN3B65NPiiiDfNIoUdlOSfxq4roMJEgyR1c8UegymtveuAEmIH+02BT/s18FIaZAB1G7r+lWTE23LTA45wowB9KjYRBcPKoPcE5P6UkBUk0+aRCrPuJ6MkgUj8Qc05IJ4QqhRn1MoJP1JOaU3NtE+4Sk+204/Wl/tCIgh3Crjk5xgeuOKeoiFoJHkO6UKO+0kj+VKba3C/M0zH3IANR3GtaRbsG+2qXwCASACPXAyTUi+JbSdAIoZJiRwUt2IH44o1FYSPTVmIKklD2Eh/mMfzq4uhQBQSzsT6yMf0JNMh1a5YALaEA8DeuMfhgVN9tuiCDC7HPARTj+VDbKVrE8el2yLkqCfQnrUohs0ODHEoHoOazRLdyuVBCN/dPB/Imrcdp5mDKzEkfdDHOfwxS9QJzLYo4AKAngADrQZbVCT5q/7oBBoMFpC21kUHGSWOcfn1qEyxgkQg8HkgYH8qALRvowh+cKMcAjk/pUDXKEAtKcdwBkn9MVWmCEAyZGD1ZiB+HamLbM6mRJiwzx0Kj8c0JILj3i8sGWINkngkjP5VUMc8rYeOZiD0CgAfiTVh7a5cEmdVXHqTmmI92i4hlLdgAAAfxJzTQhn2KUEM1qducZ8wD9ADSyWiBQFEiHuFVjx/Kpkn1J2CSlVHTI2k49qa5ktxgzPnoBv5P4Lz+lF2FkVPItww23LgjrlT/kVb+1AgKs82CMAlgAPfioLgtEgluZIYlPQTMc/kcVTWfSZpC7rbkgHBPA+ozTvcVrFu62BwwdWB6s55J+uarwvbIXJlRmUn5uAo/PPNWYpbFwRGIC+PlC43Dn2NQNHaiQsyBm5zvG45+gyBQmDFF/AGH72MDOAcZB/H1qyWiKBmMeMZJKgcf59arqFUbgiqAckgBR+YqXz3dCqmNUYYJLZyPakGgz+0bGI4E0RycY8wc/gDV1ZwwDFlHGRWZJAdrKjMvGCRwQPqKdBbiNDuyzHklyScduTQNWNGKUuzgEse5XoB9TUUmoI7GGGFpiOC7AbQfTJOCfYVXM6ONrMwHQYBA/QUNL5UQCsoIAGDzx74osMVILkI0p8iIE5GwBiPcgAD+dTxWyGJTNcuw64OFJ/AYqmb4F1RmJXONqDdg4zzjpTJNTVGKorOy8HbgkehPPFIDUjjhztT5FHQAEA/j3qypiLAAM2O+MjNY8080tumImQ9w7AED6YP601Gv1hVIQrhjgljjHoOMAZoA17idYwQnmNyAdgGM/iP0qKWV54dkBcMAS3mKDz29hVBYrsOFdWjII4BBAB9CD/hU/kyuhKuUUgZBBBHbJ/GgCsvmqB5oUnnO0ZB/E4/pTxGpcAIQMjJz0z7GpIYEMrKrso6E5JLH156fnV9IfLfAV26YPYDuc9+e1DYEEdtcBT5b7MnIBjyw/PgVo26MADIzlgMksoGT+AxTtjoq7SCTjORnIH5VIjMN2V285B65FIY4gnnJJHAPXI+lV5iMAAkMScDnnH0qXzl37d4Y9MAgn9Khkdi+VH3uDliOPQDFAitLGXXBlcKoOSxOP5iq88YJOGGwDJw2Mfl/SrDiY4zHCqjoS5IAHoOMn3pSITGnnOpYjAAzg/getADLGEICzsBIQCcnJUfjVprm3iU4dWI6gHJ/Ic1SEcEqyqTJICMFWJI688E0R21vbLlIY0bGckAEn8BzTAm/tGEFWdZgP4VCkkn6AZH44pA89y/msrRR8kF25I9hjiq8jylsxBIyf4whJH6YqeHzTGAWaRiOSVA/wDr/wBKNgK73ojbbDC85zzIc7R7EmoJblrqUMsQZhgFkQscemcfyNaWzeoVE3EZ5bkA/TPWneYIkw7EkcYyACfXA/xoAyjaSTr88bDr91ipH6DNRw6ZAGMTvI3UkFgcZ9RnPb0xV1JneSTKhVHTYSSDn+tPzKhU7C77cHO1QxGeRnnv2ouA0W1hAcE5GOnJJ/AVFNf21uRFFbPwOSFx/wDX/MUskl7lcSxBipJR4y2T6DBAH51ReLVztMdzZxsSdwW3JYHBxySR19QKAJmltJuXgZ2PXeikj9KPM02RjGISSOuI8DPvjFULnTtbuCQdVSAtgjZbrkHuARyPrk0sVtrG7bdTQzKCGUI0gIwOo9TnoDkc96AsWZfDVjK5doMluo8x1wMdOGFRf8InYRxKFgnbBOYxcOFIPbk8/pRZ3OowSmMs0ynLb53UPknGCqqSR7j9KuQPLczgXjxLKoIxCXAAJ4BBOCenOB7UagQ2ugWdhK0kOmxRiRRuCSMenPIJweefr3q5DcuS1vBFAADyA6naQe6jOKJYvMk2GZ2GPl2MykZGCMr1H16H17Zk3hPSbsqXS5WRAESYylWwOg4xnp1OTTFbzL0wf7Qiyasluz5KruCkkDkAZyahOr20BCy62isOqTIUY9c8Ngnv0qb/AIR7SAVnm09pQn3VdmcdjnDEg/8A1jUawQteYgs7eNhyWNuFKj8O1Ursl2RPb6ppXzL9thkmI4EYJJB9MdaSHVVnyLSC/bBxkwbVJB6ZJFRzvcQISt3BtBzsVQCfbArOafUZw3l73XPzAZx+lNU76hzpHRuqSqrXIEDgYDSFSf1JrGvJ7hWCrPE6r93CqRj6VlGdhww+b2q3a2l1cjcqOy+w4/OtIwUdWZubexIkupzjYsrbR0CKBj8qx/EmkTyaPM7NmUYIVjgnt1P1/SulNwlpEqG0ZDjlg+CffpXm3xI1+aNY7WKaUAjcQz5Iz2zUVHaOxUE3I4W+srSwlLXt0JZM5ENuc/mx4H4A1j3epvOvlRKsMP8AcTv7k9TUMzNK28kknrmovLNcyOkZyTSgCnbCKTGBzTAUE1ICKhyaXNAFlXAqZegNQIm0Anqegp5c5xSES7wTjsKHPA471Dk44NSMcgepoAXNGAaTNGe1ADselJn8KXNNagAz6VbgnMQXPY1UHJqwY8x8UgN63eK6jwCA1Vp4mhcgggetY0U8lvJkEjBrftb6G9jEcxCt0BNKwrFdZQD1xVqC6UYBxUNxYvGcgZHYjvVNkcA8EGgDdS7QjqAasJcjjDYrk2llQnrSpqDoQCT+NA2jsxemMEk9Mmp9C1abUdXt7eKNixkHKAkgA5J/DrmuSttQWZhE77VYFSfTPGa9g8K22iC0RNJg8uYqDMXYMxI7hupH5degqoJXuyXextmG1Exjnv5Bg4YFgDn35OKd/ZlgOUkaYnoFKn9eBUxmtIZT56qQeuQScf1qZbnRe0cKk9P3Ryf0rbpoQlqY92k8JItrN1AGASoJ+oxms6R71h+++0DPqpA/Wuo822JLRSOQTyVXAHp1FRm2uJ8CK7dQTz8oH5c80KXcGrnCXM98hYQ2u844Z2IGfXGKybhvEdxx5QjUdPLZVP5nmvSZNAUEg3LMTyCVB/kTiqMmkWiDL36jsQAMg+mM5p7iWhwKP4uWPas0eBnHmFWP0yQaksLjxMk7NPbCWNTuZQincB2G3kfWu4bRofLLJdxkr1LEY/DBqFdORGDR6jBuA7gjH5E0KPYOYxtI8d6Vb3Ai1GBo2JIJCEgfUEk/l+Vd5Z6vo+txKttNFMuBhVBUis2LRtO1OPydStrW4A6SAAkH1yOR+NZd/wDDOxjlNzpN1cWkgydgbI+oPBH5mobaepatY7D7DEFKLuVSOFcblP8AWsLUNEcMZEgAXqTESR+XUVY8Pm6tbYR3d3cvsyCLgAsOSMk/Xpz0xWtdXDCIvEN2RkMp5ApqTTuS4po4drR0Jx1B7dagkDhssCCepPeu1ju7O9URXSKX6FyMHP1qpLoqiRvmzET8pHPFbKqupk6b6HIb2B4JFTJdyoc5BHuM5q9qunNaSBgFKMOCowePUVlEeorRNNXRLTT1NCHUAhBOQR0IPete18RuSFnYOp4+Ycj8RzXK5x2oEmKTimCk0dzJFZ3eWDhCQDkEMOfcf4UxLa7tDhCJI/QHII/CuPiu3iYMkjKR3BxWxD4gcKBIQxHcDB/MVm6b6GqmupsC5iEoMqlCDkhgcGtBH0+5G9Y0V+7oSD+YOfzrJTWbG4RRcurZHO5TkH64puywlkH2a9UZ7E4OfxxWbT6opNdDYZlAAV4mGOkigE/QjGPxBqtcTnhTbnA/ijO8frg/pVTfcwsQoWQD0H9RVdtVJk2OpTnHB4qbMdy0XtnOV2bscg4BH1B5FVHkhBI35Pogz/8AWqK7WW8AC4Kk9CBj86q/2XdICVZlx6HP6HOPwprzBsuNJEF5hz3BLAH8hVdDJI2ACQfao4ZTBIS7QuQOQykHP6/0rR/tO1uIhHIZICSQCgyD+AycfUU0ALaRRqHnnCD0xz+XWkfULGEYVBLjoTx+hFVfIhmk2R3UbknovJ/LrUx8Ps44uADjIBX+uapKPUhuXQydYvjf6Le2PkQjz4mQELggkcYP1xXgoe1SwngeBxerKGSQHjaAQVIzx65xXv8Ad6JcwRl9yOo67Scj8DXjfi/RjpWui4IkW1uWLEocEZPzAds8kj60TS+yVTb2Zlpc3FzAkEQ5j+YFThgQSQR789qv3/h6e50KHWorqS7mdd0ytyR2OD1OMYINZfmRWGpN9mmE8KnMbgEFlPOCD0I/mKE1F0nkMUskKybgRGxGQe354zWafRmln0M8uSioTjHHToK1LLW77Toljt5xsB6EZH61Y8O6VaaprC21yXEZRiADgsRjjPbjP5V3g8KaXBazxQ2ibpIyu9yWI46jJOD9MVUabtcmVRJ2E0uzt9V02C9vYo55JohkMoIUZPAHauf8W+HrWzjhmsIZRLIxBiQFlIA5IHJByR7VjaLruoaVIY7Zg8WcmJxlcnuPT8xXXapqeswWEN8fsaQvxsjfzD07nGPyNU3HlJUZc1zjhdKbu0+0QCNYDhsDk49c+npWzqtzb6rd+H7W0YPIqBHwOjM/A6dv61QhuYL+eZrpkM0sg3MQAFUdSPfAxV/w1brd+LGvLaMR29u5kUAcAkkKB6evtilBXZcmkrntkU8mmW7SliyqMlEUFiPYEj+dXbTVZL6IOLC5RSM/vlCnHYgAkHP4Vyf2+dyCznPr0qVL+YDAlcD2JrR029zCM0lY6bzZHkytlMpOAQQCOak8qAkbraPcRySFwB79/wBK5gXkh/5asM9eetL5rH+In8aXsivaI6aUI8flMbcQ55G4EH8Mf1qtdC3kAjNztjA48tsH6cdqxPMOKN2e5o9khe08i86aVEyOLVZ5V6PIc4pJdUuH4TbGvYIMDFVA4H8IP1pwYBs7Bj0J4qlFLoS5Nixh5G3NkjvUvmQq2PKcn2BpVu8ADyh+HFK14zDGGX0IFGtxqw1vK2nYsoOO44qqzsD1JNTPIHBLb2PqTUSpk8gY9zVITJLe4WN8yh2XHQMQa0IJrV5PlDEY6SydPw71QaJAc5Uj25pBsA4GR2zSaTBOxtpMYvkjdCuegGcfjmpPtJyRkYPfPP61iJcFM7QBn2qyLuZlACE+hAOahwLU0aRdZFIJkz3IaqpSdCfJ3N6bhz/Oo0nnY4KOf+A1eVJcDds9fu8j9al+6NO5TN5fxH5oz+Kn+lOW/nkGHTB+hFXyDgDcAfUYqu8Q5YuMfSlzJjSZOVEQ5ZcemSSahZ2JIUBRnqRjNOaFs4aZEPYLyfyqRLdySQGcd9wwP15qSrEBiBBJkQd8ICTmohbNKco+OehBzWokRRegXjnB607KIwBYBiOgPJpXCxQ+zMFAdiceq4FKIIwR8u4+hJGfwrRGAcgfmKY0aEEEA9zxii4WIWSBQHdkjIHGW4/KmKYd24zBgDngZpXtojyIjnuSMip4YFQbY4QueSfU0dASKVxNAzgAOW/2QBx+VV7hwflUMPQeYcitWSBRkEKSeuDUP2dV+UC3UHuTuOfpxQmgszLCO7BUVy3cjJpk8t3CoWSGKEZwBLIAxHrgAmtC8jKRYW9Zc8Yjwo/HHNZ9rYQb95tnmkz8zOTgn6DrVK1rk6lqK1aWMS5jde+0kfqavLa6c6hmhjDYwQT1P1qMzyom0NDCo4Cgcf1qtJLEW27GkbrkDA/CjUYl/p7EqtpbwqCcllAz+Z5qKG2urZyJ7sqccKsh4+vFNk+eNlmmuI1PASMlT+J7UkX2KKMKLd5COpkY4/E85p3drE2V7mstyoUCOZpWA56DHt6/nVef+1ZxhXSOMnoCc4+pFVTqKQKTFAAAckITx9AB/IVkzalqUjlodHvZAehYhV/Ek5H40aj0Ont7OO3LMVj8xhyUJDE9yST/ACqfPlDMMG44wSZMfzJrg/P8QS3ASEWVvJj7plMzj3woIH40rwXK5W78Q3LyDO6OGIRgH0JB5pWbZR2rXTLlpYbdMAkl5eMflVGXxPpkDhJLqEsB92HLn9BmuJ/soXcqqHvr5iQAsjZUfgMZ/E11FlpVvYxBZvMiYjGxCFOf+AjP5mhqwlqSyeK1dl8jSL+Vf+ekkIjTHqS2DRJ4gtpQd7CEgckkMQfTgkCq01g7fNBp5l3EgSXUhIA/3R1/zzVGS3kjkVodHaRgBniNEJ9QOT+dJILo2oddtHjKITPK3AwDgf4/lU8MFxcMGkumgQHGwAliPxOB+AFZUU2qbQpsYoCQMb5iSPbCgH9aux6Y0KtcX13czZBwisVUZ9ADn8SSaBl66g0+zQFp2Q9WdpcZ+pJxWUbiCViY57mZASFMZcg/iOMVTED5d0hggUZAJOXI+p5BP1pkNteyr1VFBxsHJI/A8fjQFkMktoLm6Hmo5JHJeUkj64HH0PNXUsLaO0aOJZWQg5yvbpwRzinxSMsXkpaxKycmaZlAP0AJP51VME9yuJdQRRjIRMsCOw4I9utICeN7SAqvkTSAH5QicZx6nAx7k06S7luQFImjA4CxIMjpxnJH8qpfZMMFmuLiZQcgIwUY7DGcGreYokPlQMQMdskj6Dk0xD5EmzGIvNDYO4ySBsfUAnFWIJDAuJXRpDjOQBj25/wqv54ChmRhkgcg/wAqdFIA2YrN+ScHbgZ9eeKALwlLZVcnjIwM8flRhUIMrAZ5wCCT+FQzyzjYCRHuyDgdAP8APpVAB3uSWnGBkhCCfpk9aLjsXZbuIH5Y1YE8nJUgexpJJLdoCiCROOQoJznvwM1S34mZ0wuAfmKkZ9gQcY/KpkdNpJcOCMhSOhz7UgY7aZFCpAoXGWJIzntk880o+0pHkhFUHgAH8+BzTfPuZIx5KRqAMne+CfbIBA/X8KkijuXAd5WUkEFFYsD7cgAH8PxoAnWaIFVcM0shxgKCAPXkcVfSdra3IjhDTYBChsKM98np+A+grOS2YHezKxJ5D8n8hxmrsYIfa2CxIxuJ6egFAE6xXEpBdoVJXJSMnH4k8ke+BThmNgpKsSBgIMAfXJpyoHzh1WMdQPX86n2qgOwDGBg5649TSuBGkcpBbaBg9CRn86ljaWPIPzDsMEfzNRNczIV3WxAPVw+QOe5IFTrLG5BO0Ejn1oGhwkPVgFB4yetNmcgY3xImOQ4/+uOKrtcgZf7K52khTgcj2o+0u527AuACRyT/ACx+poAmjlDqSrIRnGUINRyb3ZiJdwBwFABwfc//AF6qfa3cMywMzA4BBzk8jmmLPdpk4QswPBYDFFhEs9vPJGSs4jGMHBBB+uahmubuKMovkhsDDK4A9sAn9AKYJ3K4CMitnJIDZOe/tU/mweQHU26jphmAHHcjt+NMCtG2qSxsW2lcAEswBBxyRjHXNXoCY1JmViwGWIx19sc1QWZbiRlF0qgE5UH5W57HofzqKa90+Bngur1VbONgUDJ9uMH86A1L32kBvOP3TgBSDgD3PQnP07U2W/UEkSxjAAKFefbuMfrUSyweWpUsRggKGGQPUgcZ/Oq73OnySFSzkuwDAFTz6cH+tAF2O/Zx8qktjBIJzjv9KjeC5lfe2SScgqew6Dk1n/bQZDDCWiU/KuFJIJB59B09atRNLbxrI8zszYXBYkcdevX8qAJmE24ok+3AGUyTn24I5/CkhgaZg2wqQchypBJB9+fX2qzBtchmR5GJ7AED8cCp2C20ZJO0HsBkk0AQpbwRktKCzE5G4nOP60M8rgBHUHvuByB2wO35VOhLgZB46gAjv0qs8iwyOoX5QRkqvTPPUdfyNAMcElQDMoc9ycDk/hTRFc7y6mPkEZ6nP+fU/hSLqCTxEKWIJ2qNhUn1PPQelOleRI8ICp4zg5I96BFaG3lizkRb88SSdvYDoaZIzRzbgGnZeACRgk9gB0/HH0qO4uZ413fIDuADEbRjoBntz6miN3ikD3N0qAg/KOCSfQAc9uatIlksb30kbNjywemFAyc/majuZDbr5t3NKjkkhI2AOOmfbirS3rOwEMJI7O+SP0BrMupZbqdohdqzcHYqnbkZwBxyevWiOrCWxRiN1c3BeIyum448wk5HoecflWmmmSSuZm2qcAeUCSAfU85FSWmnzbw1xuBHKgEAfljjrWhLcRWcWJnfGM8A/kSKqUuiFFN6soSaO2xWglLPk4BICjHbJqEaZq6KViBRSecSgA8deDzVr7fZXLKkbTuWYEqikEn3OeBUd7rFjo6lHleSaQALbRsZJCeuAueMDucUueSQ+VNkljpyRqDJF5kh6ggED8ehrYe2We0CLKbdVBJKgAY9fTFcld3+ozwMIFg09CAQ8mZpB6AKMKPzNZc2j6lqqMb3V9VuVHBigUQoQeuQAR065pPmeo0oo6C8ufDml7WvdZhBbJGH3Ej6LnFeHeN9QXU/EN08JLQiQiM4x8oOBx24r0JfBujRSlZrQPIpyUmuyzY9CqYP6V58NKkuZXmKnDMW6ep4rOo5dS4KPQ5sWzYJAPFRFGBOBXTT2XlKVAyxHSqZsAiZcAZ7GoLMXnBJHSoWOTV+8eJFKJgk8H2qgkbSMFUEk9gKEwG8k4AqwiBBlhluw9KdsWDgYaTuR0FMyeSTk+9Ah27vSA5qMnJpwNAEoNKSBjmo8896c2KAH55p4FRZ5AqUHBFACnikJzSsckdhRg4oAQZB9jV+EBlwcVQq3bvggUmAk8BGSBmqw3RtlSQa2dgdOnaqk1vgnikmJFmx1dlASXDL0wa1xFBdruiYAkdCa5RkKHOKtW128RGCRg0WG0a1xpzDqhH4Vny6ex4VCfoK2rPVt6gNg+1bMM0MgGEUH6UCuziotFuJXAVGGT1xXc+C9Ku9N1Z7ie4ZYUjwoGTuJ7EAjGAP1FS5wMqAKuafO8l0sQBJYhQAepPAq4vUTbsd1bavp0QPnFmPr5f+JJq0mu6S3AUjHQlRx+Rrnf8AhHtRYZEKgHuXHP61JF4evM/OwQ5wMYOf1FbWiZ3Z0EVxaXUpEDICe7Ief6VNLHdooKhWUdNmM4qrp+mmyUFp3yBkgnA/L/69RX2sxRExeSzOOhDjH6ZqUneyKurXZX1JbuSJnjlLR5LMoA3Jjpnv61zkm9WJYHJ55HWr8urygnywU55Ock1nXN3LcsWlZmPQZJOB6V0QTS1MZu+zGoXlkCAgE8cnAqyllM8wTzo1GcFzkAH3OOPxqgkjRSB1OGByCDgitWz1OaeRVkuo4AOjlSSPpgYz705XWwo6vUuQaa1ovm3N+kGRlfkJyPcHGKQeIJraQxB47iEcAgEA+4BPFJqEGnG1ZzqUk1xjPzEkE/0/OubyckAkioiubctu2x2cGswXJAS4eBj/AAyYZc+me34ip5bi9QK0sQePHDIeCPYjiuKjViRg966CxXVLJgUVwmckHlSPcClKmlqgU76M01e0uT+8wj9yeD+fQ1ZWT7KB5VyHQ9VYZFTG0gvYAxVFcjqnSsu50ueIllUsvqOay0NLaGi0lvPgljGcYyvK/iDWdc6AHBeJfNU9425/L/CqiiUNtyRz3NbNq80EQBxtPXDDP5U02thNJ7nLXGmGNyBvAHXepBFVmsCqk7gSOcV3hubK5ULcAMRxzkEfiKik0q2dC1q6bj/C5BB+hq1V7kOm+h5+YiDjBpuwj1FdfeaHKp8xImbPXaoIH5E1Rl0mVomaVWTaOAseST7itFNNEcrOdzj1NKJCDkH61NJCwzwfxGKrmJs9DViL9teGJwfPeMA8lf8ACtNNTM7CJnglUjhpUwT+Vc6LdiOAfeniN48EdalxTGm1sdX9mAAa2Zo3PVc5U/ShzfxffhDg91z/AC/+tXNJcSoQdzAjuDzV+21MocyMznPAbkf4/rWbps0U0aL3MOzEqMpPUFTwaz7gQFcxOSfTGK0X1eC4ADkAY7x//XJqSG3sLkDayEnpkgfpwaizQ7pmPFbeaQWXIz1xmtKOJbdD5UswbtiQgD8OlWJgbddsEZYDrgZAqh9owcOCPXiqSuJuxI19ehcF1YA9GjAJH1GP5Vma3bpr+jTWF/ab1blHjkXdGw6MN2OR6dwSKvmUj7pXHbjBFQEOTnOT7EZquRNE87TueGXehS6RqYtdVSaO3bdtkQAk9QGAPUZxkA5x3rGaPy52UMGAJAYAgEeozzXv2padbaratbXsCyRnkAjkH1B6g/SvOtW+Hd3BOW05/PgPOxyAw9uwP1FZSptbGsaie5zuk3jWU4nhukhuVBAEkYKkEdM84NbWkeIr/wCz3MDpNdqykBhId0ZI6g+ntWLPol7ZErNEVP8AdkQj8jVJsxuQyhT1wrA1Kk1oW0nqbFjPFGlxaC1gLtndJOoDR49CTkfrUQvGguirqs8YB2gdCfX3xS6b4e1nWAZdP0y5nUnBcDC59MnA/Wuksvhjrcu1roR2qkcoh3v+Q4/WhJ3C6RyKwTanfKkERM7nkL9eSfQCvSdE0hNIslhU5kbmR8Y3H/AdBWxpfgw6RBi3spMsBukYZZj7n+lWnsJUBLoVwcEHg5rogkluYTk2yqA3GOacMg8g/lUgikj+YblPY04SSgY3kAnnJ4rS5nYaB74qZQeoPNM4bksufQDH9KkRDgEAkevai4WJArZxzT9rHnFSwDoCpPuDn9K1ILAS4Acrnnkf/WqHK241G5kiNz0BpwST+6T9BW9HaRfMROjgHDYwcH39DTWMMbAIY5CDhgCARUOquhapmKqS5wEJP06VMkEjkAqQD3FbMd5APlClSOgIOD9D3pj3gBY+Q+F6sFIH4HvSdRjVNFMaeoGQxPc5Aq5awxEBWRSSeCB0pgleeTefMhVAciQDDD1/yaRZT9oRlBZDnlCQB74AOfzqeZspRSLLafaE5MY9wCefpzWdqlva2kJdSFYjgEEk+/Ga05LlE+9IEGOC64yfzrHvbt3JAmVhjjYMfhmnFSYny9Tkh4mSOcxT20ykHGQAR9TnBFbllqxmH7oOMdyBj8OtQRWCBi6RuMkk4JOT7nqavR2zH5VUgdwRgGtVotWZu1/dL0F/OWAI3D2UGtISjaCepHIxg1mwRSqMBdg9mJzVnGwAswP1NZTs3oaRT6kk1wFYBOvfJ6fhTQHlJDuQD0wAKi88M20A47nFRTzRRDLzhR2xUFmwJbeBj/e785P61HJqMeMndj2FQZupS2FXHbIGKgNteOGMssKYPARWcgfpRoFyx/aIyAFKj1PNRvqKqhZixHsMD8TVdrRicuJJPQklB+QIP60eTsB2wxp6uwyR+LZI/OiyC5JHqAkJCM7dsBv84qVtRS2UBlw57E5J/PmqMlpa3O0S3EsmOqwuVX8SMZ+mTTore1kJiW0kKLgYZWIP4n+lDsBZ/t+2Q7WSUuRwoUjP4kAUo10y4CWxXnBLyKf0Bz+lOS0jx8lpHGR3KjgflTXZFRg0rMOgRDgfpSsguPNxNK+FdQPTbyTT2s5WXdLMiAenWs9UypKo4J6kknNT/Zn2DaMsepyABTsApaKI/IRIR1OKa15Ng7UVM9Tyc0nkSxLguFbPRVJJ/EVFJbSkgs7DIzg9vwpqwrskBikBM0gB7gHAx9BzUZu0QhIQxzwAMjP1pqWxdgBEWHckdfwxTnuobDlpYkb0yCR+AFAFtbW5ZVZ4ic9AWx+nWrYthHFloUjIyC3U59yT0rJj1bzyDF50jdykeTj15P8ASpopzcSYmhcJnkzSgH8qLPcLocyE523LgE4PlxAfqTn8qr6g0M1qYvtMkKIPmCrkk+vX+lT3135b7LeFHAHUyqB+Wc4rMkmJVXlvbC3yCSAwJH1Jpq5Nipaw6CmXS4uJ5D2RiSfwUE1btbBpLgNZ6Qypn794xUH3C4J/MVVXWLaJhHLqxdTnP2aN3/8AHgMflTX1/TYHItptRmY8EIoUEe7MRRYrU2bqb7M4S8uYI8AARwR4x+eSf0qBbwyuqWNmzNnLTOdxx7k1kR6i9xMr2+gyMAeZJ5ckn8AQfzro7S9upYxugEBAxg4OD7dB/KldBZlyPT5PKJuLklm5wDwPbJ7ewxQFU7okZ2AIxkkgAepPWmq64Id2Z8Z+YdfpzTjeRRIYl2CUAkoDkj3NK7CyM2/s5Tcp5YnPOSIyEU/jnJpRoy3Ftta4u0XIyI7huPxB4q8bmF0VTuUhQWIBGAajhv7J5BCAxAPGefx6CjUZnf8ACOQhgfNuJOc7nunyR6dTUsmhxMoZ1dSvAHmnafwzg/lV1pFRmdSGIHAI4A+gAz+NVJ9QLKGMJkCkEAjABz1703cSG/2ZAQxa3RwAMByDx6DPOTUUphiCkq0IIyR5XAA9+1Qy3ZnZvNRWA4w6g/kc1Gnlod8URjYcEhiOPpn/AApDsWoGsnVnjmG0HJJAyD7ZH8sVYjnjBPkjcATxgEN784AqoJyQFVUI5LA8E/l/hUTeaS26WNFGflCk/TBP+NIDR+2fMS0MaxqeGMgBP0GcfrTvt9u+CZ046A4Jz7kGsfyoUlQykyLjJVhkH6jp/Or4mhgUeXGqk5IUIB+AA5/lTAljti5M7SxgMTgICM/XPX64pxjg3FjIqtjBIHI9eeeKZDerbx+bdzoD/wA8wASPbA5qhJr6vKTDCgXBOZEAJ9CBz/ntQFmW1hyTsxtB65PP1P8AgKsx6em4ZVV3dSzHkfSuVvdRupJAplD5OQoyOfckA/gMCi31e9QE5dscEA4H0pNgkdr5NrbsFVUABAJJ6mpJJUTKpsUk8AkDJ9TXEpql47sQqwg8khMHHt3P86ZDduJ2Ko6s5O6U5Ln2BPA/AUBY7M3MEQAnuUjPYBgMj6nrU1oqXJDRzGJQeMD5m/Ejp+Fcd9slG12jV8EbQ6ZA9yepNEl7qFwdwZkRTk4AGPYYpMaO+Z7eQmNWVmUZPOTn6D/Corie1gUeYyIpHKMBz+HYe5xXCiO5dApdkX/ZyAfUnnk1ctbKzBBN1CzcFjIWYj8AQD+P5UAbzXfngmGJ3j4UbBGyg+3zDH404wXpjDB5kYYJJwxI7jjP6VV+02NspSXV5zu4IQgAfQAYFImuaZENqzX0g7jcSD+ZFAJG0lhJPGN7SrkHJEjKTn2zQNPlPyrNJGAMAbiQfc5Jz+NV7LXReyFILWRVHV3IAA/xq1NqMcCk5Zj2VFJJPoMUagUZfD88khLXRCnnbtGAfpikGhnywEu7g4+6EfAJ+nAxVgatM8gWSKNFxkhnBY/hxz7DNXBcu8Z+QqDwCM5/UCjUDLOkzQku8+6TqAACR6DPH5+9VpLa5jJ3tu3EErjcB79OM+lbQdcEEODwMscg/kTTXeIqdqJIQfTOD69OvvTEYxsnkyxjRVA4JAHH4dKoto9vISxtFZiTyUBz9OOvvXT43RGWUBOuS3I/DBqCSVTH5qOzJ2KEED3wBQBhw6dGJFC2sYIGMCMAcd+lTfZ/ImwqomeSMAA+5xV4gMdzFkjUjaSCd3qcdfzpkwSR1O7zOeBg4HQAnHQZz/iMUBcpbCZwSCFBBIQZOOf8asb0kVdpBAONrkqQM9sg/XjNSpEEOxmBOQSUUnB9AepH4VYfAj2RM2c8OFGOfc8flQAyOcDCgxqRjkvgn8xmpd8zy4eVXI6AKQB+Oapm2aKRT57uecoQFB/PrVrJ2bmAjJx0xk/r0oAs+Yn3N4yPvEnge2fWqkjzAmO3hQqeW6jOeuD+XWjK7VVsSg5ISNDg/Uk/1p3ltMMMrRpgfJgZx74PH0oAhSNkKsYgDkkAEYGeME9/wpmJwxJmTngBFJI79OlSPbxicn5SAMhSoBH+HrTGaUxCZWAUg8JyT78DrximmIYY7m5jKOzRhSQxPJI+gwKjkjkXKxRISMMGZS24c5yBgA9OeauRzIYQz7gQA2wkkgY4yP8AOaimu2ZQsCsvXLuOh46DNO7FYr/bJ5D5UtrciMnGFjAAA6HluQeOmfpVDUrAyOHjuLi3iIAkMUhjUgEnGOueeoOfpVqSO6lkLxTsCgAJyFPPP0xUct1eSKYmukgt8E+Yo+Ygds54OaNkC3KcYtrW5EzG9e4UAqCZZCw7HBJHHrwcCnvqg1G6MQOpIQM5NpHgY7AuMAfpkCpdPNvJNLLLPy4BztJwASANw4/DrWqbC1KO4kVmXGFZiuR69s8UkyjEltLW2tiZLm+uZGbJjWQjg9cgFVx7fzqSxOm2kTKsDwqBuYEKcH1wpIPUdTWkumJcxbkCbMDCk4yfYjP5k/hTX0NADuUjOOEYkkevOcj+dUrdSHfoLLqNtFGwS2LFQTkkZAx2x3xURvp7i0ZbeMuWGSGUt6cEn+XNX4NKsYUCuAzY5PX68YqO81W1091iRQ5A5GQAAe5x3/ChWvZBZ21MFn1SSExRiUR4IIjUgAd+B+NYd5b29tH5ahVAHJ6V1cuvXRtS0cKLA2UL446Yx9a8p1jVGuJHG8gEnpUVr6FUx9/e2NuSQQ7AcmuR1HUmnY7eBngD0qe4aPBJYk1VishODPM3l26k5c9z6D1P8qxRqUYbaW5c7RgDlnJwAPUmpJJI4QYrc5B4aQ9T9PQU+6vQ6+Rbr5cAPCjqT6k9zVOmAuefemk8UZpucmmIBTs8Y/pSUtADgeRT26ioh9KkznFACqSXxU+BioEHzZqfrigGIee9SRnKnofSo8c08DGT2pAIRzT4yQaTr3FIO9IRsW0mVANTvGGBwM1lwSlSO4zWxCwdQOM0AUJbfrgYqqYip6VuNECDxx6VWkt+vFAXM6OQxnIJFa9jqGCATVBoOeBUYQo2QeaAO6tJVliyCDV22dYNQt5udgYFsemea4zTdTmtp4wDhcjIIzkV1xZTAs6DdG3P0NNaCaO4a589itrcooAODLIRnPt0/wAKe9prIRWWWJwB8pVgSPoSP61zUJmfT1ul2CHOzcWAOQOmOvSnwajcwODE5GDxjkfkeK64xTV0YuTTszZktNZbPmF3B65kB/rTEjlslL3Ngkgz1cnj8jUK6rd3jKkswTcQCQdoA98cYrUbSITHue5klz0ZASP0zTb5dxWvsY11dCU4S1jjB7KP8aqCKSQg7Dg+gra+wQoRuDOueokycemMZrYtrm1ijFvGkygcAmM4H54NHtEloCg29TmbXRp7hhmNlXuSDVv+whEfmiZ/TBH8hWxJbRzXGxpp2Y84L4XH0FRznTLaNwzRLIARhck5/OodRstQS3M86HamJSxaBycDKkg/X0qObwxLGNySxyD24/nVSS7Ac+Vd3QOeABx/Ordnd36MGl82SMjkEEgimpSSE1G5Wi0a4LEJ5ZI9JVP6ZrWtoruzjHnh/LxhcSDg0+WSCdVdYsN3DD/D/GoZLqW3jJRY1wMnAJA9+afM5KzBJI1YhO4UxpKARkEkEH8RV1TMVyAFYDox61zttqhjjy10pBOSmQR+VO/tyEjaWeFh91gMg/59qhwd9ilJG44WUYmtireoIIqm9tbBtpmRGPQE4J/A0tldyXC5ZllU91wR+PTFUNSeyyc+Tu5wAxBHrwOPzIqUnew29LmvDZhBwsbH1wCf50rxTgfKCo9lrhzfSxNmKaVSDxhjViHxDqaHAnMg9GwT+tX7JkqojqGnlQkBCPU880v22dQPkJ9j0Nc+nie6JG5sYPPyg5restVluo1bylYE4JUHj69alwaQ1JMbLcW86kT2JYd/eq3kaQ4wbQr77iP61uAI68oOecdRWfcLAMjyVznoSAPw5qVJjaRU/svTZUIhAViOPnOPxpF0CBIiLlwjEEAhwQfzAqCYJnKAofbJxUHmOWO4lz2yM/zqlKXcOVDLjw6YxujlRwTxn5f16VkTWzQMVdCpBxnHH510kE9ztMewYYgnAA/lTb+xV4yzXBjDEZQ8rkDrjrVxm72ZEoK2hy3frRuYdDV6SwTOFu7cnvkkD+VZ8kTIxUEEjupyDWyaZlZovW+pywOG2ggdQCRn8iKvzazDcqAbYKeMkNkn8xXP7GBwc/lUiA+h+tLlQ+ZnQpp7XFv5y5QHoSQQfy6VW+yTBiEG/HUrzTtIuI43KSbCGIzvYg/1H510W+BVHld/QA8fUdRWcpOLsWoqSOdWGX+JMYx14qTyEJOQAfetgokhIKlSDgHcOfcc5qN7YnIUnPuBUubGoIz0iVMZUYByMjIo8tCrKYEVSCDhRg565BBzUzB4zgrkj2BBoLE4G0g+9Ju5SshtmzWsSx28EcMajACIFGPoBj9Kuf2gikbgpI64PQ1TIc4G/A7imtbhjlicDuRTSXUTb6FiXVVcgK+B6MOKpyXaysAzOuCMFMY/KlktkC5DA/jVcwEjjA9M1UYx3JcmWUuYVkDmeZiOCHYEEe4IqVri2lB2rk46FciszyG3AHp6jpVtEVY+SQPbpTkkCbFaNH5ACgdsZ5pxjDxYyMg8ADrVeSdgcL07nGafHLvACyLkdgACf8alJ7juiBx5LAjA/wAanjv3UABsY6YJ4pJYSSd78nkEkGs5jscgMDg9a0SutSXdam4mpy5yVjYnGSRz+dX4rkSKQ0KgHBJVhyR06VyfnOOjc1It9On3ZCO/BNJ001oNTZ1gFsc5TBHrUU1ykJ4Y7fQ4rnP7SuG4Lk+5NMku3kxuYHHYdqlUn1H7RGvcXVtLuWVQysMEDJH86bZ3dtawGKEMg5IGSck+5JxWNvBPP51dhihHzPLkgZwtVyRSEpNssS3YkVgYwQx6lifypbO3LSAlkYZ6E8/SqssDSMGUNtJ4yD/MDFWra2cx7QzA9yCRSbSWgJNvU0bhGhjBUptHZmKn6ZFZ5nDyA7JFIOMCQsD+eeKsLZ+UdzPtHcEk1IZbcAFCpIGMgcms7l2FRCSDyF64zzSPtIJOR7VBJqCR5+dMY5B4NZN5qolYohKgdCp/rQotsq6RautR8olYxyDg5FZpxcPuduT2xioc7wWY5PqSadhgMjBHrjBFaqKRm22zvMMgHzIABgE8moDcIrANcjJPQAYrMMF9NMdwlKgDDMQoP4cfyqf+zA+1HniQdSAMkn3JxWFkjS5JPc28QLlsnPUkkD6CoUntZ2Gd8pPIDMFUfToP51ct9NtIlKs5mAPRjkD8BxVobEAWKNVHbAH9KNAsV0tFxlAYyeoIyMfXPP5VLteI5EhI6bQoAP8AWn4P3gTn2FNklWIBppVQe5A/nSAY6lgTIrsP7o4FKiEqT5SKM8gKWJHuen86ibVYD8sPmSt2IAAP4mqMmr3twGisbY7gcFyucfQ9KdmwujcUBgQAy5HcYp2xYgCFAHXJ5P51zMdvrCtue5WMt1Mj5x9B2q3BZsFJuL2aY+qg4H0zxSsNGm93bWwZpLlFY9fmBP4Cse41Oa5lKWFu7An75XJPvz0q4i2MQ/1e8jkb+ST70NdzXICRxSKvcqMA+2TVRaRLTehnCCVGP2+dm4OIUYkk++OBUq2LMC0FvDBkcO6hjj8cmrhtHQAmIs2OADkj8aZKLtDgIsSkDqwwf1p8zYkktDJuNKTJM+rXcxIyUWTylA+ox/Ws+K0sdzLDaSXDE4BlldgOfc4/PFW9TlumYGbVIyQMBILcEge7Nnn8KpW7wxSiWa6vpivRXuAFB9cAAVSTaJ6mrbaPpaAtc6dYl2AysceW/E9KsJZaTaMGNvBbqB1CKD+lZD6+kalLaNAxOQS2f58VXW1v9QnEqxNknly2QD9MVDVikaU93aXE5htLaW83cEN90g9unNV7m8bQ1YroscBUZMUcXOOuSeBj86l2PYyRtc3UkTg5yjKcY78gYqG71m1lYt5ss+TjzJTgMfQE4BqW2VpYypPiBdu21NJZVHXAIJ/HBP61XPj27tmK3Ns8atzgbSQPUArn8zWobS+uRuSERRE/Ky8kj65A/WrZ8LWt5HGupz3M3YCRgAPbIJP5GlZjuYser/2q5axvpjtwTGQQeTgE446+hNbCNcCJYn2CRT9/PzE9hk5x+Fadr4a0yyV0gtgScDOSAQOmck5qT+zobaMhAdoOWVJNpBPrk/0pq4mZryyqzsSJGCgBRk/U4wDx9act3PBCBHbYLYxI2QOPYAkD8a1bNFUNtWRRyBhy2fbgU3Uo2lVI4iVIOSAuSfqMj+VVbUV9DOZr6eQCW/iQbSNqRkk/yyfyqMWNy5OLp2zzkQ4JwMAdelWtttAu+V2DgD5zHjB9MY/rSpd2gjLLdBh2LOxA57gHFINSBNKIYlrp2kIJIVAoH4c5qRYoIXRWMjBjyWfBH0AGMVA895OA8MxkhBxiJQq/TJOf1qVIpnxLObZGwcK8hY/gMkD9KAI5La0NwAPMTByJMk8+melTygBseaGXuSCcn+n5God1o10gn1JQAPuKynA/I4p1xqOiltg1O2BXJC53EH6DmkOwSREEGI4BGTuGCB3HHSo/MIIXcqqOpJH51LC1lON5E8ygHBDSKD+HAoSC3NwHWwkRh91nKnORj1yKYiomGlMUYXBPDLggn3GP1qcQxPKWbgAgEso/Q5qyZreINLPMFI6KCAR+A6n8KWPU4nIHl3BQ/wAYTAI+tFhkTW1u8gDMmCCCdvOPrkUC0iLGNMgjpuQgH8asG8hklARWTj+J1z+RNK97YiTY90UbGSxAOPYYBpBZkTWD7QxCk44wOR+fFT29kXBGQnoNuST+BxVZtRsppGWOWdx0DMFCn6ZIP6E1IpVihSZUI6tMx5+hJFGgWZYaxBJyD8qnAIxk+gJGP1zVE3NtGrKzMpU4YlRgHsOtXDcXaThWns3z3AXd7Zy2TU8zC5YkXNsZMcqSOPwJNAyh5un5SQ3IKE4AaMkn6AU97GA5kilUgno0TLjHqcUscTpIX+yW7EDBPyjI9gDwfzp0pRyPJR1DH5gJFGPrkZ/CgRVk05JCQNhAx0xyT+NJHbi2kBVEJHXZyfqakQOGKQtuU8MHOCOe5C4x9DTnaW1uMKqOSvIQFgSegBPA79aAB55wcqzqSPUgfXA61Gk92m794zk9QTgY9OOfwyBWhhZpCrWjJKVwVcgjPufT8aqC2dCCcv8AKSzkAAfrj+dAEH228jcmCJUIPVlDEfz/AEq0lxcTMr3N5cSEclIh5a/Qnj/GoEnMXJbaueMEEn8u9M+0EyEA9DnB60DuXpZrm5kULI0YHIHmHJHfnOavJeMEREUBu/OMn1Pc/U/nWQk7SAsSAqjGO5/SrKSIZlBjSRsch8EA/SgRpubqUkpLI2B0hC4H1Lf0NV/PhQslx55kXoXBIJ68DJFV57i7M4QXQijAOBGAo/POaqtiQs29nfpuOcn8TQBam1EOAxDDBwAXwM/TpUSyXMzrLtzbkkglgA2Dxg9h15xVYhgo+UAMCQGHH14qfz5ycCWGKPaAzg5JI6AA/rigC+XiLZAkJODv3EqCOevH5dKebtVB2MpY85wCSMdQByPxqOKNTCHIJkCnLuM8+gHQU5IIXkOJWbnJOckn3J6/lQA7fHLGzv5iDBJOSCfc47fWoIyjSbVUY5+dyTgewzg/WpJ3wuxI5m2knIGOff2/CoRG8gwwQA44YjJ+g6fnQBP9pUKURjJjgZYD9AOaqSSM6AHdGASQAckn2GMCleSGBgIZQpIOcgnH5A/pijfEwBeR5Dk5wDjPuMAfrQgIhZSygtuYAEEgYAx75xmpQmxT85GCOS4AwemMdf1pJZyW2kqpYY+fgEnjkd6bLuAVIVCkkEszZJOOT+lNbg9iaaQ+YqszOq4IRFIOR07ZP6UgtiJftBLIASSGYkn6jBJP41TImDGR2JIGTgkY9AMCpjA82FdwikZL5JwD27Y/nQIXMLgI0JkDMTh84BHfGOPxNR7LcMS0ZjAJPyKMYGeeoPXHrSyAwNgOWJyGIycDH8vzqKSxWZf9Ii3KoGARkYA7jv8AjwKLMNBYLnzVPlOVhLYy4JHBGcADp16+9QXdzDFLtiLhgSSwJAyevQ1d8srGAkIVSAFBIJJ9ByAB71nPbRoxeYEDtzyOepwMY+pFXFK+pMnpoWf7VnKLEwhBAAwEO48dTirIumQZHkwk8NITyR7AjP4mqKyOoYwKyAgYJGAffk/zzTGs2eHe+5yzZyGAA9ck4q7IjXuOvNV3oYo2Z0wR1IHX9T9ePaqcUZnmG0YGQSzEYHfkc5AA/SnSQoD8iJjkHknB+ucGopLUxMVZkODklGByPwqklbQV+5X1e4h07TLmaG6O+ONuBGfmJ4xk9OT1ry933qCQQSOK7/xBbM+nfZ0IbzCCSAeAD0P481x+pm20pQZQrzgDZF2B9W/w/P35Kr96xvT2M5raG2jFze5CkZSIHDP7+w9+/b1rIvb+W8kGflQcKgGAo9AKju7ya8naWZizH17VXqEu5oFGaTNGKYBSYp2B6U7FAhuM0uKXpR1pAGKd3FN70v50ASRjrU351FGOKmxQ2AmCRxTlJC4NIOD0yKdjJzSEJ+lJml/lScHigETRuCcE1pW8m0jB6VjDg55FXIpegzQwOgjIcZ609ogRmqFtNgDk1pxsHWpAoyQc1XeLvWq6DvVZ4xnpxTTAzvunODXR6BqSjNvNzG3GD296yfKVsjAqEBoJgykjBppoGrnqGi6VDcXEsM0zLEF8yMrg5OQCOTj0qw2ny2t08cUIuABwQpI+vHeue8O6wRPCHYiNlKn6gZ/pXcQeJbCOPFvGGx12nv8AjXRCbS0M5RTMhPt6SFVhjjJ7EKAPzrQRLyIA3F+sKHkhMfyGKr3+qw3bZe1GO3IBz9QAaprdwhTttwxPTcScD86tyuiUrGhLqMUEZihQzE/8tGIBP5c/rVaK61FyCpuW9Amf596ZFfpGGP2OJmPQsoIH4GrX/CQ35iCxW2ccBUT+XQUrDuRJba7LIDLC6xHqRLk/iCBirdpY3Mbn7XaCVeqkMAR9QSM1CNX14DI052Vu5CqR+tXYbu+k2vOrQknDAkEAfl/Wp1HoJcyTuxiQwwAfw7QDn2wahxeGMRPdRhAc5K5Ofep7szwyB4rVRGeC4Xdn3x0rIns5biRi0xU4BwUCkj6A8VpFaEt6lyWSytcK9yxlPdBlR7Ec1Vn0/wA21We2ZnBPzEOCB+BwR+oqs+mTQKXOXTPBAGT+GaW3mRGMYedVYAMABz9RmqS6k36FB0aJsFxn25FQySMMDOR2wa6OXw2Jo1kguVYsM7XGCB+BNZU2iahFnFs0ij+KPDfyqlJE2ZnC4dPuuy/Q04XEv98nPXNTLpt2wLfZZSo6kIcCl+wzEA+UxGcHjpT0DUgDuR1P4VJHgkgyAHHGQcH8amWwmAJ8t8dzg4H41pR6P9pt1IkKOo6OBgjPYik5IEnczntlSESLOrHHKhTkH69Kdb7wC28DHOA4U49s1qrpJWUC6DMhIwFYIhPbqRj8qsHSILQBpRC4OCQ74wO4Hr9anmRXKymmqSBNlvPdhj0TIIB/nUyajfxAfaCSp6+YmSB9cZq9CdKiTBWNGzwc5wD7g1oRy2c0QhRwyg8Hr+BJzUSkuxST7lC3ud6ExBJGbkckEe3AH86t/ZHnUGWAofXzAR+RwR+tNuIp7a3Ij4UnswGf0BrPF5cA5MjLjkHOf0rN26FK/UncNaSHhhg9UOePoTVI3bRXJl2q/wCYPvnHWrrXS3MYE8SM2cZQ7Sfr2NUntGBJUKqk4G8kY/GmtBvUjku4JSZRbxBicEMuR9RSpMcHNtaFepBABx+eaf8AYpk5W3Y56lZARj6HINJJp8gOPLBPUjocfhkU7ktFpJbK4gKGBd3oASAfb0/CmfYtOJGXKH0U5/oaoC2uo3Pko4Ude+B74qf+zLqfBM0JI9Dg/iMUXfRhZdUXf7MstmYi7Mf72Rj9KkSze3GUt3YgcMJcgfhxVJYL60cfMZFHbJx9K1IdSUr5cqbSRjAJP/16G2NJDYZG5E8BUnoCwyfpmrishUEAkGo2jj4ABPcc9P0qqrsjkNDIBkgAuRn36Ypbj2JLiW4EgEIUDHO/B/qKSITSDFxCmccFCOfwzkVXmkliAcxbRng7h/U0w67bKQzRTFsY3YH6c0JNrRCbV9S2bcA4II9jWbeEwSADOMcc8U6bxHCSDErrxyGAIP6is1tRSebdKpOTyQeg+lXCLWrJk1Ym+0M/y4Yj2NWUZgAOSp6560RxRSKZbaTeo6gnBH1H9aXIBGSOT0PU1Ta2SJSe7EygYHfjnkGi6uBAFIwQTwAakwghMxClQeVJ5rIvbjzpcgjYOFAGMCpirsp6ISS5BclVI9wTmozMzEDGD7jNQ554Bp3m9CVGR36VqkkZt3HOGHIJ6dqj+bn5iPrQ8pcdMAe5NR78D0/GmribH5OCd2TTGd1GQpY5HAIBx+NMMnXFNMp707MLlrPyg8jPY9qTecdQKp+bjpSGUn1x7U7AaMZ3YyRj1resIRFGpwp3dx1rkVndeAcDuDyPyrpLDUYpbdUd4o2UZyGADfgazqJ2Lha5sHCRkMDyOCDRE4z8i49s1AsqSj5QRx1DAg/lmpYiAc7wR04rmZsFxucYY4HpVMbQSoUnvyMCtJwHXBz7YqmwVHwAQexxQhsrTeQU3PCMj0GTmsSZYS5IlAz2K4IrdaPzz80uCOCAAMj3qm9hIjYR1K+rDJrSLRElcyQyoOMEU4zjHAIx64q7NZOW+UKxzzkYqEafNnBC/nWikiGmdd5ThRtfcSe5Jz+tTR27BfmEa+pAzUIuyDgIqr69KrXOopG4QyjzCflQKST+AGa5zU0Nq7upkPucAfTjmpnkRIywxhR0JxmsOe71d1MdjZRox4M0o4x7AEk1XOka1cpiXVlTJyzCAcD2BPH1NOwXNR7q4mUhnjt48dVPOPqcVlyX2kW0pM073cuORnP4ZOB+GayLnSLaCVhLfXN8fTzCFB9AFxn8zTrLQtTkJMCR2sLZwzKAf05P1NPVCujQHiGe8mEGnaQ6AdXmAVPwIzn8qnVNTkcCSQEAZKQ4UAehJJJ/DFJb+HoLRg11ePJkDIBwPpjkmtXBaIRQweXGBjc5IBH0ouhlCG8eOQgxKpzyQCx/Mk1Dc+K9Mi/dTzmeUHHlxksQR22qM1YnmsLQAzXPmEfwoBnNZT6wUd3tbaOEseX2gsfqTzTSu9Cb2WprWmrz3eBb6bPHEeQ8kYUY+hOf0qaTVltZMSuHYHlEwQPqa56K/up2Cl5HUnlckg1rRactyC87LbqB3GCfoOtVyJbi5m9iS58TqAVhiIY4wxPGfpWNLqk85/fTFs9MHAA+la09toltHullaQgckMFA/E8Vz17qunAAWOmXN2x6CPJH1PTA96PdWwe91HTSyyFViQStngYzk0+Pw5qd6C0oEaZJIYhQPwNSWMniOUD7HosNkh/5aTOCfyHJ+hrbttPviwbUL8MW4IVQBk+gOT+pqLlGdZ6FY2mWncyOpGFjGcn8al1XU7+2RYrdIbOFjtEjglvwXqfxIrUkgjtkZBK6HsYxlvz7ViPb2rSFpZJHweryAH8etO1ybmV/Z1jcXAuNT1ee5degIAUfQDFXY9W0i1C+TDJKwPI7fy4qVk0ByUckA8EbyQT+A/rUkVloxtzEjuyE5IWQ4z9DSKJL/WbtLSOf7LbGJh8qFgxA9wDWHJqt9cDeHW3QdoV2j+dWzpumJIC00q5OApdSfyq1PLbWtr5c0921uRjYJMA/gAP50r9B6HPpq86OA7tOoPSRiQfwBFbsGqWogVgmnRyN/CLdiR+IqNLbRUxL9mOcZAeQ/rg0kF9pZuCv9npkYw0aBv5nNA/UdcancjIS9WLjKokZAP5inwf2lcxs4uS25eMsAfyzxTpJ5N37iyhx2M1uCc/XPAqDZPLJ5lwbUDoDGgAGOxAbAoFcnXStQl2hraWYE8u8gA/PJx+VEmmTQIyyIGUHG1pywz7AKAfwFRz6vHaIFgvbOHIwwd1yfwyKZFqcE6Mf7StRgHd5bAkD6KM0BqIHFgp+WWNeSA8iog/Qn88VOmp3s8AffCYSAVMYMjED3GQfyptqumXqGWAG7YA5YRHHuMsKui2R0XdAIwTyC4+UfXj9BQBBPbLqcIaa5vWJGBEZfIB9yAM/nTljhskCKWYKAGLybwPwLc/XFE1xa25VPNjCjOf3rFj9ACarm+iVyY0MhYDJZMkDt1pAi3LMTGE+1EFsEbE4A+mB+tZ0dleyX2TqdwbcADIIBPqMAdPzrRW6Z4yY7VsgdXYrn6ACqM99dliFhWME4ACA/nkGi6CzLzWuZMLOrx4ACyk5OOvbFRS288aBojE6s20omAw98ngfpWW886KTdRbiQSHUnp6cECqMd6yTgRKEViDsjAHPuTQBsCyED+bNLGCTnY5B/Mk4P5Gr8Vzg/uzZKnQkKp5+u3FZUAm1K6UAXCKCMkEZ/DgD9a0P7GhvQfLmnJBwytjn1IIwPx5oHcu25LAsXglznASNcfQZHNWEtxcRgTQQYBwQYyhA9ipGfyqvp2mJZn5YUdgc7iwJH49Kju794GZVjO0MQCWBBI64A5P5U7CuWm0uyVi8sII6YMjE/kTmpI9PtWB2Wqwk9HBIJ/MVhrqd2yAi3MZPIcKM49eSSB9KlhmunkLNNMxABOLggAZ9AP60gOntrS1EeAglGPmJ5B/xq3Ba2rHEUMKgHkBADmue82704lkDspxlS2B06gHj86ntr+eY+dOgLAdAC5B9woOPzpNDTNmVPKfZFhARgk4wCfQetNwjBgjL0IZgcHPpkEVSF7FIrFmxJngPGVJ49CM003bKBMhQhQQVCkknPYDJNAh7WyLvffvYgkOWJx7cnGPrSeUHSPf5zsACFMg2nPc//qqkNdFzOYJIZQdx6oVX2B7g1DNLdyktvigUEBTGzNxnuQetMdhtzZRCYMVjU5ACDse5FR7AHCFycZAGOD+NUXstRkIZSHQEkumAAfc8ZP51M7zIm65ZVKgAlSCfb+VAiwsqoFU7VC9iuefTHen+ZCFba5kJA+UxqpPHPJB/TFU47hZIyxIJIyAc5H4gVKs9nHEBK+DnBOCTn6fp2pXAkUJFGGCfMRjG0Eg49RSKZA6jbtySOD0HriojdwyNtgfcp5JCkEH3zU6uzyrtDo2OSVByBwMDJB/AUwF2Et95pGwQAi5wffkYqf7fawRqrLJGgAYyFRuY+gB7Z/z3p9vGGcRNcISTnGAD78A/0qy4gBzHEgYnAcrk56ZB7GgLkFvqsBhKRSKWJ4BPIH4d++KCXkcYAU+iDAwPUnp/nrTW05LZ1dEjABJIjC7nJ7AkfrTopbidhFHatCpBUOSCQQM8knn8AaAG/vEUZmQDONpYkdehORj8qaXtQSBIskpyGABwB3BIGB+ZqM27JOizzr1ICkHI9Bj9atRWVooDlASBwMnJ9wOcUBcrx27SbtuyKNR1yG5x0AGM05Mk4RXcjkNgheR1ySB+FWpPLWQHYkYIAGBlj9MDPrUc3lkAJvYg/eYkAH34/nTEROudgeVMjPJOSR298Z+lG5GyyoyxjgEDJIP5YFCwtMPnVMAk8DAODgduRUnnxxqQxLhegVSATj0B5H1o0HqNbygCQTGowBjDE/Q9qUSuylYshiOGwOBj0qJlLykhVCFhkFQSRjqR0AqUyGOUBSV3gbVXGGH4cihoSsRKhkkzNJJJhgMDsexPbtV2eWKFMzbkj6KobBNVZJUjGXXDHI+UZIA988d6qfaWu5ghYpFnDYPUduf8/SmkxMVrhrkEqpSPqEYHI54OPfHr3psnkmLeSTITgfLnnPfNOJCNtVgOQCzA5PHUgZqSGE/aFAckEFm2YOfTJ/pTTshNagDFsKgsGBABWQAE+4H9KjuZEKk/aCWOF2/Nz6gHOOvvRciLzcEMFyAwUctnsAOP8mq9ykxkIaJVXny1zgDHXByB+NVFtsTSSHTGKJ1iFucEA5ZiD+ecf4UluSk/7mMNk/dEhIHuT3qOIyLnzSwGCck5P4DIJ/CsHxb4xOj2RtYHLXbg4ySTGD3wehNOc+WIoxuyv408UwaeWghKyXh6kYwn/wBevJbq5lupmllYszEkknJNFxcSXMzSysWZjkknJJqDFcnmzpVugdqTk0/FHFMQ0CnYFLkUnXtSAO1HWnYJ7VII6AI8UoX1qXYAOlIcAdqAG4AGetMOA3HpSsegH86YxwRQBZiGVqYL14NRW7DBHFWMChiY3aKMe1S7MjtRsIpAyMjjpTCPUcVPs46YpCvtQMrH2pySEYyKcU5puzHagRdgnHHata1n5HOK51SyH29q0La4G4ZJH1oA6UAOuRjFROgwcj86LSUOoBPNWGjyM44qQM7BSTpwac0IcZFWtqk9OakCDHvQBN4ckS21eATZMe4E9sHsa9El1KyiVlQeZxwMAj8zXmvyRMGBwQc10tpexy2gPloxYffJOQR6c4roo2lozObaVzo11WEWoZ1UEkjYoBPHcjoBSDW4T/yyZcdCAAa55mJGQw/GhPLdRumKsTjBXjHrnNdHs4mXOzZfWMgttBYnG0jIx65B6/hVY6zOFK+a4z0wQMfpVVbESxs6TDCnBJxjPp161YtdGluSRHPCWxnaxIP5EZ/Q0e6h+8yL+1GclZWlkB6ZkIAPrUL3Jz8hZSOuTkGtSLSLuCRXlsI3VByUIO73wT/QU65nUIPP01ETgBgOg9MdqOZdB8rtqZ0Wq3kSFFnbaRggnIo+33BVmEygkjIxyR9aS5toDulhZVU8hM5+oBqmY/lJU4wOQapNEu6LTXM7j55WYem7pTI7tom3KOQD3qmCe3aneYQOn607InU0YdVuFykjZjIIIIHGfSrUV2GYOlysLjoQSM/iKwmkbuAB6d6VHIPpS5UNNnRf2rfHpcyYHo3Wnw61dQ52FGJxyQAc+5PWsJZzgCrlverG2XiWTjA3c4pOOg1LU1m1lnGbi2jMvYiMjP4hh/KmrfqVaOVdsjZICg59gc0yHVIXBGwQj/YJGfripXKEkw4UYJLAZHvk96mxVx6ahdRQCJohIoOQQ44/EfyqyROFBjFpCWGQHTcR65PSss36QrhcEjqRjBNU7m9adyw3lj1JOSfb0o5bsOaxbIhFwTPdNIT18pcCplnWBv3W9cgDDDkn149qxnluC3mMrgnuRjJqLzJScksMnOavlIud1p+owS2mycAEDOXBAP596rXL2gjBZYVkzko0oGR7ED9DXHtPMw2+axHoTSbmCnILH1z0rP2avctT0sa1ze2yyAhY8Y5CSNn8yKt213aTRGIOGJBwjOQfzOBXNEk9j9DTNyA5YEH2NV7NWEpu50gmFsxjczQxk/dkBI/AjpSblcAw3qMwPKSHg/QnBrIh1CWKMql3IgByFIyP16VBJPLIxdyHJ5JxzQoA5HRrfzxKPMtpCqjJZG3cfX/69K2r2jtypUn72Qc1zKXUkZLKWXHUqTj8amXVWH3wrA/3l4pciGpM2jqceGCXAweitk//AKqfaajDHMTI8YB7j/Oa52W7hkbKoinHQDg1CZ0PPA+naq5FYXM7nYTeIYIz8hDkdl6fnWfceJbiRj5aqi9hjJ/OufDKSMsMHuOadtwSAQ2emP8A69JQiPnZeuNYnuWHmMRxggEgEVWNwxGASR2GagaJiMbTn1xUTBo2xuzjuDVpLoQ2+pOZyTzzTg/OeB+NVd5B4waDISeaYrF9bny2BVsH1BIqU6jMQFyQQMEkkk/nWVuB6nBpwf3z6ZpNIaZp/aZJCSWPPUg9aQckc1SWVgOOlTKxPOeaLA2WcEd+fSmEHPFPSOZxkISMce9O8s45BBHYii4EBznvTGB9M1Y8pj0BI9qYYiOMn8aYFYk9gM+9MyR2AqwYjz1qMxUJgRce35UnPalYEdjTcnA4NMBME1Ytj5U6u0IlUdVPIIqvmnxn5gc4x70dAR1Nlb2M5Ki0kjJGVYgjI9Mg81eji+zyBTM7KM4VlBP51Q0y5hkhIWZiw4CM3f1Gea0i8agCVmB/3Tj88VyyvextG1iSO4BbaB/9anOuTnGahQJncnI7HNSl3wRjINQUNGCpBAHuBUDxyqTghh2pGDqxyeD0AGafHvDZ6g9j/hQBXMrAYKgH1IphYt0IBPtVqWCOQEnKt2IP9KqmFoh8xyPXFUmgdzo8REgPCgx0A5//AF1Wm1OwtyQWYMo+6sZz/n61Cttf3g23s6xxEcpCME/U4qZbCwtwFKBgpyDI2efp0/SlZIB9pqMN2fkimAz9504/PpV2QwGMozDaRzn0qt9o4AiVnI4HHAqhdXA3hXfB6eWoJ/PH/wBala70Hcez6dDICiq5XphcgH+Wael+ksgjVHIPXoMVTb7KpVpRtAxhS4BP4Cp47zSkO7zEU9MEEn88U2mJbmhFCnJ2hWPQkZIqjc6YsrENeztnqMj/ACKs/wBo2nlhkkUA8A7DT/tsDoAZBux0HJ/IZpK4NFCLRtKtgcwPK3ctkk/hRJaWhOYrDJHTK/0pJ9TcSBIV2jOCSvJP0OMUsl/cY8qFZJZT1K4wPr6fjmqSaFpYEtJyvyQrCDxzgD8hTf7OgiJee7VuctgcCspxe3N0UaVnYn7qZIUe56CkktVSVYWcSyE8ojYUfUiq5X1FfsQ339jR3DNDYQzSE5Mk6Fjn2zVGW4vrmRYrZ2XPRY4wAPyrSk05IpVErmRjyUjXJx6ev4/pV6K2Q4KweWvZCSCfc9/0FHu2FqzDWy1OKUJLdSFj/CCSfyGa3LPS7kAS3M7qBz97DfjxxSNNaWWWNwodjykRO4j3IyfzNJJr6xKGiWNVP9+UZ/IEn9KTfYpJ9SO4hhlkYv8AaZ8Hog4/Emq50WS4QlYTGmM5dgcD3AP88U2bXJpSNt1Ehxxsj3H8P/1Uxh9pg+9e3Ehz1jYqT6YIAFNz0sLkEOlaXZqTPeguB91GRefxP9ay57m3AKrdSqmeBGASf1xUj6Bqs5wLcRR+rkKSPpmrFl4e+zy7rmaFFx/EQeaV2OyQlhBBODJEl3Ix6kOgOfoQP51oroNrOMzLdnByVeUHn8DVwSaeIdkNzCCvBJJwMewHNUri/ig+dLosvfbGFH5k/wCNKyBtj/7DhikVoYI1XPJk3McfTIH51NNbCKMqs6op67U8sD6bcVVOty3KhYdgOPv4LE/j0qrJbQbVm1KeeSYkFI0kOWI6YA4A9zSH6lxNGNzATFczCTBwSFGT7HGfzJrFl8FFPMZ5GkZjk7yHJP8A3zxWraQXZkVoo3txnJM0zNx24z+mBWhLcpBMImljDEZIJAOfxNNC9Dlbfwv+/ASwtwc4BcjP5L0qwyXdm7QjT0fbx8kZIx+I5+tby31paZnF1GzEgEbwefYDP6VQv/EV+JkK2Vs8bHAAlIb2JDADn2pD3KS6rerGFWBk2k5JIAHrkACqLX8tw5ExTbz0AXJ9zjJ/OuiS7uL8CGeG3IABMbyAEexHOaivrjR7eE+fp0ShSAzRjJ/QZo3DYw7d54GadHiYgYKkZOPbIq9a63KHIlgDjPCLgZ/nWjaHSZCVitLcjAOWUt19DjB/OrHmmIsttCEB67Ygo/nzSt3HcyrrVru4bbFaPGMcAAnP50yOTUyhUWbSA9C6nr+Va73csZCPvViOAMH+XSo5pxHGrNAXBPUyAkfgTRZCuzDk0zVpZT50kcQPYyADH0HNaWnwQWmd0qOyEFlEZxnHYkDP4Z/CidwVAAkjHJ/dHBP1xyBSfYLa9jBne+SPH3tzqp9sjr+NGiDVlj+0BJIRak7kG59ozj6nIwfbNVLbVb67DkReQokKAoyksATyWJwPpj86JtKtjGsAe2ZQRtQFjx9QetNEDJJH8kYDEgIDgk9icii4JGr5jykxKwLYGWRvMxx64AzzVeaGSOA+ZCHI47Dbn3JOfqQac0VyFUTKfLZSvyOCxHYA88fhTRaW0AJaUgnnEhBYn8OP0ouFitvV3JuUB28AhipHYelSCeG2lLBQ7kAFZDkqOxyeSaileaOQlDHMRnC4AJHYAnHNMSa92iJ7bZGOgJC4z6kDP60AXH1FXjw10pbAISNOCe4JJz+VWLe9mAADAxHOUUAgn1OQSf1qnbW6ZBZT5ecnauMd8Zwc1O6QJGJi6tGBwhZiTj1Ax/OgCw88EC/6SYtxGcopDEe2MY6etRTfYIpFm+xzCMjcSd2WJ4ySTjH50Wtzp0kbBjHOV4wCCYyecZzkU2SZLhmRYFAwApKDkY689RSuBUmeyuAFjEqEsMFRlj9Rnn2qTzZokbatxIpAA3oBgdMn09OverPCQ4MLKEOR5IAPHp82akN3KEXMcZB4ZiwLEehJOPypgVluGLhMRqeBtXLEeuMAjNWym8rBPbSFs5GIwCBn68mollSaRkM6RRgDASRRz9SD/MUjCeJgqXchQEHlg5I+pA/rSuBaFjYRSmVzcoR2MLZB9sgj+dKsFhdFgwIVgf3jsFOPcYA7fWqwivmzLFfsQRkiRSVz3ABAx+FWmCGNft6wtIBncIxlh6A4JFMCL7NY2DFhGphBzvILDHp1xyR6ZqGSOO9Ky7gIzkYWFQSPQEkYPv8ApTF1W1tiUSGRAWwIg2QT/wAC/lVqRDPsIUoCAVyhAH4Dj9KEgGmy0+RSSMkZwTcDcAOucDn9afb6fEym789o415AVyCQCcgnPAJ7fqKdZWECSFmkjZAPmIQJg/QcZ+v5Ul1ZKys9qs6yk5VpuV+oBJ/lQBMLkszSxOFRhtUZLH3xySSfXOKg/tUxo3lKwIG0uOWGe4HQD86bFpjFQ98cMOWLOFYn6Amp1ARQwKoACUJGcnOMknJA/KgNCGGdyvmoIwByXYkliQB16E8dM1OvnneQ2ScYKLgnjpk8VDcuZ1JlA2j+Iktn3Azx+lMjtVTAErBTjq+B+WeKYEzStEcsEaTGCobaPxxkn3xmno95Lt2iML1C7SoA/Hk9PSlzDAw2LvkB6qMgHHUkkH8sUGVmYs6sSf4UAGc9Mnt64xQA2ZJ5D+9l3E8kbSRj2x0pskLxQgkygEnuQB+fb6ULetGdqhVOcYZsg+3X+VRStLdsACzYOHAHAz0wD1p+RLYm5TCjszAdySQv4Dv2oz8wcvGoA2gg4JB7dv0zTHmQxhDDkAgbCCM+9KHQGNHi5I4CgYA9Tjr9TQCINk0rgKAVUYDEYAHoM8Gp4rdYwGLk4IBBUZA79DgVHcFfMVFJZlIOwLkHvz0pqo7xiIuyDnI7Nk9znJptuwaXJ5FjMg8rLEckOQBjOOuM9jTftqI7JNG6A4B2NwxHTHHT1pqRNAWysjnIDBCSFA9MfU084luRFtKng4dgQc9M5Ocml0H1AOwkMoA2gEgKRwKY0o3Es5JOCABjIODipdrwSqrKnmOCVyAQB1ycdD7mq5i3HDyI3ckMSAASee4PNK4WM3xDrNto2mvc7CJTkRAnIZj79wP/AK1eJ397Nf3clxM5Z3JJJOa3PGGtnVdWdYnzbwkpHjoQD1/HrXNbSazbbepolZCUtO2n0pwQk0gI8HFKFJ7VMIx3pcAGlcZGseetSCMAc0bximGSgRJ8o7A00uOlRF80wk0WGStLjpURck8U3JpM0CFyTTGOSPWnBhznrUbe1AFmE5HWrHmMp5qnbtz+NXSA6jFD3GOSfBH61cV1I7Vl8g49KljlweTxSsKxo5UmlwpPaq6SAjrUoORSYWBkHIphQe1SHOKjYkZpiG7O9OVMHI61Dkg47UCQ5xzQBs2k5QjJPBrdhnWQAZHtXJRyYx69+a1La52456UmDNK4DRNkdPaoPtLdBVyKVJkwcH3py20ZOcClcCnHHLMwyTzXR6PG8FqxaMMoYjJBwCR7HrVCJEQjArorKexi0pg0LPc789DgA4xk9O361tRdpEzV0R+fCkTqYVcsCASSCp9QQefxqOyge4u4o1UHcwA35APtntVtbi3tw5RJgsmQUSXCnqORjOK0dGFrOxhWKdSBuUFsqCO4IHB+tdTloZKOptWlhY26gvbxxPgqTvLZz1HIGaLnTbVAXtl2ueV2ngH6dKcxvgoEdnG+Opkk5P5CoJDqMgO63SFF6mOXB/Uc1hq3c0sivbXV/bOEeINnu0nX2HBqzNZR3lrJNcIYyFJxvO0Y/Sob66h0+NPOeeRmGRlgcH06is2TxG88flm3MgIIwWIBHuB/jTUW9UDa2ZkzXkzAwg5jBwAACB+lVssB8xx9anKXQLBFeNWOSoyB7U6KzaVx5hcAnkhcn8q6FojB7lLJyQOlKsbkHAwM10C6LaJtDTu5IHKpwM1cisoYAQIZGweoOM/XFJyQ1FnLrbMSMAsfoal+zMhw6sp6gEEV1CCNCQkZjJ7BuSfwNNAaOU4iDEnoFJP4k80ucfKYcdgzpnDD0AUkn9MVPFo9w4JK7AOcnkn8BW0ZLkcFGCkdwefxNSRJcy4BZUz0UDJ/QUudjUUYiaNOysx+UDpk4Jpn9nTpxK6qAfuhsn8hmuk/s+aWQCSVsDsBgU2TShk7mHqCFI/xNJVO4cnY5c2nQCUbs/UD8aY9lcRAMRuB7qc10TaU7sPKQDnl+f1qI2zQkoVZhnk5yc+1XzroTy9znWcnCkOpHckmhkIALFm44BBFbz6RczxhkgYgng8D8qoTW2o2RYeTMc8HK7hj64IoUkLlZlkN16H0phkYcZP0FaUV4rEmW3EsoGAGOMAfkP0NWpbnSZbUebavBOMAGMAg+p5o5vIfKYysT1/WpY4YHYCUsFPUqMkVCwGTsLEZ4JGKVJCrc1Yi7No8IAMN0rA4wHUqfzIxUL2F1EoUgMsgwChBBH4Vfj1SdoFhfYyDjLHBx6H2q3JJBZlCRPEzc4idSuPUEdfpxWbbRSSZzk2nTRnhlBIzgOD/ACNV282JSkiZU+nrXU3E+nOg3TyTE85KjIP1wD+tQC1WWQNCAIyMjeMhvpkUKT6hbsc8saSRlgrLgckDIqPZg8iugfRDKpaBwGOcowx+RHFZs1lLby+VOuxvf0pqSE0yosIdsEhRjI561N5KIoIYFs8Hd/SnGIIcbgw9R0pNgPOKYkOaWUKQSMkDBz1+mKrEknPT2zmpWQgZAJFAA/iBxTQNkQUkdR+VOW3djkAnHtUo2DGOtPDsvKkgjpimBF9mPQjnvxS/ZwDyKsebI7hmfLepOTV/y4Lkhpr4h8Acxf1zSbsFrmZhOy446ZJqWARCRTL93POB2qy2mSuxMUsLhTgkEf0NRnTLgtsLIDjIKkEY9znildBZmlPLpwiQRNkA5KjcD9AapTvbEhoGkUHqCc4/Gqr2skchQSLJwCWUEgfWm+WyEgsOD1B4pJIdyyshU8MwHqD1pS4I7k56k1WywAywP0PSnh/cVQhxBppj4p28eopN/PTJ9qBWIzH3INRsFHb8as7XbhQefypRCQ3zITjrg0rodigQvbGajJwevNaU+niQboQy57EdPxrMnt3hbBOT+NUpJjsXbGW3JKzRHA58xGIZffHf8q3I9bghAR5TIgGQwwSPYjArkWilQKzKwB5BI4NNyw71LgpbjTaO+gvortRsdWB6DGCKtLLjjI4riNN1V7BiCgdT68EfQ11tvcLeRrLCCCRnBGD71hOHKzWMrlxnUnsD3Gagd/mzuIA+lVZQ+SSQCO3WoZLkJGS5AOOxIqUimy95ysCBuJ9QcVDJeCMFWhkce2P6mue/tOEMwM04IJAG4Ff5UxtXMhwzOBnqGIOPwxVqmyHJHZtJNOSzShV7H2/QURiFsgyh8D7oySfoBUsoljjUS5fIwdq4A/rU9sojT/VbMnOCMD8qh7FJ6iMWSAFYtq44BJU/kKyJ7nUJt0UZVAeMlgDW47rkErk44zzimA5zggDPYChOwNGGumXbRABUV8cu7E/z4qCHw9N55aWaMnPUgtj88CujKOx+ZjjqccUyS4htlBYgH0Y8/Wi7egtirDplvbHfK7MQPvE4H6c/rUUt6sCMtsiRKTjzXB5+gxkmqd9rcUQYmcFieAMZx6ADOPqaq2Znv5POEAIJ4ZySAPoTzVJaXYrs0bOBfMMrBpGP/LSUAD8F/wAavefAF2NdRAk9GGcfQDH9apmwDsGmncgdhgD8u34VLHDCB+4hVcHmRx098n+lJtDS0JX09GwGmZx1w/AA+lH2aKPBQIFxy5/oBgVVnvIUyS5mcHnZlsfU8AfiRVdZ1uX2CUwkdd0gJH0AyPzo13DToXUuIGcwjknkDIA+uB1omSG53LIpYDGUDhQfwByaqLp0KMAJCEJ3Egks59SetWftFvbRhfOUnPAds5/M5o06B6lVNJsImYrZM5PIQknFOEECMC+mwqFGVBRePqeg/M1WnlluW/5CKRKc5jjQA4+pJJ/IVUgtLFFfbcqxJJLSSZYnvgE5oA1JdVtIlIUJEccCNQSfbiq7+I2iwiqV6EM4JJH0H9cVWWOCIDEqg4O0IuSfw6/iaw9R1a1s2YSB5ZBkBWkzg+mBgAj86TsNbnQXGsPdYEE7qQcEgcZ+tZNwiSnzbp3cISRkFskewqla32oXyiVYSEx8qkknH17flV77NekK9wFAUABEO4DPqT3pXHYp2927tstYXIycgWzZP4DOfzrWt7O6cuHRGjAyU2lCCfXdxUlnC6TsCAQQCSpJYf07U/VnlfywE/cnnJBLAj19KV3cLIpgmJd8cMxxyRkbevTg8/lVi6vNRQAwW0jSMoz+7BAHpgZP5kfSr1iEitwBOqEEEuYiM/j04qBtRjiuxvvI5AM53tnOfYdKE2FjOggvri4L3zssYX7pJyx9Mjp+lXEsLU3DKojQYyCUyQPTJOafcapalVRXZmySwt8kkehJHH4VXN4HcBLOZWbjfKwBx2A4Jx9KerC6Q/8Ase3u5XllmkIU4XACgn2FLqNpZadYtKlurOANpkOQT6+9WjZ6izANPBDCcHehJbHHTIqGSzt2lDzyyXRGcGY4A+gH9KEn1E2uhy8V7qF3dbokZ5M4G1AcD8BW1HFfJETf6mlnGx5THznHsBkVu29wlvauxCRgAgLwoH4A5/GsHW004+WyEPKwyRGxOT7kk4qtANG1vNKt1DPdTzMOjyEAE/TrUkjzX02PJkW16gg7c++Aen1z9K5bTo0trtLi6gG0ElA/Qnt9cV0g1W0ZWQzSKrDhkHzZ455BHHOKlvsNIz9Z1uy0QLCA8sxGQikKAOxJAB/Q1zV54zbysW0H71uZHdiRjsOMEj6/lW/caJoMh86ESTyMcvJc3GQT3yMAn65P0p8cHhaESB9HjkdjkBJXbHrjJH6CpdxnCv4k1CSQy71WboJFjAYD0BArStPFOvTAMbmSdbcByHAPAPckZxXTRW1gkpe10FTGwI2NGSpHHUsSf1q4IEEToml2lukpy6blVTjoMDJPNKwX0OQXV9dlnErW7HzGDD9yQAD6EDOPzrbfxBfysIW0qORlwC4GcepHAP4H862ntbhVItprdXA5IlJA7YAx6etVZbVtweeSaRgcmQL+fqMfU1STFdFOY6ldwpEriOJiCDGSjgc8EZIH4Gmx6NdtGyT6rcLGckIDzn3NaUBsFTDM0gOSQ8mAfXgH+lCyQFysUMRjYbcJgkg9s+lFguyOMWVkNzXIDjCscEsx9SeuPxqaW7hllAhnd+BuRWAx6f160W2lWyMcQRwkjlgm4A/41dNuYgFjRWB5BCYz68dBQkK5CLuRI1HlGQADaGAOPTg1TFzqKsXmSAkk4SOPbx784q7vgkAiMpEwJJ3A4X0GQDn/ADzVieKOKMKbsrkco0Xyn6tjgfWiwGO0upvGRFYWcYJOSWODn1wKvQT3PkKsljCWIwWEhwPYDGKf59tGSka4mfO1kk8xTjrwOQPwFJBfCOQwqq/KMyEnBUEnjJxRYCC9W4IAjt0VFAzh23Ej04xUkLo0IM8M2WIAYkMRyenP6mtZLmGdGWB/nHDMxBC8dOQMn2H6VRkt54pVUlWaUkjCkjGM9eg4oAh/0HzwSXiCAkgxgEdeSwyKIZ0kjEkMrSgEg4TAJznuOR7inyvboWhlOJMcgAnk9s5/pWXdxy2kbyRyMACGy5IwOMjAxkd857dKGO5o+RcKTtJKk5O2QoDk8jHP4+tNvC5m2iUKFwQi5LYHQkY/+tVaDVpRGpiEsgIJDIMceo65GfpViLVZCG2XNuFY/MWjbcw9DjIz7imIkjvSMbdokzj51GemQT61btbm7kRg6gL1LFuufQHtUKzxPKXRQUIAUsMYweuev+etQzTl5Xg84FV4BHAz6YP+NAWNd7lFtwsMaIw53hAAB7nAz+FZbXbwP53zPNjKtuyAfXkGq3kzNGpiuAQTgbice+BzkD6fjU7wOFVQ+8kA5VSAORxnnn/OKAIklcxmS6ZmnkOcAZIHbOP8809Le5uSHZwUIyUJIfA9M8/rSJdSxFiytuBIPO0nn1x0rSj1NooiqQRof72CSB79zSuBDapkBGLzALnDkLj0JYA5q4iowIICjg5OAAPbHU+lZb3Uk5kRpgrAjMgVgW56EDIx6cCoppEl3YmeRwACCdqZ9Tn+fFMDVK2pY7rkqvcbgQffHJ/LFNK2sqlVl3n+EBjk59hjP45rNdoYkQLuZgANqEADOOrDr3pwu/LAELRqHyQF6/QnOR+dFwsWpJ/LjKNahR0Dbwc446AD+VU51LYIRyxzuIBwo4xwKmaeQKplEahiQBGOSfcnp+tOW5EjbVBTAxhSc/ifT2xVJoT3IISACJFcRg4YlOR6YParKESqREroOAz7ssRjoD0H6VKYhKEGPMXqdp4I7EdDUJWaLdlVKAElARjOfwPQ/p3pX0AftMCkjAJILEtkD8jyaiLsWLuSoJxwecDvzTM5OQqgAZBDcUj3B43IFA4654p30FbUsSXLLExRMA8DGPmz3qNZZXKyBvmyQScZHGOM/XtUZIZlI2gHggHgcZHelMjMgB3NjAAzySOtSMJJVEseX2ljgEAkj2zn1zVHWld9IuJY3kUyIQSeCe2fXtV2dysezncRnIwCPTOKz9UKx6XcksxHl4zwADmk9hrc8qm0yMMSPWqrWWDxWjNcQiRizgc9KgN3D0BFZXZZT+zY6io2QL2q4Z0c9RUZ2N3FAWKTEjgVCSauPEMcGoGiNFwK+6jOTTzEaiKn0NMA60hzS80vbmgBmM0bKfil4oGR7OajkXFTGopMkc0CGwn5q0FOR6VmRnD1fR+OtDGSMOajIwfepeCOelBQHpSEMSQqRVyKXOBVFhjPXFCuQRzRYDXBD0jJkdOKqRT+tXI3DipGVnQ5qPBH+NX3jBGarPEcd6aYEIbHFW4ZTwM1UZCKfE+CBTJNiG5ZQOTV6K7c49KyoCCBV2MgcVIGnHMzuoAJJOAB3Ndss11EirFaPgqAwZAckAY6AVx3hvE/iXT4m6Gdc56dQa9R1x7m32y220qBkqFyPxFb02kiZI59NSlglaR7IO5HIkyQD6gHp/8AWpk+u6hKdqAQrjG2NcZqSbxDdu2dsYPsg/kajh1e4abMjqATwRGpAP0I6VurbtGepRNxfBi3mSg+oJFWoNZ1CFWUyM2RwXySPpmrFxqeoAD5wR1DKox+HHFVZdUvktwYGRpgfuyjKn6Y6flQ5K2wJO5GkFzf3ALFmZjySCcfXFbVloc1tdK8zQFFOWBY8D16Vz0Wr+INx3pbqCf4SRn8hWzFLc3WP3TsSOSQSAfrS521ZaBy9zduHsuEE4xnHEmMepyDz+tY10y20pNtfiVepTJyR9ehq0ND81A08oTPYEcVG/hqNlPkXJLDqGGMj1BqPmV8jLvNTu2INh5QIHKTEgsfY5x+dS2l/rpQCTTHYMRypyMHrwCen0q/H4aVDuaVuCMEHGKvQwQWF1v2GckYLgDOPrQ12BMWzivg6s9tCqnkkSkkD3BUfzrWSV0yBtweuD1ohiUoJIg0eRkhhTvKJcEup9gMVDbuUlYPsxmG9cZ9M8ZqWG3eMEuVAPQICMU4MIwAwUZPBxihrsou1YXP+6OKWoyQFBgkHOevQ07fGcrlW/HkVWkEFxGplU56gEkEGoxAUQ+S2fTPNAXLToPLKqRyOASaw3s5wzKXbBOSFY4qtf6rd20jRvCQwOQQeCPwrKbxBfKcFgfqMfyrSMZbohyiaV+6aeoLNIHbnKnPH48VTXXBGwJmuJgONshAA/Ksq71GW7bMrZA5A7CqTyDsTW0YaamblrobV3fw6gABaxxyE8uDgn8f8azjFcLIVWFnIGcAZ49eKqJcmMhtoODnkZFX4/ENzA6siRAKMABABj8KqzS0Fe71K0s5DBZIjGQMEYP50zOQCp69u9WLjVYr4s80I8wjG4MePwOaollU5U/nTV7aiaVyfew68j2qcywMBhpM45yQcGora7tjhLqIFc/fTgj+hp1wlsDm3mLg9iMEUnuCE8xQSMFh2zxR5rAnaxUdgCaqkuvRGI7HFNDuTzx7UwNSDUbmBshyw9GORVqTVxdTq93CrxqpAQEgZPfPWsUSEdc5o8zI9D70uVXuO7Lk08bT7oYikZx8hbP61civLMJlrKNjnnLHp7dqxxuz14qQS7V2sqkZ4PII/EU7aCvqdBb3WlD5lgVGA5DkkH6DkfyqvqFtpxjE1rOCSclAcY+gNYu/PJyKcrAnqcVPLrcd9LEv2aXGQhAxkH2o8sg4KnIo3gdDzS+cfUflVaisSIsOw7mYN2AAI/PNGIShwzlh0xjFR/aGB6gfgCD+dOS62MCYo2+q4H6UArBGrEkB1U4zycZ9qtW08RxHNGHx0IYL+Zxz+JqGW5iZR+6hUnqEBBx9STVMvkkgHH1pWuBpzpJATLbwui4ILg5BH4E4/Oqb3MsihXYlQcjgZqsZDjGSKYXI9/pTSBsncoG+RiR7jBpPMx1NVWlwDjINRGckU7BY04f3rbQyg+5rQhsDtDs6IT0yQP0rmfObI5PFOe4kkYM8jMcAAk54pNN7DVjsInsYhtlnUMDgnOAfzFSobcHETQzBhypkAP4etcfHqE8SlQ5KnqrAEfkagMxJJB/Ko9nfqUpK2x0o1BbW4kDRSKoJyoIJFI+qadcAebC3vkA4/I1zPmknOc/jSeZ+dPkQcxvLeQWhY28yyRHrDMpIz7dv5VVuNRSc82tuvPBVMH8xWX5nHemFyTwapRQjWsZrQXQecBVBzjGQfbmti1v9Ke6DKWgKZ2kEBT65FcfuPrRvNEopgnY7m51jTzybjJB42Zz+lcvfXv2i4ZkOE7DPX3rM3njNJv5/pUxgk7lObaLG80nm4OCD+FQ7+vH5Ubwa0IZ7IZY0OWOCemf6Ux5G25jGQQeSpJ/z9aoWkcjYJVU2k87T0+rc/pWksqpFjBJzyc9a4nub9CpEs0kg80sVz1YgfkBnH51ZYLwCSADwMkZ/xpu8YJyQCMYAyc/hVSXbKpBEjHsoJUfpigLk0zucKkqJngnBJx7D1qjNpCSks/mMewB5J9TgU+GO4iOIoFRR1JJz+Z60TyXSDdPciOMHoF/zmqTa2E0upVj0yC3cOIo0YHgtyR+HNSGV0JYSFx2JPH4DpUPmq53pFNMM4DBCB+Hf9KviZYYQRCsZ7s+F5/EZod+oK3QSIG4UPsJOM5ccD6dqmEQ2gSHzB/dHI/L/AOtTVnaR9ioWbPJPKkfXH9KdNN5cAJ2gg4IQjj6YFSO5VvCkgCiFwFIwACFB/AYz9TUIWKNGKRIJMZDuSWJ7YAyf6Usl48kAeJZZCBwAuB+tVd83mCaaBdxIGfMJb2GMYq07KxNtSrnV0O6XfMvTMigKPTg9fwpJYtSkQkCJSB8qqyjHucDP4Veee5cOXXEZHyo4yB9eRVEzJC5ZXJcjkIDz7d6G0GpT+wapO7CSZY+OWeUk49AAOP0rJubG5s59pMhB6yFTx9P/AK9dLHcPMuQQWH3t+AQPYio7opIV8maZHBGQjZB/McVJWpmIlpGhie8lR3GXdFJb6A4OPwp8elaaoMsNhPcMBhS4IUnPctj+VaH266wU2rxgbiSSf1qvLLw0k4DdMgKAevrSsguSKuryrsUWtqpHUsMgfTOamhs7uyBU6jGzMATmMkA+x71XjdHIYLhcZBIxgUsksakmRlJHIXqfwoDUkNs0u+S4u5/mxkIoUHH5/wCTRDb2gPDXBHceYRn8qzW1iXcyltkYB+Q96Le/u5WCwwq24gAFM5/z9KdgVzoo7eDYGW3TPYudxH55NI4VMM7BT05jzn8atQyyiyBmiWOT+ERqST9R2rNm1G1s53hndJ2AzwCSD7e9NJdRO/Q1LOOWWPdEilc8kHBz9K0FsXSQuzlj0Axkj8a4yz8WQfbFhVblAxwvmAIpPpniultdVedCZ54IBuI2hs8D3IFJ76DS0I9SgdGkZBI7hcjIJA/EDA/Oucnnu4mJkYoo7qMA/iOtdXcahbRsS0jSJjhB0b3J9KyrkR6oC053RqDtiEm0D6ACqWxPU51YxdvJNczNEhB8pRwXbtn0FVprgRKsSBdy85Hr+FdB/Y2nSoW8iUFRnAfJ/LBJ+lC3dpp0fl2un3IcnkrbszEY9TgAflU2Hc5U/abhz8khyeAFP6Cuh0vRniiEt3GGRv8AlmzMpH0IPP0NE99q8sq/ZNLmA6q9xKFA99qkmrFkmsef5uq36KAMrbxAAEnpktz+FFh3J3060RDLFApGeAwLY9cgn+lRQh9wCS7FJwTGgUn8hWj9rBhJzEhHABkBJ+nY0kN3bEhHAjkAzveMkE/UDH5U7CKgtkkfDuzgnq7kE/hxV+OwtEhCuQrFuXBPB/z61Sa8ks2OzUrJ1znYV5/DnIq0upsSG8mMMw7EkfgQQR+RqeoyWaLy5FCuzxqME7RyPqKo3UKXcTLsOM5CmQj8h2x+FLNeTEMzQj5cZO7r9M4/PNN+2QmMMQxJBBRSCR+RqkIq/YIIrcqlkBKSOSx59j1qEaWdwZnRehEYBVSB+WfzrS80SrhIpCcAAOQOfXk1WkE0BLSSwsQRw8h6dwBnH5CkGo6MXpB+zXBQ5wQQNpHoBjH60htr6WUJd3PlYJ2EEDP5EfzqdrqWW0SIpbhcZ2YBJ57k5z+VOjuYEt3geCCJyvylyFAPqCB/WkNDbiPULcxQM5khAz5jZyOOxA9vWqlxrtzaFrZrhxI4AVXjwCPXJBznp1q8ju0EcSQtdgk7hgngdwT1/CgHTZJ0AhKTRkAIZgSp+mSf0FA9TK8+aPJICEjJjjjXDfkOfxzUUU0l5G8LIqxKcsUAVgexH0rSlFpJMPLdo5FbGQuVPXqD3/CmXEU7gq2Fj67/AC1BJ7ccZ/DNAIrW8LpOwZmNvHjapIZpDj25pDfqZiXspkBbG+ZgCB7KMk/kKW3tvs7NKztKpPUsVBx7A9PXmtJ4rGS3x5CKWH/LPcD9T/8ArpWC5leVc3EreTbSlSRtcqQQB71bBmj/AHM8MrNICqkMMc9eAeT9avIYI4lSINHIvRi5Bz7gngUCUBS7sA2BzknP+BpiKVveQwXDafLaMkcUQAYEqCB0Geh+lWnNl8wt2WEkDAGMk/Xqc57mqcojvY2SRVdSRw7Bc89c59cdagh0wIkhtopEkQ4GZGwOfU9R9KVx2Lnkl2UsGcjocA4x7ZqSKASFyVKsjEkliCT07Z/nUMNg8Uik3bBjggBjxk5OQRg/ripbmJ0YFXDkAHYjYzk+lAiBoARIgE4Ykk5kIXA/DJHtVyKU28aI0qbjgAlCApAzgAEAnpVVorhkRo5pImbqBtJBB75BH5GnxSGCVoZw8kjYVmRQxI475yDxzTAS7lnuUO9o8ZxmNCWY+p9PwpiPHPIVhcqB1LfKuR1POSfz71ZxKDsndY8nhUGCR3PJNU57KGIMy3LkZGQRnGemSARQBP8AaGSQ5Ybjg7gRkjocVYjlVyBlQACCHXOee/rWVbywQSyAO7DGNzAY9zjNWreBpLZWGQoJBJySQCccE88YoBouOlqjK7T5BPIRMDHTGDwDTo7S1eTbtVR1UEEk/TB5P6VBI+FVd5wcYJBypH0PHb157VKEmWOQFj5rHCrxkgg8kkc0ASLHGUGxBsBxg5PP0PelkVYABtVc4yMDOfp0FERMSsHUABsgBhgHHQHI+ufwp/moqMxTHYEkZI9QCTyT354ptARNKHmV0ALkkEE4BwMHJHTHHHvUKl2LDcTGASxwORnsPXrTZpQshJEfmPyUJOFJHcjv+FOt4mRQkRViBlSzFjn1yc/zoCw2MOY3UqzKqjBXkH0yfXpzSIWiYqrMCeBnBOMAcEduDVj7VDZRmNpWkbJbhcDJ6genYdajZzcSAxJ5ZJOXYFsYHQ579KNBLQQSRiV8NGWIABcnk8c8Uqp5ZUPkO3IwACuepx1Oait7ZUkLLJvfJBTABHPU5xSsHEpYhlUjBKHLE8cEY4obQ1cU7UkMihHOOSeSBxyfx+vU1geM5Wj0GYqCpYrkYx1747VtbBDIZZixLEYUdQCOAfp/Wue8Y5i8OGFo3VhKCSRwSQf8/hUPYa3PKJUZ8kEnmqrBx3NW3cxtnqKXeso7ZzUFFDzHHc0ouHHc1aaEHmoGi60DEF447n86kF8e9QGMZppi9KLIC4LtCfSniVGHBqh5XFJsYdM0aAX8KRximlB6iqQeRe5p32hs80WAs5AphcDNRicHg08GN+4FADGc9qhdiOtWCABwQaqzdc0wCP71XFbgVRj6k1ZU9KALqNkCpAcnAqqj1MrjPWpsIkI4NQMmOasZBx0pDgg0AVwSKswzEEf41Ay4NM5U8UAbMU6kYJqVgpHFY8cxB61ehnyOTSaGPki4qqRsPStEMHHrUTxZoTERRSkEYzWhA5cis7YUNW7ZsEHNAGpZTta6lDKpKlZAQfTmvYxqC6dab3DyMwAJ6k55+gryFYg+G78Guvkvp3zlioPUDoPat6Ub6Mym7GxLq+m3DHz7MNk53EDIPsRio2l0V5FKxSIvcgg5+oJrNV7F7ciRZBN6jkH9asx2lvJZtEWVZFAbeMZJOCBycHg+tb8sUQm2X31XTrZmFrbg5HDMcDPuKrHX2LAtBCQB0AwPy6VnnS5JI8xNlsnCuQpIHoP/AK9U5YJYADIjqCeMggH15ppRC7NxfEtyG+SKMEjGFXGfyqy+q6w0Ck2jlG6EK3P5Go9Ge3WBpYdiybdqiRgSXxkcen4fnVC/1TV4JRHdM2FIZdygg+hBxyKnS9kUrpXZfkv76C2WWW3RQQcFwQT+AqK31i5uZ1iaVIcnAcRg4FZc13LeyB52xk44BAA9hT9tnFgiWaTBG7CgDHfnJpqK6iu7nTx/aCyCHVVdWO052gg+wP8AjRdw3METM1+hZRwJFAyfwNcit3NE5aGSRATkAMfwzTJbuedi0srufVmJpKm7hzI1/wDhKdSVsFwccYwMVKfFdzIoV0QkHIIyD+hrnsjjilyBzj61fIieZnVL4vuhGd0CsOmSOKRfFs3OIoskcYBGP1rl9/GOx96YSc5ANLkj2HzM6WfxLcyk7SsYxyFqoNcukGBdSY9NxrC3kHvS5J6An6CmoRFzM2ZdZuJlKySuw7gsSKrG5VxyM8VQ+YDlSPwpNxxmmklsS7sssQckGoiCM4NR7+aXcfWqACT600tjqOaCaZQMdnFJuNNJxTecUAPDCjeRxnA7H0qMg9iaXkEEgHB6djSAm81h0bPuKBIScg89j0NQMfmJVSAe3XFLkfQ0A0aEVw7KQQG9yBmmSfMQdm3jqO9V45GAKhwvOQTwfzp4glckq6tnrhhStqPoODnAAyTmnhzxkfpToLGZmwXC/Q5qWUrBH5eS3OQSc4o5lsIr+YV6g4PpRvOeuBTDIoyGUnjscU0Sgdc4qhWJwc85zS89c4qvv6lc4pPMPfFAWLPmFcHI470NLvIJI/AAfyqtuB780fQgigLExfnik8xgeelR5APJo3ZOAcUBYk3nOSaYSxHX9akO1VU7QTnn5uv4VDOVJAjBAxyD60BYjbdnJPHtTCfQE/hSgHPr9adkAe9O4DQPY0m3mgv6GmFz2pXGkOIwKaTTfNPTAxSj8DQCQmaQn0/DmnE4HTFN/CgAyaTJzQSPTNN564IFADsk0meO/wBKTBHWjBoAXd7GlyD2FN5z0p2ST0A+lCAMDvSYxS8Y5FGBTA9XeW4cbYoViA6mQ9R9B/U1BcahDaBfOvrWIgEsSQMfQZya5W7vEZgt1qc8wxyu4Ip/BQD+tZ32uFSVtbC2Lf3zHuYj6sTXGbpHY2/iWzu2MdpcfaCpwW4H6HA/LNXondwWYkqcEAYyfpjmuBF7cxSBLcq0zDlIQDt+pAxWm0upJEoeV45WG4oBkgepOOKLA7HTz38igoispzgkgEj6c1S+3zSTCJLaS5kUclyMA/QcCsiCS+yMTyMCcElif0rYigkgVjLdGNmIJSM5J+vNVZWJ3ZaFtq9xzJLDbKegQlifxxUv9nbNpZxI3d5Dk/qf8agW4j2FmnkZR1Lk4H0A/rVee/UgAK5B4BIKjHtnJP4VOpRfeWKJgpnaTHXkAD6nsKjM8RYqqFyRxgcCs2aVogPKh25wS8hx+QPNV3N88Z8pVZiRhjkKPy607IReurh4vneaOCMcYHLH8+lVVlluyDEZFTOQRgE/n/hS2miSzSCa9l3nIO0ZP8ya0mjER2qhHQAk5pDM8WU8xIlJIOOXcsfwHSrP2e1sIsuwJI6nqfwo1G9S0hwWXzCMAZzz6muSn1PMpY4dx1Lf0BoA1bq58oH7OCMnl2GAPzxWPJdSxys3n7R2C9/xFU5r2advm3HB4GTgU6G0nuyFWKVsnjAyAf5CnoCNGzuZnmaVopXXGBhSRmpptQICh42JJzjbjA9DTbLTJoQRdXXkgdF3AkfgD/KtOBYYxlUln9mAAb8OTSsDZltPNcRBYlKgk4PJP4VY/scRxo81/ieQ8hnAKj8Tkn6VovNdSoxhtQiqoIVFAJPpyR+oFV44DLcqZHjjboxdwWHtwOn4mndC1ZGmjaZbOJbm5Z+hVMDLfgDmpLvXIrIBUia3i7DK5PvgkE/lWi0FosJBdRk482MHJ/4EOn1rPWaG0LLZWO4MfmkkkyTnuSckj6mlcdjPlv8AXL91FqqQwt/y1kJBx65P9Aatx6ZBcxqdSuEuCDwwJEa/lyx98/hVmR3uYGZDGZgQBhAQB3GSTWdPaMMyX1xIpIyCke7I7DOQMUkwsQPoKKrRWGovGkhOUMS5PsCSCBVAaJbRXKrfEjnhkTaM+pIJyane6nlOyCaQAdGbAJ/KrNnbW85C3c0gOck4z9cZ70PcaRc/sq3niKRavcopGCRNggDsCc4rP/sazUlYNc1QydMI24n6HFanlWasFt0VFB5faXf65PA/DFRSXtpaMHjcLIBjIA3H6gf1o5mFivbxzafcRlrvVpFUglXkUgn3GP61YvNXugTPaMI+cHfHuI/Jx/Kqtzqd9qsqhNyqvC5AGfwAqRPCmpyjfIyRgnPztz+Qp67i0uEeo6zcpuFzbNHnJ325GT+Dc1qpqEpt8X08LkcKEXaB+ZJqvF4cmgRBNqLKueBEM/qSKs/2bZK2x/PkA5LSzEAn6Ac0K4XQ+3uI3JLQpzwQCSD+gFVLqKASsy6ffccn7OUKn8Cf51PJONPRotNsPPmfAAVyoA9ic/zrGeLX5Nz3d9b2kchO2NGyVHoeMk/jTYiWS2tbnEn2edCOCksqgj8AKPKSIgRW0Pyjq25sn8wP0qtFp0WnTeffazNOzDhEj4Y56HOT+tSSa7DEGRLRWXBwxXn65qRkqCeT7jhCRyUjUEfmDVqO0upVZTqd86kcBAB+vT9K51dZvdx2zMAOnHSra65dRgOHcTY5ZjkH6g8CgLHR2mltGS6y3KEDAaaYuznvkE4H4CljsrKLe08wHXcEjJYH14PT3xVGDxIk6JFPDEXc4Z1BAHuQOta6C0kgEKSiRSPmS1IP555/nQDTIllsdmyErKMcllyfbk8D8qp3MErE7AjKSMqrA8+pxwa0bXTLIF2SG4RcHO4k4+oIz/SprLSLGRf+XlRuJAcjafcEcj6E/hQBQ2XQtSyoZNoBCMuSxHoc4FVZLS1uZ0up4WW7BDIQQGB6gY5HX6/Wui1C2QjahdXAAUhWIH5A/rWZ/Zt7b273PmoSvO10bB/AH+lKwFJjIZwJwFIB2kkFvfjqKmSQgjIBUrhmcqMDrxnB/KmQX1zLEVurQruBwwJUt9Ce30qjJbLbFpooFyDkCZixI9QMAfnmmFi/Hc25kWLMTndldkedvPfkAfhmmAM7l0TADEESZ5wccDp+XHvWZ9vuI2Lpawqzd1hAOfXIxQNQvpAFZZCAQMAFQR6YABP40DsbTSw+Yyl1jkySwVeACO5J/kKkNxbRLsaeGVmIyYgAQMeyj9c1ii2uSo2xQLvPBJAIP4nNWYISICrMpYkglI8sffJwcUgsSNcxRIwWMgbjggEHrxyMcURXZmcqmWOeSoOQfXipEWG0ILLE7E56hmGT0x/nrVnYLmYAoSuPmVQM++AucfjQGw9oMxh1lMuD8x3AY+ucn/PWqEssqEjdCYznIKk4GeMmpBbokkjMsUKscKpBBPr1OT+WKrTNOseU8qRN2SImyw7AkEHFMRbSVpSCgG4EBWAJ2+4J4GfpxWVquurpsxt5ZZp2AzyMgH0ycH8QCK07WXUVt2ZmtYDjCB41Dtn0AHP1qqizRSq80MDTdQpCkE++O9JjQ3TNVW9jLC2VgRlTIoAY/Q9frWoxuniBiVFcrubywAFH165+lQmYFTK0JW4wPmBGBnnoTmpPPeSMRYLvtzkEqufqD6UwKi2G8+bdueWG4FSCeexOB6e9TsIDOUtsLGo+ZCxLH8c4A601r9GVUlwSDgliSAR1IBOarSJEJS8QUbjwMHB9+aExF57dlDM2wRghTwQTjsD1NKbvBIZCwBwAGGMY9DjJqoJS7Bpo9wydoB547A5qTe8qhYsKc8h1z+OfyouBaV/KQysBsJwAVzjPfGOKhYpKZJBO4IYEAkAjjPJOOKqeY2GJVfvZBKgg56/SnpIzDexDEDIAbg/0xRcLFhZZHcKpUKAASV5A9T1/MGmTXcwIiACepBBDHPXuf1qLeY1OIRnGC6E5B9Pp7URuuQZIgCpJBA5PPB54piBECsCHVSDks3ABP1qUyyjcrFmTOCdxPfHJHHNIUiJkYIHLABgOSuf585qJbCK3VvKRUywJKcZGOc++aEwL0LRLE2CyliQCFGOMY56ilCCOQgOXGTz90EYHPfvVSGcFQoBLKTgjnPXOetN8pTNmYsijOTjr3z3HX1o1YFkJcE7otwbjI3DBxn0Gc/5xXK+NkkXRWaWcMzSrmPcWxweQT/nmujjkUYZpWC5+7gAn3xwK5nxqSdEJKMAZAQSuAcg1LWg1ueYPggg1WOUORUzNhjTTgisywWfjBqTIYdqqOpHSgOQaLDJ5Iz1FQkMD0qVZ8jDU/KN6UCK2fagP6irGxSeKaYgelAyHg0mwGpPKIppUigCPyxSMmBxUgODzT8AimIqjIHU0j4I5PNTlMdqidQBQMjTvUwNQLwTUtAE6Gpc9DVZTUwORSEWlbgU/POetVlOKmVx35pNAKckc1GV/KpwQaMAigCvg54p6OQetOZPTmo8YPvQBeinwBzVxXDDg81kAmrMUhBx0pNAXJADyKIsgjOaargrz1qROSPehAbFnISyg9K7xNNa4t4pYWyzAb0bAycY+mf51wWnIZJ44lGSzAADqa9As9PnLs5nljMeCVPVgT3/KtqTaVyJK+gselQo8gldnKHaMLgAgZAPrkVA8d2dyxRGLzDuCDGAOMH2rRurhYhLNC4CsgOH5BYEAj64596xl1FnjOAVkXlXyTt9gPTtW0XJ6kNJEttcNHJsi8uKYKQxkXnI4IBOee+OPStP7dpxtkgd45IwA0h2kFj3wCPoM5HFc4RNJlyu/IJJHUAdc+lQgjJ6/Sr5EyOaxd1C4spGVrKF4cE7huyD6EelKNXvfJ8ppdyAYAcAgfTI4qnkNwMCgxN2yarlVhczY7eXGSScVY81ha+SqqATknufY1XhTfKE2ksTgDOMmpXBXKOMYOCCeQaALGnpE0pWW3aYEcAEjB9SRUv8AYlw8ckqoAASVQMCQOuCBz0p1putJBbOBtlUMH3DgE8kcZJHpmlls7qS7aW2hmFvuzk5+YZ689ahydy0lYx3glRtrIwPoRg0AshKnIB6jOM10Fw90IDG2nq0akEswJx9Mn+VUJ9Sd1KiOEYAAwoP6mhSbE42KsQt2ySzqRggEAg/jWk1sZ7QzwlS4IwgIAx3rJW4fkMq47kAD+VPTe+fIZgcdM0O4Ia73LEgxk47BBx+lRpcyxHPlLnpkjFMLzROcFlbPPOKDdytw7sw75Oaq2gmWoJp5Zi0VuzHvtXNb9np0V2uy7snRz0cLj8CP61kafrs1kQAiFehGMEj8K2P+EsTA2259wXx/SolzdCo2e5l6xohsGDxEtGeDnqDWNyDXV3PiVJoSv2eNtw6MxOPwxXMyMrEkKBkk8dPpVQcrWYpJdBmTS8H0pAQKXI71oQG0GgRg8AgH60mRjgj86b5mO9ADjGAOtRkYHUU4SjPJwPpmniSLk7gT2BHFIaREsjoTtI96YzlzyBSyFCxKZAz0JqLv1yaAZICvQ5/CpY5SmQkgAJ5BHFVcZqdUiEe4ud2egHakwJftEoIYZU+oyKV5WkGWOT6g1VOASFJI96MmhICbJpMnvimAnJ9KcMk1QC5I7GnAn3pwAxyaf8o6cmgCPac5pfL96l57DApMHuRQIjx70YAPGKUj1ppGD0P1zQMmVAQfmGQOBmoliLth3VR6nOP0pcjHGfypGwQMk5oEgxEnGd3uO9RsQTwKQ+2aacj1FCGJgdaYTSkGmd8c0AHHelyPUCkxxxRigBd3FJn6UnPSkz9aAHfhQSfWm5NGTQAvOaOnNJk568UvGc5zQAuakjkVGy0auPRs4/Qg1H1GMCrFoIDMFuCQh4JHUe9F9ACVN43pbNGuOcZI/Amo1i3g4ZRjruYD+ddZHo0Att0NxO0ZHGJMDFUf7EtpGKhnVvcj/Cs/aIvldrlW08PwkB7mWVyedkakAe5Jrdto4IFC21vBEMclhlj7k8/lmp7qcICiWoCnkgDH4HFV7azu7lj8hRCeCTgAew61lZWKTdx8do6XZEGAp5OADk+p9qs3MEE7BSxeQnDbSQB9TzUz2UUUOyVjtHUAkA/U0+Ce3A2IEGOAAO31pbaodtLEFtaQwyZV3klHGFBCj8ep/Cr/AJW3aDgsTyMYA/LBP4mozdNg7ECqo5JPX8BUPnzOwG8OeuFHA+uOlDbHYlms57l+cRqCMAjPHrgHGfrTTbRQbz5oLHlnJ+ao7l7hAGDKBn+Jj/If41WYXiYKOGDnjYpA/HJOaNRaE8AsmlBVHlbPLEHj860ZpMRfuoSzdvasRPthcK05jycY2hePXqf1xReWF2YiIL+dGI7vgH8RQl3C5JcT6jnazxwJ2JBJP0wR/Ksea6uo2KQlZJWPPyqQB7kj9Cayr3R9ThbfKZGUH7xbIP41UzJaKoPlmRieM5Kj1OeBQ1YaaZdJmSRtpUyN14GB659KgMttgtNIC2eUWPA+uRTE85y7IjliMZQYX86BHFCwe8YTEjAjRsnHuaANizutNkQKttI5H9wtgD3H/wBet20ladDDDZKEXGFLYwfUnvWOhFhZrI8aQowyqEbmx74/rT7TVftjMgiEdunJkxhiT06HFGtgsrnTAfZogZWhiTHzAf4nk/lWVNqNokhETKxyASRgcn06n9Kz3YkSBcheQJDgAn0Gep6VV/syAKrPkHOWYtk49hjj6mlsFjYXUUmZo2zO4yfKThVx0zg8/j+tU309p5A0rkKSCyIuAPbjk1CJYoADaodsfXBIJPp7n6nvV6G4Z2RnnVQFJZBzg9gT69eKVx2Hy28MMLvGywttwHcfd9v/AK2aitYPtMW57p5OSAQAoJx0HWsq1in1TUlN0HMZJZUOQCOf04xV95TaQx+U6SPuKkA/KhHHTsPfvzSYE1zdPpyFZYSJMYjVflX6gjJb86fbX4ng2XiqwJG3A5UH0PWqo1OyhgmZytxISARKAST32kdBWRfai8kirbZVccADGB7460WGX9Qskj3taXabckgMcEZ7fWsy1F5dzCFArODjrzT4NI1DUmDqqgHoC2M49utbthoFygEck0cIByShAY+xI5IppdyboqRaZetmKe7SGPPzAHJ/StOw8OaYCJZZ5JWBzggDP5HNWmsjbgA6k4BPQjP8zmr9vLHbJ+8IkP8Ae8sKR9aqyS0FqTeVbho1W3URgdWAJAHalunicCN4yq44wwAA9SO1NF/ahlIQtjOAqkgH3PTNZupajbRFpWcK3TarZP4noKSvcZce6tbSExQYZiSM9Tg+hNVfMVFM0zKgA43gE59Ae34VgjxIkcipbWaySk4DEljz/OoJ4552eS9uWiXJIABAB9CDnFGgWLtx4jiikeK0XdK4wZHwoH0H+NZcOnXN/MTNJk4JUFgBntzVD7OstyUYlgv8eSQB+FWhLJZMYEJZWxkg5yM+9K7GkiCS0QluGBBx9efxpDYqFyJ2BwMAr+laKSWxJVi6Ejh8cZ9x/hRPBJEFaWIvGeQ6k5x2OaVwsZixNBKGUksOhAxWt5Qu4Y4V2mTPykDAOexzVYwLLEXUM4zgL3B9zVTe0X3SVI7OKAL1xpl1bkiW3YEDqvOB68VBBcSQMTG8iMOAQSCPrUS6tcxnBlYAccHikbURMMMSBjlsAk/jQBrf25qsYXbesyjgYbJ/EEVNF4k1aRjGJQSOh8sYH14rDFzDtwkhDDnJ4zSxOmSxbP40AdHH4nvrRik+ydjzllOB7cYqR/FTytk20RHYh2Un8jXKOAkhYsx5HGM1MsURIY3EYJ52lG/oKAubreIZZJcxWEW8AgEBmIH51KniFkUCVJEcds4z+B6CsMW5zmKdEB7APkj6EVOLdrRRdQC5duhLQEDP1yaA0LN34kvpl2wTyKR1KyZGPwAqsmp3NynkHDkknOMkn6nmnOLy52tO6FP7jSgAj0IBzV6GC0jVQt4ljMV5MSyEkfieRT0AzlMryCHLmUtjyUByT7n/AAzUs1hdiby5/LtlbnYXBPtkAkn8a0fslpFEq21/M7k/MfJYE56jKgH9aasGmu5V71o2U8iGEg59yxJ/A0CKaaNdiT9yp2KMmSZQqg98buv5VPJaahKqNNdKYwcAg5UAenOP0qzN/Zyqpja5MikESTKXJ9wCcfnVsyXF1FuiJVQPlkMinPrwoOKB3M+CCa2lLOkcoJIV5IywAJ7YOP8ACku5ZWVnNxGmCdqxLtz07nOP1q6bO5O1lBZwMAtkE49MgVVmvZo28ue2kEZ6hwMH8QM0rAmVJiIjE6RSSMfu7AWJI6kg8YHc1ftsQ280plkebcAE3AAjGeQCMjoKpvqVjHGTHbbWJwDnJI9McAVDJbabKildxaQZYuS2D6DngUO4GkrzzkgugA5IKspAxyCSx496juCpOYAgAJ3BHJJx6cVHZWkAJlijAIUguAzFu2MZ4+tSLcxi9aEIVlAyS6EAn2zwenUUAQi0byw8gkjJIyzgEHv0zmoxFvbcjNIUI4Qdf51Z/c3DFyhAHDAMFOMdwe3WpDHG3lzRFRhcFEPXB4zgdfemBT2SxpuVNrA5A5I5/Gn5knVmKsr4yeABj2z3qxsuFUIpyxGcgEgexJA/lUBuroL5byggnDLkkE+oGOKBCF5PsirKijByHB+bv370RMjgZ3LnsDjI/pUiGYpiVkAYHHH5DGKPLLqqMuwkcdQPxz0pAOwATtwxxkHJzQHZ5mVAGfHO4cDjrT3LeWqbV+UYDZxn64qIEvhWO0gYJ3df88UXCxcDqVYyKsbHAKqxYEfpg0zBEhf5So7rzwe/oTUBQgLtZfTcTg4z+VJIwCtt8wncBxjJx3Az7+tMGiV5ijBYRtjC4YZPPPpnGe/FR+aUATayhhk85LD1welC8EsxOQMkZ7/Q9qPNd920hixAALEZ+vWgB+5WT5VYNgk8YH1rl/GRYaGF3EgyAgA8Hg84rqBggqqkEDkYJ6cmuU8cS50uNSRky84GB93/AOvSb0BLU8wfk570gNPbqc1F0NZmg5gCOtR7Aal6jPeoi2D0oAaUpMkHHNSbwaRgCMjrTAMMRweKaXcd6FYjg1LkEdKQEQnPcU7zAfShkHIxiojGR0NAEuAR2oBIqHeyHnpTw4I96AHk8VFJg5p5yRxULggUwIhwxp4NRZ5qQUASL1qUGo1qQGgB4p4PPWoxTs0hE6v75qUPx04qoCRUiufxpNAWOSOhprKaRXOTT8g0gGAYNSDoOxppHFKpNMCdCfwqwpAAIFVQcH0qdDkc5zUgbejSf6ZGQcEEEGvTNPjeUb5XKHGVkRgAR3Hvj39a8lsZfJuUfoAa9Evb9HtoIoWwVUZIGM57+lb002rIiTtqVb6VpLsjzfkDEZJ4+tRIY1dtxLDBwVOOe1JCiPcKZmwucn3q9eNZm7jZUXyuC6xnqO/Xoa6lpoYvXUrT3AlcuieVvGGC8AnHOPb2piqoGDyKa8gZ22JtjLEqnJwPSml8DAFUkS9y08FrsjMcrbj97I4HTp+tQtmMkK4YA8e9R4JPGaayEc5poAMpJyQAfanpIXIDLuHXBqLcRwRSptLjOQCeSOwoauCZu2eqNtS3gSC3jByzuAefXJq9davNFDmOaRjk4faArfSsWeCN41itrlZOhClcEkkDA9asW7NZ2kkF9a5jJGVcFWz6g4rKUUaJsrXmszXLhl3RtgAkOefw6VQ8855VTnuRSyiPewjDBcnGTk4qMJk5qklbQltses6BhmFSB2yRmrf9oQLgraKrDkEMap+VjtTWGOgp8qC5LPcidssqg+oGDVc+3NB96B1xTtYV2OUDuQD7085HBA47imd8DrRyCQcg+lMBadjPUgUztkfrS7zgg80CuIxwexFNyaae9ApDDOT1ppJ9aCeaQmi4CHNMz9acTx1pM0mAE980evakwKOe1AC55pwOOtN2nGcHH0pcEdqEDLMRhwcjJI79qR9pYlRxUQB45peapbgSgfSniMY6iowcAZ5pwcCgCQRgd6XGOmDTA/TrSgk9DQINz9iBQHfpkH6ingZ6mn4H4/SkAFjIBlEU+qgim7AOvNO2Z6E4o2Y78UwuJ8vpTCAeoNOKMTnNNIweQaAGlV5xzUZQepzUhBJ7VEwIPJoGRsvfNNKjHWnknBphJ9MUAN+nOKTPtinpJscMFDAHOCOD9auvf2s6kTWMatnh4iVP5cg0m7Alcz8ilwMA8c0jbQxxnHbNNz+FFwHcdqbjFGT6UmcY60aALRSbqN3JoAXmlBI603PFGaYF601S6tMCOVtuclCeD+FdBaait6QRZMG6kowIH4ZBrkMnNSRzywtujkZD6qSKmUU0UpNHo+xyT5svU9AoAH6E1ZhwDjOcDt2/pWb9qkfJZU46DPJ/KrEModQhUqSOpBOfoK5jUZqEqSMFTcxB5KjIH9BVRS7ghFkkHQBBxn69K0GmiiXEpfGOA4wSPYf/AFhVaXVXiIEcICY4JOSf8/jTsxXQ+1tr4qPNjRFzkLu3H8eP0rQWNYx+9cknoScfkKyW1VWIM8hjPZS+OPXH/wCqoftqOSYvnJGATkkfQ5pWGa7yxAkYU+gIHP51DIhBUbwpYchCCR+mKqwz7VLyhFQHqcAZx+pp39qq5IhVSoOCSMAj2NMQ+VQ6qMFic48wj5vwp5eK1iXA2kddvIzUH2uQsrBFOOMIc4H14pmZZ2IA3gnnIIA/HpTArXNla34LNNKZT90F2Kj1znpVKHw+BcjzZYVU55Bzx9K0pJLa0yZ3jYkYCjqDVRJInnVlQRIx43sCSPYUN6CSZovYWqW4VSkgUEImBgn1PXNV4tLsYEN1er5hUZJwVVfQDP8ASn3OoiBlSMIrdN2TwB3JHT8apXd7LPEgkSNiDnAJK/XnqfwpX0GXZhFqiq21I7dRlVILFgOpIB4Hpk1UvLwhRbwWzAH7kaqASfU+n60j6vcR252Q73IwS/TjtgYqrJf3XkybbVDJIMFwAMZ645J/E0XAqus6ztPLIztGMEDhV9gPX3oSWRyok37GAyvOSQeOBjjn+taME4ggRFtVZzwOQAO/JPP6Gp0Dk7ksUMjElnDcr6YPbNId2ZE1zOCUhhAWM/NkDg9s446849qWxN/9lkEERLsMNMVJIX0HpW9FZ3LqB5FtAuc4Cljn15wM1cht74syfawB2AiA4+pJFFkF2cxaaVqMkjGKWUHbtLgkAD0z6e1X4/D8VvAfN1Aru+8oyc/rW2mmEkiW6ZiT0Bzj6mobq0tLQDfIoUjLFm5/AVWnQWphx6dpKzlA807DqFXAB9M88+1aCxWsUmy3sAzLzhyWI+oFD6raeW32a2IAHVmxx9Bz+tZc3iFowVRkj7BUUZ/OjURqJeX07KkNrIqA8s6hAPoOSas+XPKxjm3lcYwpwOfU/wBTXH3PiG9mUoJZNpOTljzVIXN1JIB5r/gTU3RSR0+o6PpVooluMpMSdgimIJ+pHP64qEXumWrL5okdl5BMrSnPtk4FZC6fPdhigdioLMSDgD1qzpemJKzySxyTBfl2Rgk565OKVx2LWpeIY7oAQ25AzwWJwO3AHFMtNMWdBPdTqSeQnY+3HNSCzlkt5ogqDYSRvU7jxnAGM+1ZbT/ZwAzEMOhzgii7BJHY6VaCO1ZxbQghwVJXBA+v41YcWlw0yS5RlONjHgg+vc1ydrr0lswZJzkYwGGcHPvXQweIbK7Um6hy7DBdSOfw9akZm6jo72gN1bwtIpyBGnQHtz6fnVGKKW4jEjW6p0C7S25iTzwefyFdcl7FA2IZV8tlwFcFSD9elVNQMEarMb9EuFHABDYH5j+tO4rHITzlJCMMGBxgjn8aINYuIGwpIHoTwfzroYvKu4mkZEmLcFnXJ+o64rL1LTYogHEJQEdRzz+dGgbDLfUZxI0ptlcN12gf0FNuJfOyRC+WOSPLPB/Cq1tpzXAbypSrDkDnkfhVyKzvbMqyzyAnuGHH4An9aNAuSwR2D27Ldq0LZ4cw5wfrwaqXlnYpGrQTo57hSQD+BHH61audT1OAbTKzEgcuByPyrNkEt2TI0UQbuRxn8BTAj8qGMEhgSeuRkfmKWEefL5cUILdggJP5ZqE2UmQMqc8gA4q1Hp92uGihLlRkhDkgevBoCxdRZcmN7WbbwD8hH6gUy4SLYzIzxhegYDP0zWmdXaDTUMF3drcAgbXbIA789qqzakbmMC9zMBzh3J/HAIH5mkgIdPu2ClQI2LHADKck/UDP61qfabmJAttcNEqcyISQx9QOefyrAubmLAMBfjoMBQPy60yHUZVXb8pBHQLzj60AjdubvTJAS9lC5bnKbo3z3yQxFVkNukgNlNLHOxwUEm7j0zximQ3GncNd6dIqt1cStyf8+9WoDoUoZ4bCYgHvNj9OtPUCRrh4kzNPLGxHIL7ifYEGjT7Wa8aTyCqLnJMgGc+xIzVxDBLblU0yJUHIzHIx/AkY/HNJDZzX8WxbNI0U4ISH5j/wInH5GlYCtc6XfRyh5biN16B5JtuPpk0ye4aJgkTW6qOskkgkJPsAOK0haQWMf+lXcVptyAJmGenUfMaw5pdKiuzBbifULmRcx4ZVSRsZwCM80xDkilkcy/bYPMB6Hcv9ABWxaG7MQ2MrBRkksGAB75IH86zmTV4rc+daafYu3McXlmQk/wC0xOAfoDWnbNLLcxiKKymjK4ISRg2R1J+UjHXjFADfs1xeykCO0kC9XJb8RkUx4JLaQILa2ZD2JAGfQcVbuVumy8MKqw4MecHH4gVUt2Y3ZFyzoQpJDBSD6AEE4oArSXF1aYeOzmaPdgmHBAPuDggE0+SR5wwbJkdRxjBAxnGeeRjtVp4mu1AVGMYJO5iRnnuCOfwoNpLEpbyI2ReRIGwR7Y7UrBczfKuAw8uNWnypYkE7gOMflSqbgTHMUKruyQoJIPTHWrH2lo5SQzrIQQc8qfqOOBTVe4MTJJIgP3RsBUlffk8+vrSHcSYsxEMcxjDH5tjDI/EipwpiULKgLk/Lk54A6njFQ/Z4IF3AEdME8ZOKa4LRrIkoB6s7NxjvTQi0U2ukpOO4GeTnuQOOPzpEkeRiuDhgSGK4x/gPxpsRRlCrKryZwQpwSPrkDH41LHGJ4nmhkDKM5I6ZHBwe/SgCnLBfEMftKRqcBQIwQMdepzz7EVZhm8yMLciMKDhWWMEkevY5pjSCby90pYFTtAAAOMAkHqcZ9KijMFrKGmdyCDwnOTngHOB0z09qWg9SadInh2wxyYJADE9cnknuAAB09+lRwWzPcPtlWYKpDLG2DwSMgkA9qjYTo5dYpBEckE9APQ/hUpd3iGxiX6tgBQg9fTHPWmA5YgkkjkMAeUWQdTkZB9evWpXe2P3YUR+mCSRnHY55zVVhIkYS5kUDIOwYY/kDgfpVuBILeMo8SyAjcQSQVx0/+vzSDUrN5pUDkgkEgDGOcf5+lcp8QQYLGzQ7SCzEEA5OAOTn611bzo4DIDGjHYuQSAepye341xnxC4t7NtxbcX+Y98Beg7UO9g6nnxPzE0w0E80VBYK5BwelOZQwyBUWMc09WoAjIINAbtUxGRUBQg0AOwPWnA4NRYPvS4NAFjqKQqKhBYVICe9IBCnFQMmORVjrTSOKaAhVyODRJypoZe4603Jxg0wIO9PU01hzSqaAJVqUGolNSZ4oAdmjPFJ2pQKQDtxB5pwcUzFLigCYMO9SB8VXFSqRSsInyDS5IPpUYNP5OPekxjwanRulVccVIpIAovYRb3kAMD0r0HRLdr6ztnSJnyoDAcZ9yent+Fedj54/eu1h8UtpXhextNMib7QTiafyyQCSSFGRjOD+la0pWJlFs7G50eIrGPJaFmBAPUjA7joR71Sj8M3bnduULxyT1BrdW/8APaEHiZUwQCCQSBkEDryQK1JQwtSDgYOAAeWG39Of5VqqkjPkRwgiaKZ4Y2DFCQG4Gcemf5VcttAmndg5CEEZIwevJ71P/ZX+l+YxG3cTgsASAP8AE1djt5HiEj3EyySMWYI3Gc8Dj2xWjnpoTy6mXJp1jBJtmuyARnIAJ/LtVV9NhuZCtjch8KTh/lPHNT6nYQWznLPuYjBYj8Se9Zqv5Em5W5HQ043tcTtewx7SaJisyFecZpGtyi+YpyoPPtVy51Nbm1WIoVZcfNuPP4VnPuQZwcEdfWqV3uK2pYtZVSTJRWkbAiLHgNkcn8M11U7S2WmrNPCblnIMwI4HrwOMVxWcY45B65rQh1m+gQJHcvtwRtJyAPbNTOLexUWiO9S1DrLbSllkJJQrgoc9PQ1CFJGQOO5FROSWLYAyegoWQoeCR6iqV0rCdrk5bAIPXtVdmz/9elMuScdPT0phfPWnYVxuTnNGeaOpopgOzginFy5yxJPTJNJ8hAGCD3OakYRAAqSTjnPQUAR5GeKTPtTx5RBzuB7Y5FM2knigQ0+gwab2OKkKEdQaYQccUANz1ppp3NNxxUjGZ5460c07GT0q1BbB1JYnAB4B5oegIp8j1o+bPQ1ezErYWJePUk5oLsxHIA9AMChJgVlMuMDdj6cUDduywyfcVZwT3OPSnKuB0BoC5Wx3pwz9atbAeCM04Rr6U0wKoBNO8sgcmtG0s/OmVTG5UnkjjH41sHSrWKXCKZFBxkn/AAqZTS3Got7HMCJj24qQQt7j2rqjAIxiO2h24/ugn+VV3D5AZTGo4BVan2qK5DKg0yeZA+AqE/eY4/8Ar1bfTVhgLBQ7AZLCTAH4EA1aQqCN0jMB0GcVZcwThQ8JYL0BcAGp9o7hyqxzhIycDA9Kad2OAa6aXToJIw8SCEj0+bP5GpFRRbiLlizAEkjB/A9Kr2itoLkZyZBx6VEc55NdpdRW8VuWlhRo8YB8vJA+oHFchKUMjFcgEnHFVGXMJxsVWJycVEz84z+NTuRjtVZmHNWIQsPWm560wsKbu9aQEmQeK0rY6UYgtyswk/vocf1x+lZO6jfjkHFJ6gtDpotKsJ7dnguHYDqCgYj8BzWXcaaFJMTMwH3hsPH6VDa6nLavlcNkYwR2+tWv7Tt+JY0kim6Ntf5T+HUVNncu6sZsiBGwGVhjqM/1qPvVmaSF3LKGIPPzdQe/NV/5Va2IYnbrRyKQ/XFIe9AC560uMnrTDng0mSDyKYiTFFM3E9yKN9Az1PZbxJhtgH1A/nUD6xZQHbFh2HACAH9apzG2kGFUEDqAMn8apTEAfK6RKO3T9a5bGxNdazcSAmKJUOcZOM/nWdIZLj/j5vsDuIzz9Ce9PFuksgzucDueAfoB1q0sChiVgUY6s5AwPxouMoiKBBmOAuSe+Tn3qwkE65LYjUcgIMH/AOtUrTgMFjePdnogLH8h/UipEjlkQFkKqCTkkAk/QE/zFICvs81xmJmPcg5/PJqwHWMBThW7KBzn6dKimuWQhAyjPUcDP0//AF0iP9izNchAMZG6QD6cAGgLF3a3kl5CVUc7Q2M/0pkt3C8e1FKLjnBGB9TWZLfi4k2u5wOTjgAVSfUUdjBAzMwIG7bkDHXv1ouCRoypETmJF2jq5Gf1PFVd8MchEKBzn5mXkH6mqMr3MjkXEqvt+6qDaVx04GQaC8r4iRlAHBIIwR+B4IpXGkTu888rBpPLTPyhAP59anhWQFVcB2UfKxPP45qs5AwikEAZJ7k49RmiGK6ncEkRp1Cj5ifbA5/SnYRfJyxkd0UYxknj/P4UK3mKzW0Uk2DjOMD8yKf5IcqBGkjAYJfgKB7f/Wq0LZim55C/I2qRtzn0I5FCSE2Mt0dCDKI84yBGC7fTg4BrVgaKNSrDymOOJDlj74BJqj9ohtQViXYQCNq8Fifc81U+0PtLrEY1Jyxdvm/A/wD1jVWFc3pZxEAQDjpvcgc+w6n9Kgn1aK3hG2bLt2UAn8uSP1rIjJuiQjjB47lj9QeD+GKhktJIwVQEnJBwvT8zmkkgbHXGsTvkwStFxkliMn2Hf/PSsqW/ctl2aQ56sck1O+nXb9Ymxnlscc+4qP7BOJArRMmDnIXk/iap36ArFS41GWWMx7VQE5IUYqgRnn17mtg6Y6yBdhAJ69R/9erX9iQugO8sR97gj+lTZlXRzwzxgfWp47toflXA9Tjmt9vDZdUEMUikjqeQT/T8TVC78Oz28hVgSfUDv6UrMLolTxFemIqsqKNgTAQDIHbpVmz11NPt1ZYgbktlnBGGHoR3qrD4Wv5E3GJ1XoCeP0p58MXIbayucegOaXKx8yQ+88T3F7drKqiMqMfLwTn1Peq93PbEGaZVkkK8Lkgc9zip18JX7tlVKL6uQPxpX8KTqhJlR3HUKwP9f6UcrDmRgxBC4LqdhPX0rr7Dwxa3tuJILtgcAkKw4/OshPD95G4AXB6kYycfQ8H86srb3VlIJIWaCQfxxglT9VPI/UUWYXReu9B1m3hZIrnzoewJ5x/KubntL6J8SwOD6YPNdSNbvCoW7iYkcCa3bIP1ApyagHc7J0kOeVY4OfoaaQrtM5611SW0UAwNx6j/AOtT7vXJbkBTExHGCQeP0rqyYZQDJbQBiM5OeKoSSaZZyg3C28ec8kgAj2zS5UHM9jHt9ZhhiAETiTuwGDTn1mWdkVIZiAcHBxn9K0m1DQCCyyWjADOC6jn65qRDpWowM9uyySA9YzgL7YFCSGZz2d/dgiOyIVuTvYHA+tMi8O6mAQtqje4lU/1rWt41g4E7gHsZcA/gajvr1o1MCGSMOcsYpCp/Ag5oshXKa6TrMTbVtUUEfxMCDTv7E1ZDvVrdMjBAkx+fFZV1ZvId66hqMPcZl3g+/OD+tQpbTABZr2aZD1DqQT9TuI/SgdzWn0aYgma9tIyTgncTj9MUtto2nBWWbUoTJkYwQcj6ZzVOC0tokBFnCxI4Ypkn3znrU0d2kcpgNqysBk7IwSB9OKBHRQReHLJEK+S0pHQyYJP4n+VU77WdDhkMbae0rN/cjBUfU8Cs6KytZG84QpnJwWBDD9SBUcot7e8XaQqkHJQgjP45/SlcLFi31fT0nYQWVssoBIBuiCB7jGO/rSw63eeaWtbC0UkhVBuCw57nA4/OqNxJbSR/u4UlXPO8cj8zz+FLbX0dtGVtbRIMfeKnAI7nGTRcdi9d33iUSENe2kcZH3LZGYn2yRkH8RTBNdS4E5kZMDzD5oC/UgMSRUtvcwygB2XcOQCSAfpipxqa2fS0gYk/Kwdsf/XouGoLb2nlAPNburEkbISpx2A4P5nr6Usc0Vs0TRwsUII3IeR7dBTn1O7dxNHJbqAuWjJJDY9DjOfY0yLxJbSgpdxFSTwBExH8uaaaFZj/AO13nnJwDHgbRIhHTrk5OT9TU0zvNbNLCzIWGCIyFzjtwcVBcahZrFuSaRFbGEAjj/HBGapyazC8So1wjgHBVpUAA9Txg/QUXQWZct4rp4yphuFyPv5J/D09KgMcyLgCdShOHwQBk+oqS21+zhikhjuYFCsAELDJJHUYwKliv1uU+WRXJzyjDj8qLg0x0cL4jKhZCepdiAD6jPU/WmztdTyiNmkXYcgBQFY46Zx+vHSka4tVIDxl3B5JJBB+lIksUkjllTLDABOSPTJPakwVyr5sUspVvtfmFuSVIUYPqRgj6GlcF1V9ysCQcgdR26nrxVtUCREclT8qgKByccnGMjrxVMaddtIZor2RG5OdoAUd8Af1pgLPAEidtmA55wGJz2PFEdtbiALcKrE4IwuOD04JJFAg1B1IF6059MKKnCXUh8vdwo+YE53Y59P0oHoRmKG3YLDGoOeSoxkdsnqatRPFGAkEikucn5xgA9eMk1mHVzBKytp8ygHlnXA+vAIFMt9ZSS5LW8aSsScAk54HOAQaWgJMnu4LB7lhcQlyx+SRVOABgYyOp9sdqZDBdG9WEhDagAlmJLYPTp0HTirKzNdRxkQlGYgMDxg+oxxitSOD7OmCQuR1Ynn29qLAVmld38vzWKqSVYDAzjA4zn8KiQ3O+R2imMj4VtknDAdDg/4VLLHFAQPPUs3PI4UevJ61DLfslxuicnCgAkdcdx6c0WDW4ioxdi8MMYHUyFix/XGahnkD7XY4OccE4I9snr+FOe5aeNi7OTjBcA//AKuc02KAyMEETMQCQzAAADuSMnqRTdrCu7ljMdxKgYuEXBIwMADnI9D71xXxLdCbAICAA/5fLXaROrzSRwxmNUHMknAPbAJ5P4DFeffESaE3NokT78IckHjr2qHsUtzh2PPWkzUZfmjeDUlDs0Z96TrTORQkBYV6dgEdqq7yO9KJccE0WAnwM0uFHXFRb896dtLDg0WAcXA9KjMnpTvJOfWjyT6UaAM82jzR9KcYPammA0aABcHgYqNh3FKYiOhqM7gOtMBrVNJYTxWUd3gNbyHaHU5Abn5T6HAJ+lQk0ebIIWhDnyywYpngkAgHHrgn86AEV8H2qxnjIqpUyPxg0ASZ4xSq/FMzRmkBLvpQ4qHNLmgCwCPX8akBGaqAmpFOB1osBaBFTKM1UU8irMZzjNIRLt79TRjA9/SlzxgUmCcE5xUgami24ub2NGIC7gSSMjA9R3FelPawmBmeQyup3RbjtXPqFHfn/wCvXn3he4jj1RFlJVX+XIGcHqOPwx+NelB1F3ui8wAgZaXGT9AAT+groppWM5N3HWKXMc9t/ozoobLOAVzznk966TULjZCflBwAScgYOO9ZU1vcvcwruZ4TgksxOe+Mfn1qpqeuQPctbpCZgpG5geFPGcetVZt6CukSTXDFQrBRKUBBBzjJ6D3wKhuryQQMscE2SdoJGOmQCMc1XluZZWDW8IjfIbkZPTA/TmoLm71GNAZWKHGAT1IrRRJbM+4lleQl0IYDByTVdjzycn0p6HfODM7hCfmIGT+FasWn6fdFFgu2DHqJABgf1/OtG0lqRZtmSAMBgASOqnNPMqSBSY1VQcMFYjI/Emrl1ol3bK0ir5kY/iUc49cdaoeRIRkKSPbmhNPVDaa3EkjIJZQSmeD1xTevI4IqYmWJdih0yBkZ4NRgMhBJx9RTQhpBPr701cbiDnGPXvSuSScEH3FNTAPOR9KYIaOSRwKXHWkYkHA6fSgNwB0pAGOORSZ70pJ70gGenSmA4df8aUZJIpKXOOvWgB6qKkGBUG/8KTeSOtAi05UqAOo61EUB6VCCeuc1IrEemaLAIYfQ5qMoR6mp/MPTFLkE9OtAytg9wRT1doz8pIqbYD2o2e1IL2IcsxyRzTwDnpUmwUu0UwAVIFzzTQcDmrFvLEkoaWMug6gHGaQizY2BuZV3JJ5Z6uBwPxNacdrbxMQsSnB+84yT74P+FNgv7e4IiDGBR91cZA/KrflvFKqMgbPQjrWE5O5rFKwmRyR8x9j/AEqF7/y+NnI4wRVmW229yOOVzjFU2t4S3Muz0Oc1F7l2GHUpSMBVx9DmoXu5SMHj6VKYVA+SZW9gKjNvM56Ee5GKAIVnc5wB19as2zPI4BRWB4+bniqrQxQEebOin25P5CmrfWkDEgO5BOCTgH8jVKLZLaR1yYigACgHGCAAAKoECafIwsaclh0+uax28R7lCJAMYwQWPJrKvNYuJVMTMQmfuDgfp1pqmwcka2r6qJEFtA5MakhmHAaufeYZPNV5LnPtmq7S5zxW0UoqyM222TtJknBqMtmovMzSZJ9KLiVx+e9Jn3NNzSZzgUXCw7NN74pM4pM80rjsO5IzzSgdKbn680cjvTAlBoyelR7yDgVL55ZQrAH0OBn86ExWFGOuAakPlGPhWV89cggj6Y/rUG7B4JpVlI44IIwcimBJsbGcZHsaTYe4/SnwGF22vKY+OGxkZ98c1Il5JbTZQo2D1xkH86AsV/KJ6Kx9MCkeCRFyyMBnqVIFaR12cn7qAAcBQQAfXAP86VfEM+wpMqSoeGRl4I/CpuyrI//Z"/>
          <p:cNvSpPr>
            <a:spLocks noChangeAspect="1" noChangeArrowheads="1"/>
          </p:cNvSpPr>
          <p:nvPr/>
        </p:nvSpPr>
        <p:spPr bwMode="auto">
          <a:xfrm>
            <a:off x="155575" y="-830263"/>
            <a:ext cx="291465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E254F-1362-4599-A56C-5D3379407B6B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70" y="1874134"/>
            <a:ext cx="1828625" cy="19142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13" y="1874135"/>
            <a:ext cx="1920661" cy="1914250"/>
          </a:xfrm>
          <a:prstGeom prst="rect">
            <a:avLst/>
          </a:prstGeom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70" y="3756188"/>
            <a:ext cx="1828625" cy="181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teve jobs images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14" y="3756188"/>
            <a:ext cx="1920660" cy="181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5575" y="626866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42"/>
                </a:solidFill>
              </a:rPr>
              <a:t>Pasteur’s Quadrant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21786" y="5937666"/>
            <a:ext cx="4173060" cy="16509"/>
          </a:xfrm>
          <a:prstGeom prst="straightConnector1">
            <a:avLst/>
          </a:prstGeom>
          <a:ln w="76200">
            <a:solidFill>
              <a:srgbClr val="00204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921786" y="1496291"/>
            <a:ext cx="31228" cy="4474394"/>
          </a:xfrm>
          <a:prstGeom prst="straightConnector1">
            <a:avLst/>
          </a:prstGeom>
          <a:ln w="76200">
            <a:solidFill>
              <a:srgbClr val="00204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7027" y="3403182"/>
            <a:ext cx="173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42"/>
                </a:solidFill>
              </a:rPr>
              <a:t>Basic Science</a:t>
            </a:r>
          </a:p>
          <a:p>
            <a:pPr algn="ctr"/>
            <a:r>
              <a:rPr lang="en-US" b="1" dirty="0">
                <a:solidFill>
                  <a:srgbClr val="002042"/>
                </a:solidFill>
              </a:rPr>
              <a:t>Focus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06015" y="6211669"/>
            <a:ext cx="28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42"/>
                </a:solidFill>
              </a:rPr>
              <a:t>Direct Impact on Society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12" y="1871480"/>
            <a:ext cx="1920662" cy="18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 goes her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Bulleted text slide&amp;quot;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65&quot;/&gt;&lt;/object&gt;&lt;object type=&quot;3&quot; unique_id=&quot;10007&quot;&gt;&lt;property id=&quot;20148&quot; value=&quot;5&quot;/&gt;&lt;property id=&quot;20300&quot; value=&quot;Slide 4&quot;/&gt;&lt;property id=&quot;20307&quot; value=&quot;266&quot;/&gt;&lt;/object&gt;&lt;object type=&quot;3&quot; unique_id=&quot;10008&quot;&gt;&lt;property id=&quot;20148&quot; value=&quot;5&quot;/&gt;&lt;property id=&quot;20300&quot; value=&quot;Slide 5 - &amp;quot;Text / image slide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Graphic slide&amp;quot;&quot;/&gt;&lt;property id=&quot;20307&quot; value=&quot;26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ichigan Engineering - Design 1">
  <a:themeElements>
    <a:clrScheme name="3_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1C1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ABAB"/>
      </a:accent5>
      <a:accent6>
        <a:srgbClr val="2D2D8A"/>
      </a:accent6>
      <a:hlink>
        <a:srgbClr val="0099FF"/>
      </a:hlink>
      <a:folHlink>
        <a:srgbClr val="FF6600"/>
      </a:folHlink>
    </a:clrScheme>
    <a:fontScheme name="3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C1C1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ABAB"/>
        </a:accent5>
        <a:accent6>
          <a:srgbClr val="2D2D8A"/>
        </a:accent6>
        <a:hlink>
          <a:srgbClr val="00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ichigan Engineering - Design 1">
  <a:themeElements>
    <a:clrScheme name="3_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1C1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ABAB"/>
      </a:accent5>
      <a:accent6>
        <a:srgbClr val="2D2D8A"/>
      </a:accent6>
      <a:hlink>
        <a:srgbClr val="0099FF"/>
      </a:hlink>
      <a:folHlink>
        <a:srgbClr val="FF6600"/>
      </a:folHlink>
    </a:clrScheme>
    <a:fontScheme name="3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C1C1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ABAB"/>
        </a:accent5>
        <a:accent6>
          <a:srgbClr val="2D2D8A"/>
        </a:accent6>
        <a:hlink>
          <a:srgbClr val="00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45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HelveticaNeueLT Std</vt:lpstr>
      <vt:lpstr>Wingdings</vt:lpstr>
      <vt:lpstr>Michigan Engineering - Design 1</vt:lpstr>
      <vt:lpstr>1_Michigan Engineering - Design 1</vt:lpstr>
      <vt:lpstr>Key Points</vt:lpstr>
    </vt:vector>
  </TitlesOfParts>
  <Company>Eyeful Presentations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Template</dc:title>
  <dc:subject>Information Technology</dc:subject>
  <dc:creator>The Creative Team</dc:creator>
  <dc:description>For more information about the range of presentation services offered by Eyeful Presentations, visit www.eyefulpresentations.co.uk or call us on 0845 056 8528</dc:description>
  <cp:lastModifiedBy>Tom Logan</cp:lastModifiedBy>
  <cp:revision>354</cp:revision>
  <cp:lastPrinted>2012-03-19T17:02:30Z</cp:lastPrinted>
  <dcterms:created xsi:type="dcterms:W3CDTF">2008-03-25T10:01:41Z</dcterms:created>
  <dcterms:modified xsi:type="dcterms:W3CDTF">2018-01-28T22:34:01Z</dcterms:modified>
</cp:coreProperties>
</file>