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7" r:id="rId19"/>
    <p:sldId id="271" r:id="rId20"/>
    <p:sldId id="272" r:id="rId21"/>
    <p:sldId id="273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487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F487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925568"/>
        <c:axId val="3498560"/>
      </c:barChart>
      <c:catAx>
        <c:axId val="74925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98560"/>
        <c:crosses val="autoZero"/>
        <c:auto val="1"/>
        <c:lblAlgn val="ctr"/>
        <c:lblOffset val="100"/>
        <c:noMultiLvlLbl val="0"/>
      </c:catAx>
      <c:valAx>
        <c:axId val="3498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92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2C8B3-F9D7-4422-8C0E-9194A35BF3B8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B054-0CF9-400F-B234-20538BCD4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3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8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5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4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7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57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6B169-E305-4F7B-8A65-ACE2B101B8FD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EFB3-8ED2-4592-A1CC-D9AB009053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4333876" y="3857625"/>
            <a:ext cx="3524250" cy="704850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238624"/>
            <a:ext cx="12192000" cy="2619375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 flipV="1">
            <a:off x="4503084" y="3857625"/>
            <a:ext cx="3185832" cy="819150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5082450" y="1236662"/>
            <a:ext cx="2027101" cy="1404000"/>
            <a:chOff x="10507663" y="6684963"/>
            <a:chExt cx="795338" cy="550863"/>
          </a:xfrm>
          <a:solidFill>
            <a:srgbClr val="1F487C"/>
          </a:solidFill>
        </p:grpSpPr>
        <p:sp>
          <p:nvSpPr>
            <p:cNvPr id="8" name="Freeform 899"/>
            <p:cNvSpPr>
              <a:spLocks noEditPoints="1"/>
            </p:cNvSpPr>
            <p:nvPr/>
          </p:nvSpPr>
          <p:spPr bwMode="auto">
            <a:xfrm>
              <a:off x="10507663" y="6800851"/>
              <a:ext cx="795338" cy="398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00"/>
            <p:cNvSpPr>
              <a:spLocks/>
            </p:cNvSpPr>
            <p:nvPr/>
          </p:nvSpPr>
          <p:spPr bwMode="auto">
            <a:xfrm>
              <a:off x="10623550" y="6684963"/>
              <a:ext cx="563563" cy="550863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4670891" y="513554"/>
            <a:ext cx="2850216" cy="2850216"/>
          </a:xfrm>
          <a:prstGeom prst="ellipse">
            <a:avLst/>
          </a:prstGeom>
          <a:noFill/>
          <a:ln w="762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05423" y="4009406"/>
            <a:ext cx="252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www.ypppt.com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09138" y="4748450"/>
            <a:ext cx="9173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POWERPOINT TEMPLET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14" name="TextBox 976"/>
          <p:cNvSpPr txBox="1"/>
          <p:nvPr/>
        </p:nvSpPr>
        <p:spPr>
          <a:xfrm>
            <a:off x="3493365" y="5919935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咨询</a:t>
            </a:r>
            <a:r>
              <a:rPr lang="en-US" altLang="zh-CN" sz="2800" dirty="0" smtClean="0">
                <a:solidFill>
                  <a:schemeClr val="bg1"/>
                </a:solidFill>
              </a:rPr>
              <a:t>‖</a:t>
            </a:r>
            <a:r>
              <a:rPr lang="zh-CN" altLang="en-US" sz="2800" dirty="0" smtClean="0">
                <a:solidFill>
                  <a:schemeClr val="bg1"/>
                </a:solidFill>
              </a:rPr>
              <a:t>汇报</a:t>
            </a:r>
            <a:r>
              <a:rPr lang="en-US" altLang="zh-CN" sz="2800" dirty="0" smtClean="0">
                <a:solidFill>
                  <a:schemeClr val="bg1"/>
                </a:solidFill>
              </a:rPr>
              <a:t>‖</a:t>
            </a:r>
            <a:r>
              <a:rPr lang="zh-CN" altLang="en-US" sz="2800" dirty="0" smtClean="0">
                <a:solidFill>
                  <a:schemeClr val="bg1"/>
                </a:solidFill>
              </a:rPr>
              <a:t>总结</a:t>
            </a:r>
            <a:r>
              <a:rPr lang="en-US" altLang="zh-CN" sz="2800" dirty="0" smtClean="0">
                <a:solidFill>
                  <a:schemeClr val="bg1"/>
                </a:solidFill>
              </a:rPr>
              <a:t>‖</a:t>
            </a:r>
            <a:r>
              <a:rPr lang="zh-CN" altLang="en-US" sz="2800" dirty="0" smtClean="0">
                <a:solidFill>
                  <a:schemeClr val="bg1"/>
                </a:solidFill>
              </a:rPr>
              <a:t>计划</a:t>
            </a:r>
            <a:r>
              <a:rPr lang="en-US" altLang="zh-CN" sz="2800" dirty="0" smtClean="0">
                <a:solidFill>
                  <a:schemeClr val="bg1"/>
                </a:solidFill>
              </a:rPr>
              <a:t>‖</a:t>
            </a:r>
            <a:r>
              <a:rPr lang="zh-CN" altLang="en-US" sz="2800" dirty="0" smtClean="0">
                <a:solidFill>
                  <a:schemeClr val="bg1"/>
                </a:solidFill>
              </a:rPr>
              <a:t>商务模板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>
            <a:stCxn id="9" idx="6"/>
            <a:endCxn id="10" idx="2"/>
          </p:cNvCxnSpPr>
          <p:nvPr/>
        </p:nvCxnSpPr>
        <p:spPr>
          <a:xfrm>
            <a:off x="4470172" y="3606800"/>
            <a:ext cx="3421468" cy="0"/>
          </a:xfrm>
          <a:prstGeom prst="line">
            <a:avLst/>
          </a:prstGeom>
          <a:ln>
            <a:solidFill>
              <a:srgbClr val="1F4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3"/>
          </p:cNvCxnSpPr>
          <p:nvPr/>
        </p:nvCxnSpPr>
        <p:spPr>
          <a:xfrm flipV="1">
            <a:off x="4813826" y="2737727"/>
            <a:ext cx="2850048" cy="1925263"/>
          </a:xfrm>
          <a:prstGeom prst="line">
            <a:avLst/>
          </a:prstGeom>
          <a:ln>
            <a:solidFill>
              <a:srgbClr val="1F4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5"/>
            <a:endCxn id="13" idx="1"/>
          </p:cNvCxnSpPr>
          <p:nvPr/>
        </p:nvCxnSpPr>
        <p:spPr>
          <a:xfrm>
            <a:off x="4813826" y="2737727"/>
            <a:ext cx="2850048" cy="1925263"/>
          </a:xfrm>
          <a:prstGeom prst="line">
            <a:avLst/>
          </a:prstGeom>
          <a:ln>
            <a:solidFill>
              <a:srgbClr val="1F4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5542279" y="3033486"/>
            <a:ext cx="1146628" cy="1146628"/>
          </a:xfrm>
          <a:prstGeom prst="ellipse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984172" y="1908073"/>
            <a:ext cx="972000" cy="972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1</a:t>
            </a:r>
            <a:endParaRPr lang="zh-CN" altLang="en-US" sz="4400" dirty="0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3498172" y="3120800"/>
            <a:ext cx="972000" cy="972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2</a:t>
            </a:r>
            <a:endParaRPr lang="zh-CN" altLang="en-US" sz="4400" dirty="0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7891640" y="3120800"/>
            <a:ext cx="972000" cy="972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B</a:t>
            </a:r>
            <a:endParaRPr lang="zh-CN" altLang="en-US" sz="4400" dirty="0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3984172" y="4520644"/>
            <a:ext cx="972000" cy="972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3</a:t>
            </a:r>
            <a:endParaRPr lang="zh-CN" altLang="en-US" sz="4400" dirty="0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7521528" y="1908073"/>
            <a:ext cx="972000" cy="972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A</a:t>
            </a:r>
            <a:endParaRPr lang="zh-CN" altLang="en-US" sz="4400" dirty="0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521528" y="4520644"/>
            <a:ext cx="972000" cy="972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C</a:t>
            </a:r>
            <a:endParaRPr lang="zh-CN" altLang="en-US" sz="4400" dirty="0"/>
          </a:p>
        </p:txBody>
      </p:sp>
      <p:sp>
        <p:nvSpPr>
          <p:cNvPr id="22" name="矩形 21"/>
          <p:cNvSpPr/>
          <p:nvPr/>
        </p:nvSpPr>
        <p:spPr>
          <a:xfrm>
            <a:off x="870857" y="1856717"/>
            <a:ext cx="3016175" cy="89254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" name="矩形 22"/>
          <p:cNvSpPr/>
          <p:nvPr/>
        </p:nvSpPr>
        <p:spPr>
          <a:xfrm>
            <a:off x="384857" y="3160526"/>
            <a:ext cx="3016175" cy="89254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4" name="矩形 23"/>
          <p:cNvSpPr/>
          <p:nvPr/>
        </p:nvSpPr>
        <p:spPr>
          <a:xfrm>
            <a:off x="867285" y="4560370"/>
            <a:ext cx="3016175" cy="89254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5" name="矩形 24"/>
          <p:cNvSpPr/>
          <p:nvPr/>
        </p:nvSpPr>
        <p:spPr>
          <a:xfrm>
            <a:off x="8721142" y="4560370"/>
            <a:ext cx="3016175" cy="89254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6" name="矩形 25"/>
          <p:cNvSpPr/>
          <p:nvPr/>
        </p:nvSpPr>
        <p:spPr>
          <a:xfrm>
            <a:off x="9091406" y="3160526"/>
            <a:ext cx="3016175" cy="89254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7" name="矩形 26"/>
          <p:cNvSpPr/>
          <p:nvPr/>
        </p:nvSpPr>
        <p:spPr>
          <a:xfrm>
            <a:off x="8733014" y="1856717"/>
            <a:ext cx="3016175" cy="89254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8" name="Freeform 871"/>
          <p:cNvSpPr>
            <a:spLocks noEditPoints="1"/>
          </p:cNvSpPr>
          <p:nvPr/>
        </p:nvSpPr>
        <p:spPr bwMode="auto">
          <a:xfrm>
            <a:off x="5774280" y="3275012"/>
            <a:ext cx="682625" cy="663575"/>
          </a:xfrm>
          <a:custGeom>
            <a:avLst/>
            <a:gdLst>
              <a:gd name="T0" fmla="*/ 91 w 182"/>
              <a:gd name="T1" fmla="*/ 75 h 177"/>
              <a:gd name="T2" fmla="*/ 35 w 182"/>
              <a:gd name="T3" fmla="*/ 177 h 177"/>
              <a:gd name="T4" fmla="*/ 57 w 182"/>
              <a:gd name="T5" fmla="*/ 169 h 177"/>
              <a:gd name="T6" fmla="*/ 125 w 182"/>
              <a:gd name="T7" fmla="*/ 169 h 177"/>
              <a:gd name="T8" fmla="*/ 147 w 182"/>
              <a:gd name="T9" fmla="*/ 177 h 177"/>
              <a:gd name="T10" fmla="*/ 91 w 182"/>
              <a:gd name="T11" fmla="*/ 75 h 177"/>
              <a:gd name="T12" fmla="*/ 97 w 182"/>
              <a:gd name="T13" fmla="*/ 97 h 177"/>
              <a:gd name="T14" fmla="*/ 91 w 182"/>
              <a:gd name="T15" fmla="*/ 81 h 177"/>
              <a:gd name="T16" fmla="*/ 101 w 182"/>
              <a:gd name="T17" fmla="*/ 107 h 177"/>
              <a:gd name="T18" fmla="*/ 91 w 182"/>
              <a:gd name="T19" fmla="*/ 120 h 177"/>
              <a:gd name="T20" fmla="*/ 81 w 182"/>
              <a:gd name="T21" fmla="*/ 107 h 177"/>
              <a:gd name="T22" fmla="*/ 81 w 182"/>
              <a:gd name="T23" fmla="*/ 126 h 177"/>
              <a:gd name="T24" fmla="*/ 75 w 182"/>
              <a:gd name="T25" fmla="*/ 122 h 177"/>
              <a:gd name="T26" fmla="*/ 93 w 182"/>
              <a:gd name="T27" fmla="*/ 145 h 177"/>
              <a:gd name="T28" fmla="*/ 62 w 182"/>
              <a:gd name="T29" fmla="*/ 156 h 177"/>
              <a:gd name="T30" fmla="*/ 91 w 182"/>
              <a:gd name="T31" fmla="*/ 132 h 177"/>
              <a:gd name="T32" fmla="*/ 120 w 182"/>
              <a:gd name="T33" fmla="*/ 156 h 177"/>
              <a:gd name="T34" fmla="*/ 101 w 182"/>
              <a:gd name="T35" fmla="*/ 126 h 177"/>
              <a:gd name="T36" fmla="*/ 110 w 182"/>
              <a:gd name="T37" fmla="*/ 132 h 177"/>
              <a:gd name="T38" fmla="*/ 51 w 182"/>
              <a:gd name="T39" fmla="*/ 66 h 177"/>
              <a:gd name="T40" fmla="*/ 51 w 182"/>
              <a:gd name="T41" fmla="*/ 56 h 177"/>
              <a:gd name="T42" fmla="*/ 51 w 182"/>
              <a:gd name="T43" fmla="*/ 28 h 177"/>
              <a:gd name="T44" fmla="*/ 41 w 182"/>
              <a:gd name="T45" fmla="*/ 18 h 177"/>
              <a:gd name="T46" fmla="*/ 41 w 182"/>
              <a:gd name="T47" fmla="*/ 66 h 177"/>
              <a:gd name="T48" fmla="*/ 131 w 182"/>
              <a:gd name="T49" fmla="*/ 18 h 177"/>
              <a:gd name="T50" fmla="*/ 137 w 182"/>
              <a:gd name="T51" fmla="*/ 42 h 177"/>
              <a:gd name="T52" fmla="*/ 131 w 182"/>
              <a:gd name="T53" fmla="*/ 66 h 177"/>
              <a:gd name="T54" fmla="*/ 141 w 182"/>
              <a:gd name="T55" fmla="*/ 66 h 177"/>
              <a:gd name="T56" fmla="*/ 141 w 182"/>
              <a:gd name="T57" fmla="*/ 18 h 177"/>
              <a:gd name="T58" fmla="*/ 27 w 182"/>
              <a:gd name="T59" fmla="*/ 71 h 177"/>
              <a:gd name="T60" fmla="*/ 27 w 182"/>
              <a:gd name="T61" fmla="*/ 13 h 177"/>
              <a:gd name="T62" fmla="*/ 16 w 182"/>
              <a:gd name="T63" fmla="*/ 3 h 177"/>
              <a:gd name="T64" fmla="*/ 16 w 182"/>
              <a:gd name="T65" fmla="*/ 81 h 177"/>
              <a:gd name="T66" fmla="*/ 27 w 182"/>
              <a:gd name="T67" fmla="*/ 81 h 177"/>
              <a:gd name="T68" fmla="*/ 166 w 182"/>
              <a:gd name="T69" fmla="*/ 3 h 177"/>
              <a:gd name="T70" fmla="*/ 155 w 182"/>
              <a:gd name="T71" fmla="*/ 13 h 177"/>
              <a:gd name="T72" fmla="*/ 155 w 182"/>
              <a:gd name="T73" fmla="*/ 71 h 177"/>
              <a:gd name="T74" fmla="*/ 160 w 182"/>
              <a:gd name="T75" fmla="*/ 84 h 177"/>
              <a:gd name="T76" fmla="*/ 182 w 182"/>
              <a:gd name="T77" fmla="*/ 42 h 177"/>
              <a:gd name="T78" fmla="*/ 91 w 182"/>
              <a:gd name="T79" fmla="*/ 64 h 177"/>
              <a:gd name="T80" fmla="*/ 91 w 182"/>
              <a:gd name="T81" fmla="*/ 20 h 177"/>
              <a:gd name="T82" fmla="*/ 91 w 182"/>
              <a:gd name="T83" fmla="*/ 64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2" h="177">
                <a:moveTo>
                  <a:pt x="91" y="75"/>
                </a:moveTo>
                <a:cubicBezTo>
                  <a:pt x="91" y="75"/>
                  <a:pt x="91" y="75"/>
                  <a:pt x="91" y="75"/>
                </a:cubicBezTo>
                <a:cubicBezTo>
                  <a:pt x="86" y="75"/>
                  <a:pt x="80" y="74"/>
                  <a:pt x="75" y="72"/>
                </a:cubicBezTo>
                <a:cubicBezTo>
                  <a:pt x="35" y="177"/>
                  <a:pt x="35" y="177"/>
                  <a:pt x="35" y="177"/>
                </a:cubicBezTo>
                <a:cubicBezTo>
                  <a:pt x="54" y="177"/>
                  <a:pt x="54" y="177"/>
                  <a:pt x="54" y="177"/>
                </a:cubicBezTo>
                <a:cubicBezTo>
                  <a:pt x="57" y="169"/>
                  <a:pt x="57" y="169"/>
                  <a:pt x="57" y="169"/>
                </a:cubicBezTo>
                <a:cubicBezTo>
                  <a:pt x="91" y="155"/>
                  <a:pt x="91" y="155"/>
                  <a:pt x="91" y="155"/>
                </a:cubicBezTo>
                <a:cubicBezTo>
                  <a:pt x="125" y="169"/>
                  <a:pt x="125" y="169"/>
                  <a:pt x="125" y="169"/>
                </a:cubicBezTo>
                <a:cubicBezTo>
                  <a:pt x="128" y="177"/>
                  <a:pt x="128" y="177"/>
                  <a:pt x="128" y="177"/>
                </a:cubicBezTo>
                <a:cubicBezTo>
                  <a:pt x="147" y="177"/>
                  <a:pt x="147" y="177"/>
                  <a:pt x="147" y="17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2" y="74"/>
                  <a:pt x="96" y="75"/>
                  <a:pt x="91" y="75"/>
                </a:cubicBezTo>
                <a:close/>
                <a:moveTo>
                  <a:pt x="91" y="81"/>
                </a:moveTo>
                <a:cubicBezTo>
                  <a:pt x="97" y="97"/>
                  <a:pt x="97" y="97"/>
                  <a:pt x="97" y="97"/>
                </a:cubicBezTo>
                <a:cubicBezTo>
                  <a:pt x="85" y="97"/>
                  <a:pt x="85" y="97"/>
                  <a:pt x="85" y="97"/>
                </a:cubicBezTo>
                <a:lnTo>
                  <a:pt x="91" y="81"/>
                </a:lnTo>
                <a:close/>
                <a:moveTo>
                  <a:pt x="81" y="107"/>
                </a:moveTo>
                <a:cubicBezTo>
                  <a:pt x="101" y="107"/>
                  <a:pt x="101" y="107"/>
                  <a:pt x="101" y="107"/>
                </a:cubicBezTo>
                <a:cubicBezTo>
                  <a:pt x="103" y="113"/>
                  <a:pt x="103" y="113"/>
                  <a:pt x="103" y="113"/>
                </a:cubicBezTo>
                <a:cubicBezTo>
                  <a:pt x="91" y="120"/>
                  <a:pt x="91" y="120"/>
                  <a:pt x="91" y="120"/>
                </a:cubicBezTo>
                <a:cubicBezTo>
                  <a:pt x="79" y="113"/>
                  <a:pt x="79" y="113"/>
                  <a:pt x="79" y="113"/>
                </a:cubicBezTo>
                <a:lnTo>
                  <a:pt x="81" y="107"/>
                </a:lnTo>
                <a:close/>
                <a:moveTo>
                  <a:pt x="75" y="122"/>
                </a:moveTo>
                <a:cubicBezTo>
                  <a:pt x="81" y="126"/>
                  <a:pt x="81" y="126"/>
                  <a:pt x="81" y="126"/>
                </a:cubicBezTo>
                <a:cubicBezTo>
                  <a:pt x="72" y="132"/>
                  <a:pt x="72" y="132"/>
                  <a:pt x="72" y="132"/>
                </a:cubicBezTo>
                <a:lnTo>
                  <a:pt x="75" y="122"/>
                </a:lnTo>
                <a:close/>
                <a:moveTo>
                  <a:pt x="120" y="156"/>
                </a:moveTo>
                <a:cubicBezTo>
                  <a:pt x="93" y="145"/>
                  <a:pt x="93" y="145"/>
                  <a:pt x="93" y="145"/>
                </a:cubicBezTo>
                <a:cubicBezTo>
                  <a:pt x="89" y="145"/>
                  <a:pt x="89" y="145"/>
                  <a:pt x="89" y="145"/>
                </a:cubicBezTo>
                <a:cubicBezTo>
                  <a:pt x="62" y="156"/>
                  <a:pt x="62" y="156"/>
                  <a:pt x="62" y="156"/>
                </a:cubicBezTo>
                <a:cubicBezTo>
                  <a:pt x="66" y="146"/>
                  <a:pt x="66" y="146"/>
                  <a:pt x="66" y="146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116" y="147"/>
                  <a:pt x="116" y="147"/>
                  <a:pt x="116" y="147"/>
                </a:cubicBezTo>
                <a:lnTo>
                  <a:pt x="120" y="156"/>
                </a:lnTo>
                <a:close/>
                <a:moveTo>
                  <a:pt x="110" y="132"/>
                </a:moveTo>
                <a:cubicBezTo>
                  <a:pt x="101" y="126"/>
                  <a:pt x="101" y="126"/>
                  <a:pt x="101" y="126"/>
                </a:cubicBezTo>
                <a:cubicBezTo>
                  <a:pt x="107" y="123"/>
                  <a:pt x="107" y="123"/>
                  <a:pt x="107" y="123"/>
                </a:cubicBezTo>
                <a:lnTo>
                  <a:pt x="110" y="132"/>
                </a:lnTo>
                <a:close/>
                <a:moveTo>
                  <a:pt x="46" y="69"/>
                </a:moveTo>
                <a:cubicBezTo>
                  <a:pt x="48" y="69"/>
                  <a:pt x="50" y="68"/>
                  <a:pt x="51" y="66"/>
                </a:cubicBezTo>
                <a:cubicBezTo>
                  <a:pt x="54" y="63"/>
                  <a:pt x="54" y="59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47" y="52"/>
                  <a:pt x="45" y="47"/>
                  <a:pt x="45" y="42"/>
                </a:cubicBezTo>
                <a:cubicBezTo>
                  <a:pt x="45" y="37"/>
                  <a:pt x="47" y="32"/>
                  <a:pt x="51" y="28"/>
                </a:cubicBezTo>
                <a:cubicBezTo>
                  <a:pt x="54" y="25"/>
                  <a:pt x="54" y="21"/>
                  <a:pt x="51" y="18"/>
                </a:cubicBezTo>
                <a:cubicBezTo>
                  <a:pt x="48" y="15"/>
                  <a:pt x="43" y="15"/>
                  <a:pt x="41" y="18"/>
                </a:cubicBezTo>
                <a:cubicBezTo>
                  <a:pt x="34" y="24"/>
                  <a:pt x="30" y="33"/>
                  <a:pt x="30" y="42"/>
                </a:cubicBezTo>
                <a:cubicBezTo>
                  <a:pt x="30" y="51"/>
                  <a:pt x="34" y="60"/>
                  <a:pt x="41" y="66"/>
                </a:cubicBezTo>
                <a:cubicBezTo>
                  <a:pt x="42" y="68"/>
                  <a:pt x="44" y="69"/>
                  <a:pt x="46" y="69"/>
                </a:cubicBezTo>
                <a:close/>
                <a:moveTo>
                  <a:pt x="131" y="18"/>
                </a:moveTo>
                <a:cubicBezTo>
                  <a:pt x="128" y="21"/>
                  <a:pt x="128" y="25"/>
                  <a:pt x="131" y="28"/>
                </a:cubicBezTo>
                <a:cubicBezTo>
                  <a:pt x="135" y="32"/>
                  <a:pt x="137" y="37"/>
                  <a:pt x="137" y="42"/>
                </a:cubicBezTo>
                <a:cubicBezTo>
                  <a:pt x="137" y="47"/>
                  <a:pt x="135" y="52"/>
                  <a:pt x="131" y="56"/>
                </a:cubicBezTo>
                <a:cubicBezTo>
                  <a:pt x="128" y="59"/>
                  <a:pt x="128" y="63"/>
                  <a:pt x="131" y="66"/>
                </a:cubicBezTo>
                <a:cubicBezTo>
                  <a:pt x="132" y="68"/>
                  <a:pt x="134" y="69"/>
                  <a:pt x="136" y="69"/>
                </a:cubicBezTo>
                <a:cubicBezTo>
                  <a:pt x="138" y="69"/>
                  <a:pt x="140" y="68"/>
                  <a:pt x="141" y="66"/>
                </a:cubicBezTo>
                <a:cubicBezTo>
                  <a:pt x="148" y="60"/>
                  <a:pt x="152" y="51"/>
                  <a:pt x="152" y="42"/>
                </a:cubicBezTo>
                <a:cubicBezTo>
                  <a:pt x="152" y="33"/>
                  <a:pt x="148" y="24"/>
                  <a:pt x="141" y="18"/>
                </a:cubicBezTo>
                <a:cubicBezTo>
                  <a:pt x="139" y="15"/>
                  <a:pt x="134" y="15"/>
                  <a:pt x="131" y="18"/>
                </a:cubicBezTo>
                <a:close/>
                <a:moveTo>
                  <a:pt x="27" y="71"/>
                </a:moveTo>
                <a:cubicBezTo>
                  <a:pt x="19" y="63"/>
                  <a:pt x="15" y="52"/>
                  <a:pt x="15" y="42"/>
                </a:cubicBezTo>
                <a:cubicBezTo>
                  <a:pt x="15" y="32"/>
                  <a:pt x="19" y="21"/>
                  <a:pt x="27" y="13"/>
                </a:cubicBezTo>
                <a:cubicBezTo>
                  <a:pt x="30" y="10"/>
                  <a:pt x="30" y="6"/>
                  <a:pt x="27" y="3"/>
                </a:cubicBezTo>
                <a:cubicBezTo>
                  <a:pt x="24" y="0"/>
                  <a:pt x="19" y="0"/>
                  <a:pt x="16" y="3"/>
                </a:cubicBezTo>
                <a:cubicBezTo>
                  <a:pt x="6" y="14"/>
                  <a:pt x="0" y="28"/>
                  <a:pt x="0" y="42"/>
                </a:cubicBezTo>
                <a:cubicBezTo>
                  <a:pt x="0" y="56"/>
                  <a:pt x="6" y="71"/>
                  <a:pt x="16" y="81"/>
                </a:cubicBezTo>
                <a:cubicBezTo>
                  <a:pt x="18" y="83"/>
                  <a:pt x="20" y="84"/>
                  <a:pt x="22" y="84"/>
                </a:cubicBezTo>
                <a:cubicBezTo>
                  <a:pt x="24" y="84"/>
                  <a:pt x="26" y="83"/>
                  <a:pt x="27" y="81"/>
                </a:cubicBezTo>
                <a:cubicBezTo>
                  <a:pt x="30" y="78"/>
                  <a:pt x="30" y="74"/>
                  <a:pt x="27" y="71"/>
                </a:cubicBezTo>
                <a:close/>
                <a:moveTo>
                  <a:pt x="166" y="3"/>
                </a:moveTo>
                <a:cubicBezTo>
                  <a:pt x="163" y="0"/>
                  <a:pt x="158" y="0"/>
                  <a:pt x="155" y="3"/>
                </a:cubicBezTo>
                <a:cubicBezTo>
                  <a:pt x="152" y="6"/>
                  <a:pt x="152" y="10"/>
                  <a:pt x="155" y="13"/>
                </a:cubicBezTo>
                <a:cubicBezTo>
                  <a:pt x="163" y="21"/>
                  <a:pt x="167" y="32"/>
                  <a:pt x="167" y="42"/>
                </a:cubicBezTo>
                <a:cubicBezTo>
                  <a:pt x="167" y="52"/>
                  <a:pt x="163" y="63"/>
                  <a:pt x="155" y="71"/>
                </a:cubicBezTo>
                <a:cubicBezTo>
                  <a:pt x="152" y="74"/>
                  <a:pt x="152" y="78"/>
                  <a:pt x="155" y="81"/>
                </a:cubicBezTo>
                <a:cubicBezTo>
                  <a:pt x="156" y="83"/>
                  <a:pt x="158" y="84"/>
                  <a:pt x="160" y="84"/>
                </a:cubicBezTo>
                <a:cubicBezTo>
                  <a:pt x="162" y="84"/>
                  <a:pt x="164" y="83"/>
                  <a:pt x="166" y="81"/>
                </a:cubicBezTo>
                <a:cubicBezTo>
                  <a:pt x="176" y="71"/>
                  <a:pt x="182" y="56"/>
                  <a:pt x="182" y="42"/>
                </a:cubicBezTo>
                <a:cubicBezTo>
                  <a:pt x="182" y="28"/>
                  <a:pt x="176" y="14"/>
                  <a:pt x="166" y="3"/>
                </a:cubicBezTo>
                <a:close/>
                <a:moveTo>
                  <a:pt x="91" y="64"/>
                </a:moveTo>
                <a:cubicBezTo>
                  <a:pt x="103" y="64"/>
                  <a:pt x="113" y="54"/>
                  <a:pt x="113" y="42"/>
                </a:cubicBezTo>
                <a:cubicBezTo>
                  <a:pt x="113" y="30"/>
                  <a:pt x="103" y="20"/>
                  <a:pt x="91" y="20"/>
                </a:cubicBezTo>
                <a:cubicBezTo>
                  <a:pt x="79" y="20"/>
                  <a:pt x="69" y="30"/>
                  <a:pt x="69" y="42"/>
                </a:cubicBezTo>
                <a:cubicBezTo>
                  <a:pt x="69" y="54"/>
                  <a:pt x="79" y="64"/>
                  <a:pt x="91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 flipH="1">
            <a:off x="7512424" y="2393577"/>
            <a:ext cx="4679576" cy="605117"/>
          </a:xfrm>
          <a:prstGeom prst="homePlate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 flipH="1">
            <a:off x="8252012" y="3112995"/>
            <a:ext cx="3939988" cy="605117"/>
          </a:xfrm>
          <a:prstGeom prst="homePlat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 flipH="1">
            <a:off x="8884024" y="3832413"/>
            <a:ext cx="3307976" cy="605117"/>
          </a:xfrm>
          <a:prstGeom prst="homePlate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 flipH="1">
            <a:off x="9529482" y="4551831"/>
            <a:ext cx="2662518" cy="605117"/>
          </a:xfrm>
          <a:prstGeom prst="homePlat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7901075" y="24942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</a:rPr>
              <a:t>在此添加关键字</a:t>
            </a:r>
          </a:p>
        </p:txBody>
      </p:sp>
      <p:sp>
        <p:nvSpPr>
          <p:cNvPr id="12" name="矩形 11"/>
          <p:cNvSpPr/>
          <p:nvPr/>
        </p:nvSpPr>
        <p:spPr>
          <a:xfrm flipH="1">
            <a:off x="8629235" y="321706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</a:rPr>
              <a:t>在此添加关键字</a:t>
            </a:r>
          </a:p>
        </p:txBody>
      </p:sp>
      <p:sp>
        <p:nvSpPr>
          <p:cNvPr id="13" name="矩形 12"/>
          <p:cNvSpPr/>
          <p:nvPr/>
        </p:nvSpPr>
        <p:spPr>
          <a:xfrm flipH="1">
            <a:off x="9150456" y="393648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</a:rPr>
              <a:t>在此添加关键字</a:t>
            </a:r>
          </a:p>
        </p:txBody>
      </p:sp>
      <p:sp>
        <p:nvSpPr>
          <p:cNvPr id="14" name="矩形 13"/>
          <p:cNvSpPr/>
          <p:nvPr/>
        </p:nvSpPr>
        <p:spPr>
          <a:xfrm flipH="1">
            <a:off x="9752772" y="467453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</a:rPr>
              <a:t>在此添加关键字</a:t>
            </a:r>
          </a:p>
        </p:txBody>
      </p:sp>
      <p:sp>
        <p:nvSpPr>
          <p:cNvPr id="15" name="TextBox 17"/>
          <p:cNvSpPr txBox="1"/>
          <p:nvPr/>
        </p:nvSpPr>
        <p:spPr>
          <a:xfrm>
            <a:off x="624312" y="1692257"/>
            <a:ext cx="3836942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800" b="1" dirty="0">
                <a:solidFill>
                  <a:srgbClr val="1F487C"/>
                </a:solidFill>
              </a:rPr>
              <a:t>单击此处</a:t>
            </a:r>
            <a:r>
              <a:rPr lang="zh-CN" altLang="en-US" sz="2800" b="1" dirty="0" smtClean="0">
                <a:solidFill>
                  <a:srgbClr val="1F487C"/>
                </a:solidFill>
              </a:rPr>
              <a:t>添加文本内容</a:t>
            </a:r>
            <a:endParaRPr lang="en-US" sz="2800" b="1" dirty="0">
              <a:solidFill>
                <a:srgbClr val="1F487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312" y="2228321"/>
            <a:ext cx="512584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400" dirty="0">
              <a:solidFill>
                <a:srgbClr val="1B2831"/>
              </a:solidFill>
            </a:endParaRPr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658440011"/>
              </p:ext>
            </p:extLst>
          </p:nvPr>
        </p:nvGraphicFramePr>
        <p:xfrm>
          <a:off x="142240" y="3718112"/>
          <a:ext cx="8128000" cy="242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784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六边形 16"/>
          <p:cNvSpPr/>
          <p:nvPr/>
        </p:nvSpPr>
        <p:spPr>
          <a:xfrm>
            <a:off x="5468057" y="5906030"/>
            <a:ext cx="913704" cy="10502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500" kern="1200" dirty="0"/>
          </a:p>
        </p:txBody>
      </p:sp>
      <p:sp>
        <p:nvSpPr>
          <p:cNvPr id="30" name="六边形 29"/>
          <p:cNvSpPr/>
          <p:nvPr/>
        </p:nvSpPr>
        <p:spPr>
          <a:xfrm rot="5400000">
            <a:off x="6247517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六边形 27"/>
          <p:cNvSpPr/>
          <p:nvPr/>
        </p:nvSpPr>
        <p:spPr>
          <a:xfrm rot="5400000">
            <a:off x="4911661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六边形 23"/>
          <p:cNvSpPr/>
          <p:nvPr/>
        </p:nvSpPr>
        <p:spPr>
          <a:xfrm rot="5400000">
            <a:off x="6826358" y="3351490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六边形 21"/>
          <p:cNvSpPr/>
          <p:nvPr/>
        </p:nvSpPr>
        <p:spPr>
          <a:xfrm rot="5400000">
            <a:off x="6247517" y="4455682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六边形 19"/>
          <p:cNvSpPr/>
          <p:nvPr/>
        </p:nvSpPr>
        <p:spPr>
          <a:xfrm rot="5400000">
            <a:off x="4882633" y="4426654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六边形 14"/>
          <p:cNvSpPr/>
          <p:nvPr/>
        </p:nvSpPr>
        <p:spPr>
          <a:xfrm>
            <a:off x="5280000" y="4397105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6" name="六边形 15"/>
          <p:cNvSpPr/>
          <p:nvPr/>
        </p:nvSpPr>
        <p:spPr>
          <a:xfrm rot="5400000">
            <a:off x="4277578" y="334633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六边形 18"/>
          <p:cNvSpPr/>
          <p:nvPr/>
        </p:nvSpPr>
        <p:spPr>
          <a:xfrm>
            <a:off x="6901665" y="5906030"/>
            <a:ext cx="913704" cy="10502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32" name="六边形 31"/>
          <p:cNvSpPr/>
          <p:nvPr/>
        </p:nvSpPr>
        <p:spPr>
          <a:xfrm rot="5400000">
            <a:off x="5373103" y="3164210"/>
            <a:ext cx="1525763" cy="1327414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Freeform 902"/>
          <p:cNvSpPr>
            <a:spLocks noEditPoints="1"/>
          </p:cNvSpPr>
          <p:nvPr/>
        </p:nvSpPr>
        <p:spPr bwMode="auto">
          <a:xfrm>
            <a:off x="5801815" y="3569533"/>
            <a:ext cx="668338" cy="517525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7"/>
          <p:cNvSpPr>
            <a:spLocks noEditPoints="1"/>
          </p:cNvSpPr>
          <p:nvPr/>
        </p:nvSpPr>
        <p:spPr bwMode="auto">
          <a:xfrm>
            <a:off x="4691105" y="3662817"/>
            <a:ext cx="330200" cy="33020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52 w 88"/>
              <a:gd name="T13" fmla="*/ 52 h 88"/>
              <a:gd name="T14" fmla="*/ 52 w 88"/>
              <a:gd name="T15" fmla="*/ 61 h 88"/>
              <a:gd name="T16" fmla="*/ 44 w 88"/>
              <a:gd name="T17" fmla="*/ 69 h 88"/>
              <a:gd name="T18" fmla="*/ 36 w 88"/>
              <a:gd name="T19" fmla="*/ 61 h 88"/>
              <a:gd name="T20" fmla="*/ 36 w 88"/>
              <a:gd name="T21" fmla="*/ 52 h 88"/>
              <a:gd name="T22" fmla="*/ 28 w 88"/>
              <a:gd name="T23" fmla="*/ 52 h 88"/>
              <a:gd name="T24" fmla="*/ 20 w 88"/>
              <a:gd name="T25" fmla="*/ 44 h 88"/>
              <a:gd name="T26" fmla="*/ 28 w 88"/>
              <a:gd name="T27" fmla="*/ 36 h 88"/>
              <a:gd name="T28" fmla="*/ 36 w 88"/>
              <a:gd name="T29" fmla="*/ 36 h 88"/>
              <a:gd name="T30" fmla="*/ 36 w 88"/>
              <a:gd name="T31" fmla="*/ 28 h 88"/>
              <a:gd name="T32" fmla="*/ 44 w 88"/>
              <a:gd name="T33" fmla="*/ 20 h 88"/>
              <a:gd name="T34" fmla="*/ 52 w 88"/>
              <a:gd name="T35" fmla="*/ 28 h 88"/>
              <a:gd name="T36" fmla="*/ 52 w 88"/>
              <a:gd name="T37" fmla="*/ 36 h 88"/>
              <a:gd name="T38" fmla="*/ 61 w 88"/>
              <a:gd name="T39" fmla="*/ 36 h 88"/>
              <a:gd name="T40" fmla="*/ 69 w 88"/>
              <a:gd name="T41" fmla="*/ 44 h 88"/>
              <a:gd name="T42" fmla="*/ 61 w 88"/>
              <a:gd name="T4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8"/>
          <p:cNvSpPr>
            <a:spLocks noEditPoints="1"/>
          </p:cNvSpPr>
          <p:nvPr/>
        </p:nvSpPr>
        <p:spPr bwMode="auto">
          <a:xfrm>
            <a:off x="6617129" y="4779357"/>
            <a:ext cx="365125" cy="363538"/>
          </a:xfrm>
          <a:custGeom>
            <a:avLst/>
            <a:gdLst>
              <a:gd name="T0" fmla="*/ 17 w 97"/>
              <a:gd name="T1" fmla="*/ 17 h 97"/>
              <a:gd name="T2" fmla="*/ 17 w 97"/>
              <a:gd name="T3" fmla="*/ 79 h 97"/>
              <a:gd name="T4" fmla="*/ 80 w 97"/>
              <a:gd name="T5" fmla="*/ 79 h 97"/>
              <a:gd name="T6" fmla="*/ 80 w 97"/>
              <a:gd name="T7" fmla="*/ 17 h 97"/>
              <a:gd name="T8" fmla="*/ 17 w 97"/>
              <a:gd name="T9" fmla="*/ 17 h 97"/>
              <a:gd name="T10" fmla="*/ 66 w 97"/>
              <a:gd name="T11" fmla="*/ 42 h 97"/>
              <a:gd name="T12" fmla="*/ 60 w 97"/>
              <a:gd name="T13" fmla="*/ 48 h 97"/>
              <a:gd name="T14" fmla="*/ 66 w 97"/>
              <a:gd name="T15" fmla="*/ 54 h 97"/>
              <a:gd name="T16" fmla="*/ 66 w 97"/>
              <a:gd name="T17" fmla="*/ 66 h 97"/>
              <a:gd name="T18" fmla="*/ 55 w 97"/>
              <a:gd name="T19" fmla="*/ 66 h 97"/>
              <a:gd name="T20" fmla="*/ 49 w 97"/>
              <a:gd name="T21" fmla="*/ 59 h 97"/>
              <a:gd name="T22" fmla="*/ 42 w 97"/>
              <a:gd name="T23" fmla="*/ 66 h 97"/>
              <a:gd name="T24" fmla="*/ 31 w 97"/>
              <a:gd name="T25" fmla="*/ 66 h 97"/>
              <a:gd name="T26" fmla="*/ 31 w 97"/>
              <a:gd name="T27" fmla="*/ 54 h 97"/>
              <a:gd name="T28" fmla="*/ 37 w 97"/>
              <a:gd name="T29" fmla="*/ 48 h 97"/>
              <a:gd name="T30" fmla="*/ 31 w 97"/>
              <a:gd name="T31" fmla="*/ 42 h 97"/>
              <a:gd name="T32" fmla="*/ 31 w 97"/>
              <a:gd name="T33" fmla="*/ 31 h 97"/>
              <a:gd name="T34" fmla="*/ 42 w 97"/>
              <a:gd name="T35" fmla="*/ 31 h 97"/>
              <a:gd name="T36" fmla="*/ 49 w 97"/>
              <a:gd name="T37" fmla="*/ 37 h 97"/>
              <a:gd name="T38" fmla="*/ 55 w 97"/>
              <a:gd name="T39" fmla="*/ 31 h 97"/>
              <a:gd name="T40" fmla="*/ 66 w 97"/>
              <a:gd name="T41" fmla="*/ 31 h 97"/>
              <a:gd name="T42" fmla="*/ 66 w 97"/>
              <a:gd name="T43" fmla="*/ 4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00"/>
          <p:cNvSpPr>
            <a:spLocks noEditPoints="1"/>
          </p:cNvSpPr>
          <p:nvPr/>
        </p:nvSpPr>
        <p:spPr bwMode="auto">
          <a:xfrm>
            <a:off x="5238610" y="4741685"/>
            <a:ext cx="363538" cy="363538"/>
          </a:xfrm>
          <a:custGeom>
            <a:avLst/>
            <a:gdLst>
              <a:gd name="T0" fmla="*/ 80 w 97"/>
              <a:gd name="T1" fmla="*/ 17 h 97"/>
              <a:gd name="T2" fmla="*/ 17 w 97"/>
              <a:gd name="T3" fmla="*/ 17 h 97"/>
              <a:gd name="T4" fmla="*/ 17 w 97"/>
              <a:gd name="T5" fmla="*/ 79 h 97"/>
              <a:gd name="T6" fmla="*/ 80 w 97"/>
              <a:gd name="T7" fmla="*/ 79 h 97"/>
              <a:gd name="T8" fmla="*/ 80 w 97"/>
              <a:gd name="T9" fmla="*/ 17 h 97"/>
              <a:gd name="T10" fmla="*/ 79 w 97"/>
              <a:gd name="T11" fmla="*/ 43 h 97"/>
              <a:gd name="T12" fmla="*/ 50 w 97"/>
              <a:gd name="T13" fmla="*/ 72 h 97"/>
              <a:gd name="T14" fmla="*/ 50 w 97"/>
              <a:gd name="T15" fmla="*/ 72 h 97"/>
              <a:gd name="T16" fmla="*/ 44 w 97"/>
              <a:gd name="T17" fmla="*/ 75 h 97"/>
              <a:gd name="T18" fmla="*/ 38 w 97"/>
              <a:gd name="T19" fmla="*/ 72 h 97"/>
              <a:gd name="T20" fmla="*/ 38 w 97"/>
              <a:gd name="T21" fmla="*/ 72 h 97"/>
              <a:gd name="T22" fmla="*/ 21 w 97"/>
              <a:gd name="T23" fmla="*/ 55 h 97"/>
              <a:gd name="T24" fmla="*/ 21 w 97"/>
              <a:gd name="T25" fmla="*/ 44 h 97"/>
              <a:gd name="T26" fmla="*/ 32 w 97"/>
              <a:gd name="T27" fmla="*/ 44 h 97"/>
              <a:gd name="T28" fmla="*/ 44 w 97"/>
              <a:gd name="T29" fmla="*/ 55 h 97"/>
              <a:gd name="T30" fmla="*/ 68 w 97"/>
              <a:gd name="T31" fmla="*/ 32 h 97"/>
              <a:gd name="T32" fmla="*/ 79 w 97"/>
              <a:gd name="T33" fmla="*/ 32 h 97"/>
              <a:gd name="T34" fmla="*/ 79 w 97"/>
              <a:gd name="T35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48"/>
          <p:cNvSpPr>
            <a:spLocks noEditPoints="1"/>
          </p:cNvSpPr>
          <p:nvPr/>
        </p:nvSpPr>
        <p:spPr bwMode="auto">
          <a:xfrm>
            <a:off x="6694487" y="2516771"/>
            <a:ext cx="365125" cy="363538"/>
          </a:xfrm>
          <a:custGeom>
            <a:avLst/>
            <a:gdLst>
              <a:gd name="T0" fmla="*/ 79 w 97"/>
              <a:gd name="T1" fmla="*/ 17 h 97"/>
              <a:gd name="T2" fmla="*/ 17 w 97"/>
              <a:gd name="T3" fmla="*/ 17 h 97"/>
              <a:gd name="T4" fmla="*/ 17 w 97"/>
              <a:gd name="T5" fmla="*/ 80 h 97"/>
              <a:gd name="T6" fmla="*/ 79 w 97"/>
              <a:gd name="T7" fmla="*/ 80 h 97"/>
              <a:gd name="T8" fmla="*/ 79 w 97"/>
              <a:gd name="T9" fmla="*/ 17 h 97"/>
              <a:gd name="T10" fmla="*/ 75 w 97"/>
              <a:gd name="T11" fmla="*/ 53 h 97"/>
              <a:gd name="T12" fmla="*/ 59 w 97"/>
              <a:gd name="T13" fmla="*/ 66 h 97"/>
              <a:gd name="T14" fmla="*/ 54 w 97"/>
              <a:gd name="T15" fmla="*/ 63 h 97"/>
              <a:gd name="T16" fmla="*/ 53 w 97"/>
              <a:gd name="T17" fmla="*/ 58 h 97"/>
              <a:gd name="T18" fmla="*/ 48 w 97"/>
              <a:gd name="T19" fmla="*/ 57 h 97"/>
              <a:gd name="T20" fmla="*/ 27 w 97"/>
              <a:gd name="T21" fmla="*/ 57 h 97"/>
              <a:gd name="T22" fmla="*/ 18 w 97"/>
              <a:gd name="T23" fmla="*/ 48 h 97"/>
              <a:gd name="T24" fmla="*/ 27 w 97"/>
              <a:gd name="T25" fmla="*/ 39 h 97"/>
              <a:gd name="T26" fmla="*/ 49 w 97"/>
              <a:gd name="T27" fmla="*/ 39 h 97"/>
              <a:gd name="T28" fmla="*/ 53 w 97"/>
              <a:gd name="T29" fmla="*/ 39 h 97"/>
              <a:gd name="T30" fmla="*/ 54 w 97"/>
              <a:gd name="T31" fmla="*/ 34 h 97"/>
              <a:gd name="T32" fmla="*/ 59 w 97"/>
              <a:gd name="T33" fmla="*/ 31 h 97"/>
              <a:gd name="T34" fmla="*/ 75 w 97"/>
              <a:gd name="T35" fmla="*/ 44 h 97"/>
              <a:gd name="T36" fmla="*/ 75 w 97"/>
              <a:gd name="T37" fmla="*/ 5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49"/>
          <p:cNvSpPr>
            <a:spLocks noEditPoints="1"/>
          </p:cNvSpPr>
          <p:nvPr/>
        </p:nvSpPr>
        <p:spPr bwMode="auto">
          <a:xfrm>
            <a:off x="7169824" y="3646148"/>
            <a:ext cx="360363" cy="363538"/>
          </a:xfrm>
          <a:custGeom>
            <a:avLst/>
            <a:gdLst>
              <a:gd name="T0" fmla="*/ 79 w 96"/>
              <a:gd name="T1" fmla="*/ 17 h 97"/>
              <a:gd name="T2" fmla="*/ 17 w 96"/>
              <a:gd name="T3" fmla="*/ 17 h 97"/>
              <a:gd name="T4" fmla="*/ 17 w 96"/>
              <a:gd name="T5" fmla="*/ 80 h 97"/>
              <a:gd name="T6" fmla="*/ 79 w 96"/>
              <a:gd name="T7" fmla="*/ 80 h 97"/>
              <a:gd name="T8" fmla="*/ 79 w 96"/>
              <a:gd name="T9" fmla="*/ 17 h 97"/>
              <a:gd name="T10" fmla="*/ 69 w 96"/>
              <a:gd name="T11" fmla="*/ 57 h 97"/>
              <a:gd name="T12" fmla="*/ 47 w 96"/>
              <a:gd name="T13" fmla="*/ 57 h 97"/>
              <a:gd name="T14" fmla="*/ 43 w 96"/>
              <a:gd name="T15" fmla="*/ 58 h 97"/>
              <a:gd name="T16" fmla="*/ 42 w 96"/>
              <a:gd name="T17" fmla="*/ 63 h 97"/>
              <a:gd name="T18" fmla="*/ 37 w 96"/>
              <a:gd name="T19" fmla="*/ 66 h 97"/>
              <a:gd name="T20" fmla="*/ 21 w 96"/>
              <a:gd name="T21" fmla="*/ 53 h 97"/>
              <a:gd name="T22" fmla="*/ 21 w 96"/>
              <a:gd name="T23" fmla="*/ 44 h 97"/>
              <a:gd name="T24" fmla="*/ 37 w 96"/>
              <a:gd name="T25" fmla="*/ 31 h 97"/>
              <a:gd name="T26" fmla="*/ 42 w 96"/>
              <a:gd name="T27" fmla="*/ 34 h 97"/>
              <a:gd name="T28" fmla="*/ 43 w 96"/>
              <a:gd name="T29" fmla="*/ 39 h 97"/>
              <a:gd name="T30" fmla="*/ 48 w 96"/>
              <a:gd name="T31" fmla="*/ 39 h 97"/>
              <a:gd name="T32" fmla="*/ 69 w 96"/>
              <a:gd name="T33" fmla="*/ 39 h 97"/>
              <a:gd name="T34" fmla="*/ 78 w 96"/>
              <a:gd name="T35" fmla="*/ 48 h 97"/>
              <a:gd name="T36" fmla="*/ 69 w 96"/>
              <a:gd name="T37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9"/>
          <p:cNvSpPr>
            <a:spLocks noEditPoints="1"/>
          </p:cNvSpPr>
          <p:nvPr/>
        </p:nvSpPr>
        <p:spPr bwMode="auto">
          <a:xfrm>
            <a:off x="5300977" y="2510662"/>
            <a:ext cx="330200" cy="33020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27 w 88"/>
              <a:gd name="T13" fmla="*/ 52 h 88"/>
              <a:gd name="T14" fmla="*/ 19 w 88"/>
              <a:gd name="T15" fmla="*/ 44 h 88"/>
              <a:gd name="T16" fmla="*/ 27 w 88"/>
              <a:gd name="T17" fmla="*/ 36 h 88"/>
              <a:gd name="T18" fmla="*/ 61 w 88"/>
              <a:gd name="T19" fmla="*/ 36 h 88"/>
              <a:gd name="T20" fmla="*/ 68 w 88"/>
              <a:gd name="T21" fmla="*/ 44 h 88"/>
              <a:gd name="T22" fmla="*/ 61 w 88"/>
              <a:gd name="T2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矩形 40"/>
          <p:cNvSpPr/>
          <p:nvPr/>
        </p:nvSpPr>
        <p:spPr>
          <a:xfrm>
            <a:off x="1361504" y="2267889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2" name="矩形 41"/>
          <p:cNvSpPr/>
          <p:nvPr/>
        </p:nvSpPr>
        <p:spPr>
          <a:xfrm>
            <a:off x="620883" y="3473976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3" name="矩形 42"/>
          <p:cNvSpPr/>
          <p:nvPr/>
        </p:nvSpPr>
        <p:spPr>
          <a:xfrm>
            <a:off x="1198254" y="4570675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4" name="矩形 43"/>
          <p:cNvSpPr/>
          <p:nvPr/>
        </p:nvSpPr>
        <p:spPr>
          <a:xfrm>
            <a:off x="7965816" y="3481612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5" name="矩形 44"/>
          <p:cNvSpPr/>
          <p:nvPr/>
        </p:nvSpPr>
        <p:spPr>
          <a:xfrm>
            <a:off x="7382754" y="2362905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6" name="矩形 45"/>
          <p:cNvSpPr/>
          <p:nvPr/>
        </p:nvSpPr>
        <p:spPr>
          <a:xfrm>
            <a:off x="7397342" y="4599383"/>
            <a:ext cx="3593462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2803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569997" y="1458351"/>
            <a:ext cx="3524250" cy="704850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801906"/>
            <a:ext cx="12192000" cy="1524343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739205" y="1458351"/>
            <a:ext cx="3185832" cy="948571"/>
          </a:xfrm>
          <a:prstGeom prst="trapezoid">
            <a:avLst>
              <a:gd name="adj" fmla="val 1987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83608" y="3979068"/>
            <a:ext cx="8494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1F487C"/>
                </a:solidFill>
              </a:rPr>
              <a:t>就是</a:t>
            </a:r>
            <a:r>
              <a:rPr lang="zh-CN" altLang="en-US" sz="5400" dirty="0" smtClean="0">
                <a:solidFill>
                  <a:srgbClr val="1F487C"/>
                </a:solidFill>
              </a:rPr>
              <a:t>在此添加标题内容文本</a:t>
            </a:r>
            <a:endParaRPr lang="zh-CN" altLang="en-US" sz="5400" dirty="0">
              <a:solidFill>
                <a:srgbClr val="1F487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504" y="4148578"/>
            <a:ext cx="967104" cy="66290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03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525" y="38363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1F487C"/>
                </a:solidFill>
              </a:rPr>
              <a:t>LOGO</a:t>
            </a:r>
            <a:endParaRPr lang="zh-CN" altLang="en-US" sz="4800" b="1" dirty="0">
              <a:solidFill>
                <a:srgbClr val="1F487C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5400" y="18107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HUANXIANG PPT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20586" y="5616224"/>
            <a:ext cx="2552727" cy="4381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490077" y="1893537"/>
            <a:ext cx="3310893" cy="3941762"/>
            <a:chOff x="3684588" y="-10437812"/>
            <a:chExt cx="495300" cy="6286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" name="Rectangle 192"/>
            <p:cNvSpPr>
              <a:spLocks noChangeArrowheads="1"/>
            </p:cNvSpPr>
            <p:nvPr/>
          </p:nvSpPr>
          <p:spPr bwMode="auto">
            <a:xfrm>
              <a:off x="3887787" y="-10437812"/>
              <a:ext cx="444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93"/>
            <p:cNvSpPr>
              <a:spLocks noChangeArrowheads="1"/>
            </p:cNvSpPr>
            <p:nvPr/>
          </p:nvSpPr>
          <p:spPr bwMode="auto">
            <a:xfrm>
              <a:off x="3887787" y="-10213975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94"/>
            <p:cNvSpPr>
              <a:spLocks noChangeArrowheads="1"/>
            </p:cNvSpPr>
            <p:nvPr/>
          </p:nvSpPr>
          <p:spPr bwMode="auto">
            <a:xfrm>
              <a:off x="3887787" y="-10010775"/>
              <a:ext cx="444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91"/>
            <p:cNvSpPr>
              <a:spLocks/>
            </p:cNvSpPr>
            <p:nvPr/>
          </p:nvSpPr>
          <p:spPr bwMode="auto">
            <a:xfrm>
              <a:off x="3684588" y="-10145712"/>
              <a:ext cx="473075" cy="112713"/>
            </a:xfrm>
            <a:custGeom>
              <a:avLst/>
              <a:gdLst>
                <a:gd name="T0" fmla="*/ 0 w 298"/>
                <a:gd name="T1" fmla="*/ 35 h 71"/>
                <a:gd name="T2" fmla="*/ 43 w 298"/>
                <a:gd name="T3" fmla="*/ 0 h 71"/>
                <a:gd name="T4" fmla="*/ 298 w 298"/>
                <a:gd name="T5" fmla="*/ 0 h 71"/>
                <a:gd name="T6" fmla="*/ 298 w 298"/>
                <a:gd name="T7" fmla="*/ 71 h 71"/>
                <a:gd name="T8" fmla="*/ 43 w 298"/>
                <a:gd name="T9" fmla="*/ 71 h 71"/>
                <a:gd name="T10" fmla="*/ 0 w 298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71">
                  <a:moveTo>
                    <a:pt x="0" y="35"/>
                  </a:moveTo>
                  <a:lnTo>
                    <a:pt x="43" y="0"/>
                  </a:lnTo>
                  <a:lnTo>
                    <a:pt x="298" y="0"/>
                  </a:lnTo>
                  <a:lnTo>
                    <a:pt x="298" y="71"/>
                  </a:lnTo>
                  <a:lnTo>
                    <a:pt x="43" y="7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90"/>
            <p:cNvSpPr>
              <a:spLocks/>
            </p:cNvSpPr>
            <p:nvPr/>
          </p:nvSpPr>
          <p:spPr bwMode="auto">
            <a:xfrm>
              <a:off x="3706813" y="-10348912"/>
              <a:ext cx="473075" cy="112713"/>
            </a:xfrm>
            <a:custGeom>
              <a:avLst/>
              <a:gdLst>
                <a:gd name="T0" fmla="*/ 298 w 298"/>
                <a:gd name="T1" fmla="*/ 36 h 71"/>
                <a:gd name="T2" fmla="*/ 256 w 298"/>
                <a:gd name="T3" fmla="*/ 71 h 71"/>
                <a:gd name="T4" fmla="*/ 0 w 298"/>
                <a:gd name="T5" fmla="*/ 71 h 71"/>
                <a:gd name="T6" fmla="*/ 0 w 298"/>
                <a:gd name="T7" fmla="*/ 0 h 71"/>
                <a:gd name="T8" fmla="*/ 256 w 298"/>
                <a:gd name="T9" fmla="*/ 0 h 71"/>
                <a:gd name="T10" fmla="*/ 298 w 298"/>
                <a:gd name="T11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71">
                  <a:moveTo>
                    <a:pt x="298" y="36"/>
                  </a:moveTo>
                  <a:lnTo>
                    <a:pt x="256" y="71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98" y="36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977612" y="2173961"/>
            <a:ext cx="2400651" cy="492438"/>
          </a:xfrm>
          <a:prstGeom prst="rect">
            <a:avLst/>
          </a:prstGeom>
          <a:solidFill>
            <a:srgbClr val="FF9900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单击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此添加文本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77612" y="2710025"/>
            <a:ext cx="36619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400" dirty="0">
              <a:solidFill>
                <a:srgbClr val="1B2831"/>
              </a:solidFill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1945203" y="2173961"/>
            <a:ext cx="2400651" cy="492438"/>
          </a:xfrm>
          <a:prstGeom prst="rect">
            <a:avLst/>
          </a:prstGeom>
          <a:solidFill>
            <a:srgbClr val="1F487C"/>
          </a:solidFill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bg1"/>
                </a:solidFill>
              </a:rPr>
              <a:t>单击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此添加文本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3916" y="2710025"/>
            <a:ext cx="36619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400" dirty="0">
              <a:solidFill>
                <a:srgbClr val="1B283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5076557" y="258983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</a:rPr>
              <a:t>在此添加关键字</a:t>
            </a:r>
          </a:p>
        </p:txBody>
      </p:sp>
      <p:sp>
        <p:nvSpPr>
          <p:cNvPr id="22" name="矩形 21"/>
          <p:cNvSpPr/>
          <p:nvPr/>
        </p:nvSpPr>
        <p:spPr>
          <a:xfrm flipH="1">
            <a:off x="5114269" y="389376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</a:rPr>
              <a:t>在此添加关键字</a:t>
            </a:r>
          </a:p>
        </p:txBody>
      </p:sp>
    </p:spTree>
    <p:extLst>
      <p:ext uri="{BB962C8B-B14F-4D97-AF65-F5344CB8AC3E}">
        <p14:creationId xmlns:p14="http://schemas.microsoft.com/office/powerpoint/2010/main" val="29160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8741" y="2438400"/>
            <a:ext cx="3982065" cy="65876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4680474" y="2438401"/>
            <a:ext cx="1421885" cy="1430286"/>
          </a:xfrm>
          <a:custGeom>
            <a:avLst/>
            <a:gdLst>
              <a:gd name="connsiteX0" fmla="*/ 0 w 591715"/>
              <a:gd name="connsiteY0" fmla="*/ 658761 h 658761"/>
              <a:gd name="connsiteX1" fmla="*/ 0 w 591715"/>
              <a:gd name="connsiteY1" fmla="*/ 0 h 658761"/>
              <a:gd name="connsiteX2" fmla="*/ 591715 w 591715"/>
              <a:gd name="connsiteY2" fmla="*/ 658761 h 658761"/>
              <a:gd name="connsiteX3" fmla="*/ 0 w 591715"/>
              <a:gd name="connsiteY3" fmla="*/ 658761 h 658761"/>
              <a:gd name="connsiteX0" fmla="*/ 0 w 1429915"/>
              <a:gd name="connsiteY0" fmla="*/ 658761 h 1135011"/>
              <a:gd name="connsiteX1" fmla="*/ 0 w 1429915"/>
              <a:gd name="connsiteY1" fmla="*/ 0 h 1135011"/>
              <a:gd name="connsiteX2" fmla="*/ 1429915 w 1429915"/>
              <a:gd name="connsiteY2" fmla="*/ 1135011 h 1135011"/>
              <a:gd name="connsiteX3" fmla="*/ 0 w 1429915"/>
              <a:gd name="connsiteY3" fmla="*/ 658761 h 1135011"/>
              <a:gd name="connsiteX0" fmla="*/ 0 w 1420390"/>
              <a:gd name="connsiteY0" fmla="*/ 658761 h 1430286"/>
              <a:gd name="connsiteX1" fmla="*/ 0 w 1420390"/>
              <a:gd name="connsiteY1" fmla="*/ 0 h 1430286"/>
              <a:gd name="connsiteX2" fmla="*/ 1420390 w 1420390"/>
              <a:gd name="connsiteY2" fmla="*/ 1430286 h 1430286"/>
              <a:gd name="connsiteX3" fmla="*/ 0 w 1420390"/>
              <a:gd name="connsiteY3" fmla="*/ 658761 h 14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390" h="1430286">
                <a:moveTo>
                  <a:pt x="0" y="658761"/>
                </a:moveTo>
                <a:lnTo>
                  <a:pt x="0" y="0"/>
                </a:lnTo>
                <a:lnTo>
                  <a:pt x="1420390" y="1430286"/>
                </a:lnTo>
                <a:lnTo>
                  <a:pt x="0" y="658761"/>
                </a:lnTo>
                <a:close/>
              </a:path>
            </a:pathLst>
          </a:cu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8741" y="3434417"/>
            <a:ext cx="3982065" cy="65876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>
            <a:off x="4680806" y="3434417"/>
            <a:ext cx="1429915" cy="658761"/>
          </a:xfrm>
          <a:custGeom>
            <a:avLst/>
            <a:gdLst>
              <a:gd name="connsiteX0" fmla="*/ 0 w 591715"/>
              <a:gd name="connsiteY0" fmla="*/ 658761 h 658761"/>
              <a:gd name="connsiteX1" fmla="*/ 0 w 591715"/>
              <a:gd name="connsiteY1" fmla="*/ 0 h 658761"/>
              <a:gd name="connsiteX2" fmla="*/ 591715 w 591715"/>
              <a:gd name="connsiteY2" fmla="*/ 658761 h 658761"/>
              <a:gd name="connsiteX3" fmla="*/ 0 w 591715"/>
              <a:gd name="connsiteY3" fmla="*/ 658761 h 658761"/>
              <a:gd name="connsiteX0" fmla="*/ 0 w 1372765"/>
              <a:gd name="connsiteY0" fmla="*/ 658761 h 811161"/>
              <a:gd name="connsiteX1" fmla="*/ 0 w 1372765"/>
              <a:gd name="connsiteY1" fmla="*/ 0 h 811161"/>
              <a:gd name="connsiteX2" fmla="*/ 1372765 w 1372765"/>
              <a:gd name="connsiteY2" fmla="*/ 811161 h 811161"/>
              <a:gd name="connsiteX3" fmla="*/ 0 w 1372765"/>
              <a:gd name="connsiteY3" fmla="*/ 658761 h 811161"/>
              <a:gd name="connsiteX0" fmla="*/ 0 w 1429915"/>
              <a:gd name="connsiteY0" fmla="*/ 658761 h 658761"/>
              <a:gd name="connsiteX1" fmla="*/ 0 w 1429915"/>
              <a:gd name="connsiteY1" fmla="*/ 0 h 658761"/>
              <a:gd name="connsiteX2" fmla="*/ 1429915 w 1429915"/>
              <a:gd name="connsiteY2" fmla="*/ 430161 h 658761"/>
              <a:gd name="connsiteX3" fmla="*/ 0 w 1429915"/>
              <a:gd name="connsiteY3" fmla="*/ 658761 h 65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915" h="658761">
                <a:moveTo>
                  <a:pt x="0" y="658761"/>
                </a:moveTo>
                <a:lnTo>
                  <a:pt x="0" y="0"/>
                </a:lnTo>
                <a:lnTo>
                  <a:pt x="1429915" y="430161"/>
                </a:lnTo>
                <a:lnTo>
                  <a:pt x="0" y="658761"/>
                </a:lnTo>
                <a:close/>
              </a:path>
            </a:pathLst>
          </a:cu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8741" y="4430435"/>
            <a:ext cx="3982065" cy="65876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flipV="1">
            <a:off x="4680806" y="3868460"/>
            <a:ext cx="1395257" cy="1220736"/>
          </a:xfrm>
          <a:custGeom>
            <a:avLst/>
            <a:gdLst>
              <a:gd name="connsiteX0" fmla="*/ 0 w 1271432"/>
              <a:gd name="connsiteY0" fmla="*/ 658761 h 658761"/>
              <a:gd name="connsiteX1" fmla="*/ 0 w 1271432"/>
              <a:gd name="connsiteY1" fmla="*/ 0 h 658761"/>
              <a:gd name="connsiteX2" fmla="*/ 1271432 w 1271432"/>
              <a:gd name="connsiteY2" fmla="*/ 658761 h 658761"/>
              <a:gd name="connsiteX3" fmla="*/ 0 w 1271432"/>
              <a:gd name="connsiteY3" fmla="*/ 658761 h 658761"/>
              <a:gd name="connsiteX0" fmla="*/ 0 w 1395257"/>
              <a:gd name="connsiteY0" fmla="*/ 658761 h 1220736"/>
              <a:gd name="connsiteX1" fmla="*/ 0 w 1395257"/>
              <a:gd name="connsiteY1" fmla="*/ 0 h 1220736"/>
              <a:gd name="connsiteX2" fmla="*/ 1395257 w 1395257"/>
              <a:gd name="connsiteY2" fmla="*/ 1220736 h 1220736"/>
              <a:gd name="connsiteX3" fmla="*/ 0 w 1395257"/>
              <a:gd name="connsiteY3" fmla="*/ 658761 h 12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257" h="1220736">
                <a:moveTo>
                  <a:pt x="0" y="658761"/>
                </a:moveTo>
                <a:lnTo>
                  <a:pt x="0" y="0"/>
                </a:lnTo>
                <a:lnTo>
                  <a:pt x="1395257" y="1220736"/>
                </a:lnTo>
                <a:lnTo>
                  <a:pt x="0" y="658761"/>
                </a:lnTo>
                <a:close/>
              </a:path>
            </a:pathLst>
          </a:cu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383069" y="2438400"/>
            <a:ext cx="3982065" cy="65876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383069" y="3434417"/>
            <a:ext cx="3982065" cy="65876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383069" y="4430435"/>
            <a:ext cx="3982065" cy="65876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flipH="1">
            <a:off x="6111053" y="2438401"/>
            <a:ext cx="1285142" cy="1430286"/>
          </a:xfrm>
          <a:custGeom>
            <a:avLst/>
            <a:gdLst>
              <a:gd name="connsiteX0" fmla="*/ 0 w 1323242"/>
              <a:gd name="connsiteY0" fmla="*/ 658761 h 658761"/>
              <a:gd name="connsiteX1" fmla="*/ 0 w 1323242"/>
              <a:gd name="connsiteY1" fmla="*/ 0 h 658761"/>
              <a:gd name="connsiteX2" fmla="*/ 1323242 w 1323242"/>
              <a:gd name="connsiteY2" fmla="*/ 658761 h 658761"/>
              <a:gd name="connsiteX3" fmla="*/ 0 w 1323242"/>
              <a:gd name="connsiteY3" fmla="*/ 658761 h 658761"/>
              <a:gd name="connsiteX0" fmla="*/ 0 w 1285142"/>
              <a:gd name="connsiteY0" fmla="*/ 658761 h 1430286"/>
              <a:gd name="connsiteX1" fmla="*/ 0 w 1285142"/>
              <a:gd name="connsiteY1" fmla="*/ 0 h 1430286"/>
              <a:gd name="connsiteX2" fmla="*/ 1285142 w 1285142"/>
              <a:gd name="connsiteY2" fmla="*/ 1430286 h 1430286"/>
              <a:gd name="connsiteX3" fmla="*/ 0 w 1285142"/>
              <a:gd name="connsiteY3" fmla="*/ 658761 h 14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142" h="1430286">
                <a:moveTo>
                  <a:pt x="0" y="658761"/>
                </a:moveTo>
                <a:lnTo>
                  <a:pt x="0" y="0"/>
                </a:lnTo>
                <a:lnTo>
                  <a:pt x="1285142" y="1430286"/>
                </a:lnTo>
                <a:lnTo>
                  <a:pt x="0" y="658761"/>
                </a:lnTo>
                <a:close/>
              </a:path>
            </a:pathLst>
          </a:cu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6082479" y="3434416"/>
            <a:ext cx="1313716" cy="658761"/>
          </a:xfrm>
          <a:custGeom>
            <a:avLst/>
            <a:gdLst>
              <a:gd name="connsiteX0" fmla="*/ 0 w 1323241"/>
              <a:gd name="connsiteY0" fmla="*/ 658761 h 658761"/>
              <a:gd name="connsiteX1" fmla="*/ 0 w 1323241"/>
              <a:gd name="connsiteY1" fmla="*/ 0 h 658761"/>
              <a:gd name="connsiteX2" fmla="*/ 1323241 w 1323241"/>
              <a:gd name="connsiteY2" fmla="*/ 658761 h 658761"/>
              <a:gd name="connsiteX3" fmla="*/ 0 w 1323241"/>
              <a:gd name="connsiteY3" fmla="*/ 658761 h 658761"/>
              <a:gd name="connsiteX0" fmla="*/ 0 w 1313716"/>
              <a:gd name="connsiteY0" fmla="*/ 658761 h 658761"/>
              <a:gd name="connsiteX1" fmla="*/ 0 w 1313716"/>
              <a:gd name="connsiteY1" fmla="*/ 0 h 658761"/>
              <a:gd name="connsiteX2" fmla="*/ 1313716 w 1313716"/>
              <a:gd name="connsiteY2" fmla="*/ 439686 h 658761"/>
              <a:gd name="connsiteX3" fmla="*/ 0 w 1313716"/>
              <a:gd name="connsiteY3" fmla="*/ 658761 h 65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716" h="658761">
                <a:moveTo>
                  <a:pt x="0" y="658761"/>
                </a:moveTo>
                <a:lnTo>
                  <a:pt x="0" y="0"/>
                </a:lnTo>
                <a:lnTo>
                  <a:pt x="1313716" y="439686"/>
                </a:lnTo>
                <a:lnTo>
                  <a:pt x="0" y="658761"/>
                </a:lnTo>
                <a:close/>
              </a:path>
            </a:pathLst>
          </a:cu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 flipV="1">
            <a:off x="6103343" y="3887510"/>
            <a:ext cx="1292852" cy="1201686"/>
          </a:xfrm>
          <a:custGeom>
            <a:avLst/>
            <a:gdLst>
              <a:gd name="connsiteX0" fmla="*/ 0 w 1121402"/>
              <a:gd name="connsiteY0" fmla="*/ 658761 h 658761"/>
              <a:gd name="connsiteX1" fmla="*/ 0 w 1121402"/>
              <a:gd name="connsiteY1" fmla="*/ 0 h 658761"/>
              <a:gd name="connsiteX2" fmla="*/ 1121402 w 1121402"/>
              <a:gd name="connsiteY2" fmla="*/ 658761 h 658761"/>
              <a:gd name="connsiteX3" fmla="*/ 0 w 1121402"/>
              <a:gd name="connsiteY3" fmla="*/ 658761 h 658761"/>
              <a:gd name="connsiteX0" fmla="*/ 0 w 1292852"/>
              <a:gd name="connsiteY0" fmla="*/ 658761 h 1201686"/>
              <a:gd name="connsiteX1" fmla="*/ 0 w 1292852"/>
              <a:gd name="connsiteY1" fmla="*/ 0 h 1201686"/>
              <a:gd name="connsiteX2" fmla="*/ 1292852 w 1292852"/>
              <a:gd name="connsiteY2" fmla="*/ 1201686 h 1201686"/>
              <a:gd name="connsiteX3" fmla="*/ 0 w 1292852"/>
              <a:gd name="connsiteY3" fmla="*/ 658761 h 12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852" h="1201686">
                <a:moveTo>
                  <a:pt x="0" y="658761"/>
                </a:moveTo>
                <a:lnTo>
                  <a:pt x="0" y="0"/>
                </a:lnTo>
                <a:lnTo>
                  <a:pt x="1292852" y="1201686"/>
                </a:lnTo>
                <a:lnTo>
                  <a:pt x="0" y="658761"/>
                </a:lnTo>
                <a:close/>
              </a:path>
            </a:pathLst>
          </a:cu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4742191" y="2898000"/>
            <a:ext cx="2707618" cy="3960000"/>
            <a:chOff x="13665200" y="16497300"/>
            <a:chExt cx="487363" cy="712788"/>
          </a:xfrm>
          <a:solidFill>
            <a:srgbClr val="1F487C"/>
          </a:solidFill>
        </p:grpSpPr>
        <p:sp>
          <p:nvSpPr>
            <p:cNvPr id="7" name="Freeform 1517"/>
            <p:cNvSpPr>
              <a:spLocks/>
            </p:cNvSpPr>
            <p:nvPr/>
          </p:nvSpPr>
          <p:spPr bwMode="auto">
            <a:xfrm>
              <a:off x="13795375" y="16497300"/>
              <a:ext cx="225425" cy="588963"/>
            </a:xfrm>
            <a:custGeom>
              <a:avLst/>
              <a:gdLst>
                <a:gd name="T0" fmla="*/ 0 w 60"/>
                <a:gd name="T1" fmla="*/ 152 h 157"/>
                <a:gd name="T2" fmla="*/ 1 w 60"/>
                <a:gd name="T3" fmla="*/ 151 h 157"/>
                <a:gd name="T4" fmla="*/ 1 w 60"/>
                <a:gd name="T5" fmla="*/ 151 h 157"/>
                <a:gd name="T6" fmla="*/ 4 w 60"/>
                <a:gd name="T7" fmla="*/ 147 h 157"/>
                <a:gd name="T8" fmla="*/ 4 w 60"/>
                <a:gd name="T9" fmla="*/ 147 h 157"/>
                <a:gd name="T10" fmla="*/ 12 w 60"/>
                <a:gd name="T11" fmla="*/ 125 h 157"/>
                <a:gd name="T12" fmla="*/ 12 w 60"/>
                <a:gd name="T13" fmla="*/ 125 h 157"/>
                <a:gd name="T14" fmla="*/ 25 w 60"/>
                <a:gd name="T15" fmla="*/ 4 h 157"/>
                <a:gd name="T16" fmla="*/ 25 w 60"/>
                <a:gd name="T17" fmla="*/ 4 h 157"/>
                <a:gd name="T18" fmla="*/ 25 w 60"/>
                <a:gd name="T19" fmla="*/ 0 h 157"/>
                <a:gd name="T20" fmla="*/ 28 w 60"/>
                <a:gd name="T21" fmla="*/ 0 h 157"/>
                <a:gd name="T22" fmla="*/ 35 w 60"/>
                <a:gd name="T23" fmla="*/ 0 h 157"/>
                <a:gd name="T24" fmla="*/ 35 w 60"/>
                <a:gd name="T25" fmla="*/ 4 h 157"/>
                <a:gd name="T26" fmla="*/ 59 w 60"/>
                <a:gd name="T27" fmla="*/ 151 h 157"/>
                <a:gd name="T28" fmla="*/ 59 w 60"/>
                <a:gd name="T29" fmla="*/ 151 h 157"/>
                <a:gd name="T30" fmla="*/ 60 w 60"/>
                <a:gd name="T31" fmla="*/ 152 h 157"/>
                <a:gd name="T32" fmla="*/ 60 w 60"/>
                <a:gd name="T33" fmla="*/ 152 h 157"/>
                <a:gd name="T34" fmla="*/ 60 w 60"/>
                <a:gd name="T35" fmla="*/ 152 h 157"/>
                <a:gd name="T36" fmla="*/ 55 w 60"/>
                <a:gd name="T37" fmla="*/ 157 h 157"/>
                <a:gd name="T38" fmla="*/ 30 w 60"/>
                <a:gd name="T39" fmla="*/ 47 h 157"/>
                <a:gd name="T40" fmla="*/ 30 w 60"/>
                <a:gd name="T41" fmla="*/ 47 h 157"/>
                <a:gd name="T42" fmla="*/ 5 w 60"/>
                <a:gd name="T43" fmla="*/ 157 h 157"/>
                <a:gd name="T44" fmla="*/ 5 w 60"/>
                <a:gd name="T45" fmla="*/ 157 h 157"/>
                <a:gd name="T46" fmla="*/ 0 w 60"/>
                <a:gd name="T47" fmla="*/ 15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" h="157">
                  <a:moveTo>
                    <a:pt x="0" y="152"/>
                  </a:moveTo>
                  <a:cubicBezTo>
                    <a:pt x="0" y="152"/>
                    <a:pt x="1" y="152"/>
                    <a:pt x="1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0"/>
                    <a:pt x="3" y="149"/>
                    <a:pt x="4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6" y="143"/>
                    <a:pt x="9" y="136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8" y="104"/>
                    <a:pt x="25" y="66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13"/>
                    <a:pt x="55" y="145"/>
                    <a:pt x="59" y="151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9" y="152"/>
                    <a:pt x="60" y="152"/>
                    <a:pt x="60" y="152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4" y="156"/>
                    <a:pt x="35" y="13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136"/>
                    <a:pt x="6" y="156"/>
                    <a:pt x="5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0" y="152"/>
                    <a:pt x="0" y="152"/>
                    <a:pt x="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18"/>
            <p:cNvSpPr>
              <a:spLocks noEditPoints="1"/>
            </p:cNvSpPr>
            <p:nvPr/>
          </p:nvSpPr>
          <p:spPr bwMode="auto">
            <a:xfrm>
              <a:off x="13665200" y="17041813"/>
              <a:ext cx="487363" cy="168275"/>
            </a:xfrm>
            <a:custGeom>
              <a:avLst/>
              <a:gdLst>
                <a:gd name="T0" fmla="*/ 97 w 130"/>
                <a:gd name="T1" fmla="*/ 45 h 45"/>
                <a:gd name="T2" fmla="*/ 97 w 130"/>
                <a:gd name="T3" fmla="*/ 43 h 45"/>
                <a:gd name="T4" fmla="*/ 65 w 130"/>
                <a:gd name="T5" fmla="*/ 28 h 45"/>
                <a:gd name="T6" fmla="*/ 65 w 130"/>
                <a:gd name="T7" fmla="*/ 28 h 45"/>
                <a:gd name="T8" fmla="*/ 34 w 130"/>
                <a:gd name="T9" fmla="*/ 43 h 45"/>
                <a:gd name="T10" fmla="*/ 34 w 130"/>
                <a:gd name="T11" fmla="*/ 43 h 45"/>
                <a:gd name="T12" fmla="*/ 33 w 130"/>
                <a:gd name="T13" fmla="*/ 45 h 45"/>
                <a:gd name="T14" fmla="*/ 0 w 130"/>
                <a:gd name="T15" fmla="*/ 45 h 45"/>
                <a:gd name="T16" fmla="*/ 3 w 130"/>
                <a:gd name="T17" fmla="*/ 40 h 45"/>
                <a:gd name="T18" fmla="*/ 65 w 130"/>
                <a:gd name="T19" fmla="*/ 0 h 45"/>
                <a:gd name="T20" fmla="*/ 65 w 130"/>
                <a:gd name="T21" fmla="*/ 0 h 45"/>
                <a:gd name="T22" fmla="*/ 127 w 130"/>
                <a:gd name="T23" fmla="*/ 40 h 45"/>
                <a:gd name="T24" fmla="*/ 127 w 130"/>
                <a:gd name="T25" fmla="*/ 40 h 45"/>
                <a:gd name="T26" fmla="*/ 130 w 130"/>
                <a:gd name="T27" fmla="*/ 45 h 45"/>
                <a:gd name="T28" fmla="*/ 97 w 130"/>
                <a:gd name="T29" fmla="*/ 45 h 45"/>
                <a:gd name="T30" fmla="*/ 31 w 130"/>
                <a:gd name="T31" fmla="*/ 41 h 45"/>
                <a:gd name="T32" fmla="*/ 31 w 130"/>
                <a:gd name="T33" fmla="*/ 38 h 45"/>
                <a:gd name="T34" fmla="*/ 31 w 130"/>
                <a:gd name="T35" fmla="*/ 41 h 45"/>
                <a:gd name="T36" fmla="*/ 119 w 130"/>
                <a:gd name="T37" fmla="*/ 38 h 45"/>
                <a:gd name="T38" fmla="*/ 65 w 130"/>
                <a:gd name="T39" fmla="*/ 6 h 45"/>
                <a:gd name="T40" fmla="*/ 65 w 130"/>
                <a:gd name="T41" fmla="*/ 6 h 45"/>
                <a:gd name="T42" fmla="*/ 11 w 130"/>
                <a:gd name="T43" fmla="*/ 38 h 45"/>
                <a:gd name="T44" fmla="*/ 11 w 130"/>
                <a:gd name="T45" fmla="*/ 38 h 45"/>
                <a:gd name="T46" fmla="*/ 29 w 130"/>
                <a:gd name="T47" fmla="*/ 38 h 45"/>
                <a:gd name="T48" fmla="*/ 65 w 130"/>
                <a:gd name="T49" fmla="*/ 22 h 45"/>
                <a:gd name="T50" fmla="*/ 65 w 130"/>
                <a:gd name="T51" fmla="*/ 22 h 45"/>
                <a:gd name="T52" fmla="*/ 101 w 130"/>
                <a:gd name="T53" fmla="*/ 38 h 45"/>
                <a:gd name="T54" fmla="*/ 101 w 130"/>
                <a:gd name="T55" fmla="*/ 38 h 45"/>
                <a:gd name="T56" fmla="*/ 119 w 130"/>
                <a:gd name="T57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45">
                  <a:moveTo>
                    <a:pt x="97" y="45"/>
                  </a:moveTo>
                  <a:cubicBezTo>
                    <a:pt x="97" y="43"/>
                    <a:pt x="97" y="43"/>
                    <a:pt x="97" y="43"/>
                  </a:cubicBezTo>
                  <a:cubicBezTo>
                    <a:pt x="89" y="34"/>
                    <a:pt x="78" y="28"/>
                    <a:pt x="65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52" y="28"/>
                    <a:pt x="41" y="34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13" y="16"/>
                    <a:pt x="37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93" y="0"/>
                    <a:pt x="117" y="16"/>
                    <a:pt x="127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97" y="45"/>
                    <a:pt x="97" y="45"/>
                    <a:pt x="97" y="45"/>
                  </a:cubicBezTo>
                  <a:close/>
                  <a:moveTo>
                    <a:pt x="31" y="41"/>
                  </a:moveTo>
                  <a:cubicBezTo>
                    <a:pt x="31" y="38"/>
                    <a:pt x="31" y="38"/>
                    <a:pt x="31" y="38"/>
                  </a:cubicBezTo>
                  <a:cubicBezTo>
                    <a:pt x="31" y="41"/>
                    <a:pt x="31" y="41"/>
                    <a:pt x="31" y="41"/>
                  </a:cubicBezTo>
                  <a:close/>
                  <a:moveTo>
                    <a:pt x="119" y="38"/>
                  </a:moveTo>
                  <a:cubicBezTo>
                    <a:pt x="108" y="19"/>
                    <a:pt x="88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42" y="6"/>
                    <a:pt x="22" y="19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8" y="28"/>
                    <a:pt x="51" y="22"/>
                    <a:pt x="65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9" y="22"/>
                    <a:pt x="92" y="28"/>
                    <a:pt x="101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19" y="38"/>
                    <a:pt x="119" y="38"/>
                    <a:pt x="1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519"/>
            <p:cNvSpPr>
              <a:spLocks/>
            </p:cNvSpPr>
            <p:nvPr/>
          </p:nvSpPr>
          <p:spPr bwMode="auto">
            <a:xfrm>
              <a:off x="13863638" y="16940213"/>
              <a:ext cx="90488" cy="22225"/>
            </a:xfrm>
            <a:custGeom>
              <a:avLst/>
              <a:gdLst>
                <a:gd name="T0" fmla="*/ 0 w 57"/>
                <a:gd name="T1" fmla="*/ 14 h 14"/>
                <a:gd name="T2" fmla="*/ 0 w 57"/>
                <a:gd name="T3" fmla="*/ 0 h 14"/>
                <a:gd name="T4" fmla="*/ 57 w 57"/>
                <a:gd name="T5" fmla="*/ 0 h 14"/>
                <a:gd name="T6" fmla="*/ 57 w 57"/>
                <a:gd name="T7" fmla="*/ 14 h 14"/>
                <a:gd name="T8" fmla="*/ 0 w 57"/>
                <a:gd name="T9" fmla="*/ 14 h 14"/>
                <a:gd name="T10" fmla="*/ 0 w 57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">
                  <a:moveTo>
                    <a:pt x="0" y="14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520"/>
            <p:cNvSpPr>
              <a:spLocks noEditPoints="1"/>
            </p:cNvSpPr>
            <p:nvPr/>
          </p:nvSpPr>
          <p:spPr bwMode="auto">
            <a:xfrm>
              <a:off x="13871575" y="16978313"/>
              <a:ext cx="77788" cy="52388"/>
            </a:xfrm>
            <a:custGeom>
              <a:avLst/>
              <a:gdLst>
                <a:gd name="T0" fmla="*/ 3 w 21"/>
                <a:gd name="T1" fmla="*/ 1 h 14"/>
                <a:gd name="T2" fmla="*/ 3 w 21"/>
                <a:gd name="T3" fmla="*/ 0 h 14"/>
                <a:gd name="T4" fmla="*/ 16 w 21"/>
                <a:gd name="T5" fmla="*/ 0 h 14"/>
                <a:gd name="T6" fmla="*/ 21 w 21"/>
                <a:gd name="T7" fmla="*/ 13 h 14"/>
                <a:gd name="T8" fmla="*/ 20 w 21"/>
                <a:gd name="T9" fmla="*/ 13 h 14"/>
                <a:gd name="T10" fmla="*/ 9 w 21"/>
                <a:gd name="T11" fmla="*/ 12 h 14"/>
                <a:gd name="T12" fmla="*/ 9 w 21"/>
                <a:gd name="T13" fmla="*/ 12 h 14"/>
                <a:gd name="T14" fmla="*/ 1 w 21"/>
                <a:gd name="T15" fmla="*/ 13 h 14"/>
                <a:gd name="T16" fmla="*/ 1 w 21"/>
                <a:gd name="T17" fmla="*/ 13 h 14"/>
                <a:gd name="T18" fmla="*/ 0 w 21"/>
                <a:gd name="T19" fmla="*/ 14 h 14"/>
                <a:gd name="T20" fmla="*/ 3 w 21"/>
                <a:gd name="T21" fmla="*/ 1 h 14"/>
                <a:gd name="T22" fmla="*/ 2 w 21"/>
                <a:gd name="T23" fmla="*/ 11 h 14"/>
                <a:gd name="T24" fmla="*/ 9 w 21"/>
                <a:gd name="T25" fmla="*/ 11 h 14"/>
                <a:gd name="T26" fmla="*/ 9 w 21"/>
                <a:gd name="T27" fmla="*/ 11 h 14"/>
                <a:gd name="T28" fmla="*/ 19 w 21"/>
                <a:gd name="T29" fmla="*/ 11 h 14"/>
                <a:gd name="T30" fmla="*/ 19 w 21"/>
                <a:gd name="T31" fmla="*/ 11 h 14"/>
                <a:gd name="T32" fmla="*/ 15 w 21"/>
                <a:gd name="T33" fmla="*/ 2 h 14"/>
                <a:gd name="T34" fmla="*/ 4 w 21"/>
                <a:gd name="T35" fmla="*/ 2 h 14"/>
                <a:gd name="T36" fmla="*/ 2 w 21"/>
                <a:gd name="T3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14">
                  <a:moveTo>
                    <a:pt x="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4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6" y="12"/>
                    <a:pt x="3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"/>
                    <a:pt x="3" y="1"/>
                    <a:pt x="3" y="1"/>
                  </a:cubicBezTo>
                  <a:close/>
                  <a:moveTo>
                    <a:pt x="2" y="11"/>
                  </a:moveTo>
                  <a:cubicBezTo>
                    <a:pt x="4" y="11"/>
                    <a:pt x="7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1"/>
                    <a:pt x="17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11"/>
                    <a:pt x="2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7492139" y="2438399"/>
            <a:ext cx="3593462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5" name="矩形 24"/>
          <p:cNvSpPr/>
          <p:nvPr/>
        </p:nvSpPr>
        <p:spPr>
          <a:xfrm>
            <a:off x="7492139" y="3446850"/>
            <a:ext cx="3593462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6" name="矩形 25"/>
          <p:cNvSpPr/>
          <p:nvPr/>
        </p:nvSpPr>
        <p:spPr>
          <a:xfrm>
            <a:off x="7492139" y="4436651"/>
            <a:ext cx="3593462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7" name="矩形 26"/>
          <p:cNvSpPr/>
          <p:nvPr/>
        </p:nvSpPr>
        <p:spPr>
          <a:xfrm>
            <a:off x="858355" y="2450834"/>
            <a:ext cx="3593462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bg1"/>
                </a:solidFill>
              </a:rPr>
              <a:t>在此添加关键字</a:t>
            </a:r>
          </a:p>
          <a:p>
            <a:pPr algn="r"/>
            <a:r>
              <a:rPr lang="en-US" altLang="zh-CN" sz="11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8" name="矩形 27"/>
          <p:cNvSpPr/>
          <p:nvPr/>
        </p:nvSpPr>
        <p:spPr>
          <a:xfrm>
            <a:off x="858355" y="3446850"/>
            <a:ext cx="3593462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bg1"/>
                </a:solidFill>
              </a:rPr>
              <a:t>在此添加关键字</a:t>
            </a:r>
          </a:p>
          <a:p>
            <a:pPr algn="r"/>
            <a:r>
              <a:rPr lang="en-US" altLang="zh-CN" sz="11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9" name="矩形 28"/>
          <p:cNvSpPr/>
          <p:nvPr/>
        </p:nvSpPr>
        <p:spPr>
          <a:xfrm>
            <a:off x="858355" y="4436651"/>
            <a:ext cx="3593462" cy="6463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bg1"/>
                </a:solidFill>
              </a:rPr>
              <a:t>在此添加关键字</a:t>
            </a:r>
          </a:p>
          <a:p>
            <a:pPr algn="r"/>
            <a:r>
              <a:rPr lang="en-US" altLang="zh-CN" sz="11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38074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18934" y="2088019"/>
            <a:ext cx="1619999" cy="2160000"/>
            <a:chOff x="5816601" y="-11436350"/>
            <a:chExt cx="404813" cy="539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78"/>
            <p:cNvSpPr>
              <a:spLocks/>
            </p:cNvSpPr>
            <p:nvPr/>
          </p:nvSpPr>
          <p:spPr bwMode="auto">
            <a:xfrm>
              <a:off x="5816601" y="-11345862"/>
              <a:ext cx="404813" cy="449263"/>
            </a:xfrm>
            <a:custGeom>
              <a:avLst/>
              <a:gdLst>
                <a:gd name="T0" fmla="*/ 43 w 255"/>
                <a:gd name="T1" fmla="*/ 92 h 283"/>
                <a:gd name="T2" fmla="*/ 99 w 255"/>
                <a:gd name="T3" fmla="*/ 35 h 283"/>
                <a:gd name="T4" fmla="*/ 128 w 255"/>
                <a:gd name="T5" fmla="*/ 35 h 283"/>
                <a:gd name="T6" fmla="*/ 85 w 255"/>
                <a:gd name="T7" fmla="*/ 113 h 283"/>
                <a:gd name="T8" fmla="*/ 85 w 255"/>
                <a:gd name="T9" fmla="*/ 198 h 283"/>
                <a:gd name="T10" fmla="*/ 0 w 255"/>
                <a:gd name="T11" fmla="*/ 198 h 283"/>
                <a:gd name="T12" fmla="*/ 0 w 255"/>
                <a:gd name="T13" fmla="*/ 227 h 283"/>
                <a:gd name="T14" fmla="*/ 113 w 255"/>
                <a:gd name="T15" fmla="*/ 227 h 283"/>
                <a:gd name="T16" fmla="*/ 113 w 255"/>
                <a:gd name="T17" fmla="*/ 141 h 283"/>
                <a:gd name="T18" fmla="*/ 170 w 255"/>
                <a:gd name="T19" fmla="*/ 191 h 283"/>
                <a:gd name="T20" fmla="*/ 170 w 255"/>
                <a:gd name="T21" fmla="*/ 283 h 283"/>
                <a:gd name="T22" fmla="*/ 199 w 255"/>
                <a:gd name="T23" fmla="*/ 283 h 283"/>
                <a:gd name="T24" fmla="*/ 199 w 255"/>
                <a:gd name="T25" fmla="*/ 170 h 283"/>
                <a:gd name="T26" fmla="*/ 142 w 255"/>
                <a:gd name="T27" fmla="*/ 120 h 283"/>
                <a:gd name="T28" fmla="*/ 156 w 255"/>
                <a:gd name="T29" fmla="*/ 85 h 283"/>
                <a:gd name="T30" fmla="*/ 170 w 255"/>
                <a:gd name="T31" fmla="*/ 99 h 283"/>
                <a:gd name="T32" fmla="*/ 255 w 255"/>
                <a:gd name="T33" fmla="*/ 99 h 283"/>
                <a:gd name="T34" fmla="*/ 255 w 255"/>
                <a:gd name="T35" fmla="*/ 71 h 283"/>
                <a:gd name="T36" fmla="*/ 184 w 255"/>
                <a:gd name="T37" fmla="*/ 71 h 283"/>
                <a:gd name="T38" fmla="*/ 184 w 255"/>
                <a:gd name="T39" fmla="*/ 0 h 283"/>
                <a:gd name="T40" fmla="*/ 85 w 255"/>
                <a:gd name="T41" fmla="*/ 0 h 283"/>
                <a:gd name="T42" fmla="*/ 28 w 255"/>
                <a:gd name="T43" fmla="*/ 78 h 283"/>
                <a:gd name="T44" fmla="*/ 43 w 255"/>
                <a:gd name="T45" fmla="*/ 9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086475" y="-11436350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608362" y="4610138"/>
            <a:ext cx="3143250" cy="41684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 01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21825" y="3699957"/>
            <a:ext cx="3143250" cy="416844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 02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5288" y="2789777"/>
            <a:ext cx="3143250" cy="416844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 03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048750" y="1879597"/>
            <a:ext cx="3143250" cy="416844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 04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8361" y="5101134"/>
            <a:ext cx="3187297" cy="127726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5" name="矩形 14"/>
          <p:cNvSpPr/>
          <p:nvPr/>
        </p:nvSpPr>
        <p:spPr>
          <a:xfrm>
            <a:off x="3962400" y="4116801"/>
            <a:ext cx="2602675" cy="127726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6" name="矩形 15"/>
          <p:cNvSpPr/>
          <p:nvPr/>
        </p:nvSpPr>
        <p:spPr>
          <a:xfrm>
            <a:off x="6775863" y="3206621"/>
            <a:ext cx="2602675" cy="127726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7" name="矩形 16"/>
          <p:cNvSpPr/>
          <p:nvPr/>
        </p:nvSpPr>
        <p:spPr>
          <a:xfrm>
            <a:off x="9589326" y="2296441"/>
            <a:ext cx="2391887" cy="155426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24529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69" y="2068393"/>
            <a:ext cx="1873109" cy="3960000"/>
          </a:xfrm>
          <a:prstGeom prst="rect">
            <a:avLst/>
          </a:prstGeom>
        </p:spPr>
      </p:pic>
      <p:sp>
        <p:nvSpPr>
          <p:cNvPr id="11" name="同侧圆角矩形 10"/>
          <p:cNvSpPr/>
          <p:nvPr/>
        </p:nvSpPr>
        <p:spPr>
          <a:xfrm rot="5400000">
            <a:off x="9312680" y="1337609"/>
            <a:ext cx="582704" cy="277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同侧圆角矩形 11"/>
          <p:cNvSpPr/>
          <p:nvPr/>
        </p:nvSpPr>
        <p:spPr>
          <a:xfrm rot="5400000">
            <a:off x="9122040" y="2254950"/>
            <a:ext cx="582704" cy="23955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同侧圆角矩形 12"/>
          <p:cNvSpPr/>
          <p:nvPr/>
        </p:nvSpPr>
        <p:spPr>
          <a:xfrm rot="5400000">
            <a:off x="9312680" y="2791013"/>
            <a:ext cx="582704" cy="277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同侧圆角矩形 13"/>
          <p:cNvSpPr/>
          <p:nvPr/>
        </p:nvSpPr>
        <p:spPr>
          <a:xfrm rot="5400000">
            <a:off x="9122040" y="3708355"/>
            <a:ext cx="582703" cy="23955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11726" y="2714063"/>
            <a:ext cx="583200" cy="582705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同侧圆角矩形 15"/>
          <p:cNvSpPr/>
          <p:nvPr/>
        </p:nvSpPr>
        <p:spPr>
          <a:xfrm rot="16200000" flipH="1">
            <a:off x="2395663" y="1337607"/>
            <a:ext cx="582704" cy="277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同侧圆角矩形 16"/>
          <p:cNvSpPr/>
          <p:nvPr/>
        </p:nvSpPr>
        <p:spPr>
          <a:xfrm rot="16200000" flipH="1">
            <a:off x="2586303" y="2254950"/>
            <a:ext cx="582704" cy="23955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同侧圆角矩形 17"/>
          <p:cNvSpPr/>
          <p:nvPr/>
        </p:nvSpPr>
        <p:spPr>
          <a:xfrm rot="16200000" flipH="1">
            <a:off x="2395663" y="2791013"/>
            <a:ext cx="582704" cy="277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同侧圆角矩形 18"/>
          <p:cNvSpPr/>
          <p:nvPr/>
        </p:nvSpPr>
        <p:spPr>
          <a:xfrm rot="16200000" flipH="1">
            <a:off x="2586304" y="3708355"/>
            <a:ext cx="582703" cy="23955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511726" y="3440766"/>
            <a:ext cx="583200" cy="5827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11726" y="4167469"/>
            <a:ext cx="583200" cy="582705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11726" y="4894172"/>
            <a:ext cx="583200" cy="5827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96121" y="2714063"/>
            <a:ext cx="583200" cy="582705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96121" y="3440766"/>
            <a:ext cx="583200" cy="5827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96121" y="4167469"/>
            <a:ext cx="583200" cy="582705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196121" y="4894172"/>
            <a:ext cx="583200" cy="5827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5400000">
            <a:off x="3862522" y="2647564"/>
            <a:ext cx="862104" cy="436303"/>
          </a:xfrm>
          <a:prstGeom prst="parallelogram">
            <a:avLst>
              <a:gd name="adj" fmla="val 64392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5400000">
            <a:off x="3859240" y="3372314"/>
            <a:ext cx="862104" cy="440210"/>
          </a:xfrm>
          <a:prstGeom prst="parallelogram">
            <a:avLst>
              <a:gd name="adj" fmla="val 6366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 rot="5400000">
            <a:off x="3859904" y="4098351"/>
            <a:ext cx="862104" cy="441537"/>
          </a:xfrm>
          <a:prstGeom prst="parallelogram">
            <a:avLst>
              <a:gd name="adj" fmla="val 64392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 rot="5400000">
            <a:off x="3859240" y="4825716"/>
            <a:ext cx="862104" cy="440210"/>
          </a:xfrm>
          <a:prstGeom prst="parallelogram">
            <a:avLst>
              <a:gd name="adj" fmla="val 6386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 rot="16200000" flipH="1">
            <a:off x="7566420" y="2647564"/>
            <a:ext cx="862104" cy="436303"/>
          </a:xfrm>
          <a:prstGeom prst="parallelogram">
            <a:avLst>
              <a:gd name="adj" fmla="val 64392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 rot="16200000" flipH="1">
            <a:off x="7566420" y="3374267"/>
            <a:ext cx="862104" cy="436303"/>
          </a:xfrm>
          <a:prstGeom prst="parallelogram">
            <a:avLst>
              <a:gd name="adj" fmla="val 6439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32"/>
          <p:cNvSpPr/>
          <p:nvPr/>
        </p:nvSpPr>
        <p:spPr>
          <a:xfrm rot="16200000" flipH="1">
            <a:off x="7566420" y="4100969"/>
            <a:ext cx="862104" cy="436303"/>
          </a:xfrm>
          <a:prstGeom prst="parallelogram">
            <a:avLst>
              <a:gd name="adj" fmla="val 64392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 rot="16200000" flipH="1">
            <a:off x="7566420" y="4827670"/>
            <a:ext cx="862104" cy="436303"/>
          </a:xfrm>
          <a:prstGeom prst="parallelogram">
            <a:avLst>
              <a:gd name="adj" fmla="val 6293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039433" y="2437066"/>
            <a:ext cx="2033372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36" name="矩形 35"/>
          <p:cNvSpPr/>
          <p:nvPr/>
        </p:nvSpPr>
        <p:spPr>
          <a:xfrm>
            <a:off x="1887848" y="3178124"/>
            <a:ext cx="2181010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37" name="矩形 36"/>
          <p:cNvSpPr/>
          <p:nvPr/>
        </p:nvSpPr>
        <p:spPr>
          <a:xfrm>
            <a:off x="1887848" y="3890469"/>
            <a:ext cx="2181010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38" name="矩形 37"/>
          <p:cNvSpPr/>
          <p:nvPr/>
        </p:nvSpPr>
        <p:spPr>
          <a:xfrm>
            <a:off x="1894415" y="4623870"/>
            <a:ext cx="2181010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39" name="矩形 38"/>
          <p:cNvSpPr/>
          <p:nvPr/>
        </p:nvSpPr>
        <p:spPr>
          <a:xfrm>
            <a:off x="8215622" y="4631530"/>
            <a:ext cx="2181010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40" name="矩形 39"/>
          <p:cNvSpPr/>
          <p:nvPr/>
        </p:nvSpPr>
        <p:spPr>
          <a:xfrm>
            <a:off x="8215622" y="3907605"/>
            <a:ext cx="2181010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41" name="矩形 40"/>
          <p:cNvSpPr/>
          <p:nvPr/>
        </p:nvSpPr>
        <p:spPr>
          <a:xfrm>
            <a:off x="8215622" y="3183305"/>
            <a:ext cx="2181010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42" name="矩形 41"/>
          <p:cNvSpPr/>
          <p:nvPr/>
        </p:nvSpPr>
        <p:spPr>
          <a:xfrm>
            <a:off x="8215622" y="2439018"/>
            <a:ext cx="2181010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r="8810"/>
          <a:stretch/>
        </p:blipFill>
        <p:spPr>
          <a:xfrm>
            <a:off x="5384101" y="2644856"/>
            <a:ext cx="1550092" cy="2849389"/>
          </a:xfrm>
          <a:prstGeom prst="rect">
            <a:avLst/>
          </a:prstGeom>
        </p:spPr>
      </p:pic>
      <p:sp>
        <p:nvSpPr>
          <p:cNvPr id="44" name="Freeform 1102"/>
          <p:cNvSpPr>
            <a:spLocks noChangeAspect="1" noEditPoints="1"/>
          </p:cNvSpPr>
          <p:nvPr/>
        </p:nvSpPr>
        <p:spPr bwMode="auto">
          <a:xfrm>
            <a:off x="4619362" y="2824231"/>
            <a:ext cx="360000" cy="360000"/>
          </a:xfrm>
          <a:custGeom>
            <a:avLst/>
            <a:gdLst>
              <a:gd name="T0" fmla="*/ 73 w 146"/>
              <a:gd name="T1" fmla="*/ 0 h 146"/>
              <a:gd name="T2" fmla="*/ 0 w 146"/>
              <a:gd name="T3" fmla="*/ 73 h 146"/>
              <a:gd name="T4" fmla="*/ 73 w 146"/>
              <a:gd name="T5" fmla="*/ 146 h 146"/>
              <a:gd name="T6" fmla="*/ 146 w 146"/>
              <a:gd name="T7" fmla="*/ 73 h 146"/>
              <a:gd name="T8" fmla="*/ 73 w 146"/>
              <a:gd name="T9" fmla="*/ 0 h 146"/>
              <a:gd name="T10" fmla="*/ 104 w 146"/>
              <a:gd name="T11" fmla="*/ 119 h 146"/>
              <a:gd name="T12" fmla="*/ 73 w 146"/>
              <a:gd name="T13" fmla="*/ 100 h 146"/>
              <a:gd name="T14" fmla="*/ 42 w 146"/>
              <a:gd name="T15" fmla="*/ 119 h 146"/>
              <a:gd name="T16" fmla="*/ 50 w 146"/>
              <a:gd name="T17" fmla="*/ 83 h 146"/>
              <a:gd name="T18" fmla="*/ 22 w 146"/>
              <a:gd name="T19" fmla="*/ 59 h 146"/>
              <a:gd name="T20" fmla="*/ 59 w 146"/>
              <a:gd name="T21" fmla="*/ 56 h 146"/>
              <a:gd name="T22" fmla="*/ 73 w 146"/>
              <a:gd name="T23" fmla="*/ 22 h 146"/>
              <a:gd name="T24" fmla="*/ 87 w 146"/>
              <a:gd name="T25" fmla="*/ 56 h 146"/>
              <a:gd name="T26" fmla="*/ 124 w 146"/>
              <a:gd name="T27" fmla="*/ 59 h 146"/>
              <a:gd name="T28" fmla="*/ 96 w 146"/>
              <a:gd name="T29" fmla="*/ 83 h 146"/>
              <a:gd name="T30" fmla="*/ 104 w 146"/>
              <a:gd name="T31" fmla="*/ 11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46">
                <a:moveTo>
                  <a:pt x="73" y="0"/>
                </a:moveTo>
                <a:cubicBezTo>
                  <a:pt x="33" y="0"/>
                  <a:pt x="0" y="33"/>
                  <a:pt x="0" y="73"/>
                </a:cubicBezTo>
                <a:cubicBezTo>
                  <a:pt x="0" y="113"/>
                  <a:pt x="33" y="146"/>
                  <a:pt x="73" y="146"/>
                </a:cubicBezTo>
                <a:cubicBezTo>
                  <a:pt x="113" y="146"/>
                  <a:pt x="146" y="113"/>
                  <a:pt x="146" y="73"/>
                </a:cubicBezTo>
                <a:cubicBezTo>
                  <a:pt x="146" y="33"/>
                  <a:pt x="113" y="0"/>
                  <a:pt x="73" y="0"/>
                </a:cubicBezTo>
                <a:close/>
                <a:moveTo>
                  <a:pt x="104" y="119"/>
                </a:moveTo>
                <a:cubicBezTo>
                  <a:pt x="73" y="100"/>
                  <a:pt x="73" y="100"/>
                  <a:pt x="73" y="100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50" y="83"/>
                  <a:pt x="50" y="83"/>
                  <a:pt x="50" y="83"/>
                </a:cubicBezTo>
                <a:cubicBezTo>
                  <a:pt x="22" y="59"/>
                  <a:pt x="22" y="59"/>
                  <a:pt x="22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73" y="22"/>
                  <a:pt x="73" y="22"/>
                  <a:pt x="73" y="22"/>
                </a:cubicBezTo>
                <a:cubicBezTo>
                  <a:pt x="87" y="56"/>
                  <a:pt x="87" y="56"/>
                  <a:pt x="87" y="56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96" y="83"/>
                  <a:pt x="96" y="83"/>
                  <a:pt x="96" y="83"/>
                </a:cubicBezTo>
                <a:lnTo>
                  <a:pt x="104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103"/>
          <p:cNvSpPr>
            <a:spLocks noChangeAspect="1" noEditPoints="1"/>
          </p:cNvSpPr>
          <p:nvPr/>
        </p:nvSpPr>
        <p:spPr bwMode="auto">
          <a:xfrm>
            <a:off x="4643155" y="3534310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41 w 144"/>
              <a:gd name="T11" fmla="*/ 109 h 144"/>
              <a:gd name="T12" fmla="*/ 35 w 144"/>
              <a:gd name="T13" fmla="*/ 103 h 144"/>
              <a:gd name="T14" fmla="*/ 37 w 144"/>
              <a:gd name="T15" fmla="*/ 79 h 144"/>
              <a:gd name="T16" fmla="*/ 65 w 144"/>
              <a:gd name="T17" fmla="*/ 107 h 144"/>
              <a:gd name="T18" fmla="*/ 41 w 144"/>
              <a:gd name="T19" fmla="*/ 109 h 144"/>
              <a:gd name="T20" fmla="*/ 78 w 144"/>
              <a:gd name="T21" fmla="*/ 105 h 144"/>
              <a:gd name="T22" fmla="*/ 39 w 144"/>
              <a:gd name="T23" fmla="*/ 65 h 144"/>
              <a:gd name="T24" fmla="*/ 40 w 144"/>
              <a:gd name="T25" fmla="*/ 51 h 144"/>
              <a:gd name="T26" fmla="*/ 92 w 144"/>
              <a:gd name="T27" fmla="*/ 104 h 144"/>
              <a:gd name="T28" fmla="*/ 78 w 144"/>
              <a:gd name="T29" fmla="*/ 105 h 144"/>
              <a:gd name="T30" fmla="*/ 106 w 144"/>
              <a:gd name="T31" fmla="*/ 103 h 144"/>
              <a:gd name="T32" fmla="*/ 41 w 144"/>
              <a:gd name="T33" fmla="*/ 38 h 144"/>
              <a:gd name="T34" fmla="*/ 43 w 144"/>
              <a:gd name="T35" fmla="*/ 24 h 144"/>
              <a:gd name="T36" fmla="*/ 120 w 144"/>
              <a:gd name="T37" fmla="*/ 101 h 144"/>
              <a:gd name="T38" fmla="*/ 106 w 144"/>
              <a:gd name="T39" fmla="*/ 10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41" y="109"/>
                </a:moveTo>
                <a:cubicBezTo>
                  <a:pt x="38" y="109"/>
                  <a:pt x="35" y="106"/>
                  <a:pt x="35" y="103"/>
                </a:cubicBezTo>
                <a:cubicBezTo>
                  <a:pt x="37" y="79"/>
                  <a:pt x="37" y="79"/>
                  <a:pt x="37" y="79"/>
                </a:cubicBezTo>
                <a:cubicBezTo>
                  <a:pt x="52" y="81"/>
                  <a:pt x="63" y="92"/>
                  <a:pt x="65" y="107"/>
                </a:cubicBezTo>
                <a:lnTo>
                  <a:pt x="41" y="109"/>
                </a:lnTo>
                <a:close/>
                <a:moveTo>
                  <a:pt x="78" y="105"/>
                </a:moveTo>
                <a:cubicBezTo>
                  <a:pt x="77" y="84"/>
                  <a:pt x="60" y="67"/>
                  <a:pt x="39" y="65"/>
                </a:cubicBezTo>
                <a:cubicBezTo>
                  <a:pt x="40" y="51"/>
                  <a:pt x="40" y="51"/>
                  <a:pt x="40" y="51"/>
                </a:cubicBezTo>
                <a:cubicBezTo>
                  <a:pt x="68" y="54"/>
                  <a:pt x="90" y="76"/>
                  <a:pt x="92" y="104"/>
                </a:cubicBezTo>
                <a:lnTo>
                  <a:pt x="78" y="105"/>
                </a:lnTo>
                <a:close/>
                <a:moveTo>
                  <a:pt x="106" y="103"/>
                </a:moveTo>
                <a:cubicBezTo>
                  <a:pt x="103" y="68"/>
                  <a:pt x="76" y="41"/>
                  <a:pt x="41" y="38"/>
                </a:cubicBezTo>
                <a:cubicBezTo>
                  <a:pt x="43" y="24"/>
                  <a:pt x="43" y="24"/>
                  <a:pt x="43" y="24"/>
                </a:cubicBezTo>
                <a:cubicBezTo>
                  <a:pt x="84" y="28"/>
                  <a:pt x="116" y="60"/>
                  <a:pt x="120" y="101"/>
                </a:cubicBezTo>
                <a:lnTo>
                  <a:pt x="106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4650475" y="4262945"/>
            <a:ext cx="361059" cy="360000"/>
            <a:chOff x="4223068" y="6249011"/>
            <a:chExt cx="541338" cy="539750"/>
          </a:xfrm>
          <a:solidFill>
            <a:schemeClr val="bg1"/>
          </a:solidFill>
        </p:grpSpPr>
        <p:sp>
          <p:nvSpPr>
            <p:cNvPr id="46" name="Freeform 1104"/>
            <p:cNvSpPr>
              <a:spLocks noEditPoints="1"/>
            </p:cNvSpPr>
            <p:nvPr/>
          </p:nvSpPr>
          <p:spPr bwMode="auto">
            <a:xfrm>
              <a:off x="4223068" y="6249011"/>
              <a:ext cx="541338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91 h 144"/>
                <a:gd name="T12" fmla="*/ 108 w 144"/>
                <a:gd name="T13" fmla="*/ 93 h 144"/>
                <a:gd name="T14" fmla="*/ 84 w 144"/>
                <a:gd name="T15" fmla="*/ 93 h 144"/>
                <a:gd name="T16" fmla="*/ 84 w 144"/>
                <a:gd name="T17" fmla="*/ 100 h 144"/>
                <a:gd name="T18" fmla="*/ 101 w 144"/>
                <a:gd name="T19" fmla="*/ 100 h 144"/>
                <a:gd name="T20" fmla="*/ 103 w 144"/>
                <a:gd name="T21" fmla="*/ 102 h 144"/>
                <a:gd name="T22" fmla="*/ 103 w 144"/>
                <a:gd name="T23" fmla="*/ 108 h 144"/>
                <a:gd name="T24" fmla="*/ 101 w 144"/>
                <a:gd name="T25" fmla="*/ 110 h 144"/>
                <a:gd name="T26" fmla="*/ 43 w 144"/>
                <a:gd name="T27" fmla="*/ 110 h 144"/>
                <a:gd name="T28" fmla="*/ 41 w 144"/>
                <a:gd name="T29" fmla="*/ 108 h 144"/>
                <a:gd name="T30" fmla="*/ 41 w 144"/>
                <a:gd name="T31" fmla="*/ 102 h 144"/>
                <a:gd name="T32" fmla="*/ 43 w 144"/>
                <a:gd name="T33" fmla="*/ 100 h 144"/>
                <a:gd name="T34" fmla="*/ 60 w 144"/>
                <a:gd name="T35" fmla="*/ 100 h 144"/>
                <a:gd name="T36" fmla="*/ 60 w 144"/>
                <a:gd name="T37" fmla="*/ 93 h 144"/>
                <a:gd name="T38" fmla="*/ 36 w 144"/>
                <a:gd name="T39" fmla="*/ 93 h 144"/>
                <a:gd name="T40" fmla="*/ 34 w 144"/>
                <a:gd name="T41" fmla="*/ 91 h 144"/>
                <a:gd name="T42" fmla="*/ 34 w 144"/>
                <a:gd name="T43" fmla="*/ 37 h 144"/>
                <a:gd name="T44" fmla="*/ 36 w 144"/>
                <a:gd name="T45" fmla="*/ 35 h 144"/>
                <a:gd name="T46" fmla="*/ 108 w 144"/>
                <a:gd name="T47" fmla="*/ 35 h 144"/>
                <a:gd name="T48" fmla="*/ 110 w 144"/>
                <a:gd name="T49" fmla="*/ 37 h 144"/>
                <a:gd name="T50" fmla="*/ 110 w 144"/>
                <a:gd name="T5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05"/>
            <p:cNvSpPr>
              <a:spLocks/>
            </p:cNvSpPr>
            <p:nvPr/>
          </p:nvSpPr>
          <p:spPr bwMode="auto">
            <a:xfrm>
              <a:off x="4388168" y="6420461"/>
              <a:ext cx="211138" cy="134938"/>
            </a:xfrm>
            <a:custGeom>
              <a:avLst/>
              <a:gdLst>
                <a:gd name="T0" fmla="*/ 54 w 56"/>
                <a:gd name="T1" fmla="*/ 0 h 36"/>
                <a:gd name="T2" fmla="*/ 2 w 56"/>
                <a:gd name="T3" fmla="*/ 0 h 36"/>
                <a:gd name="T4" fmla="*/ 0 w 56"/>
                <a:gd name="T5" fmla="*/ 2 h 36"/>
                <a:gd name="T6" fmla="*/ 0 w 56"/>
                <a:gd name="T7" fmla="*/ 34 h 36"/>
                <a:gd name="T8" fmla="*/ 2 w 56"/>
                <a:gd name="T9" fmla="*/ 36 h 36"/>
                <a:gd name="T10" fmla="*/ 54 w 56"/>
                <a:gd name="T11" fmla="*/ 36 h 36"/>
                <a:gd name="T12" fmla="*/ 56 w 56"/>
                <a:gd name="T13" fmla="*/ 34 h 36"/>
                <a:gd name="T14" fmla="*/ 56 w 56"/>
                <a:gd name="T15" fmla="*/ 2 h 36"/>
                <a:gd name="T16" fmla="*/ 54 w 5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6">
                  <a:moveTo>
                    <a:pt x="5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0"/>
                    <a:pt x="55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Freeform 1106"/>
          <p:cNvSpPr>
            <a:spLocks noChangeAspect="1" noEditPoints="1"/>
          </p:cNvSpPr>
          <p:nvPr/>
        </p:nvSpPr>
        <p:spPr bwMode="auto">
          <a:xfrm>
            <a:off x="4651534" y="4997864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100 w 144"/>
              <a:gd name="T11" fmla="*/ 99 h 144"/>
              <a:gd name="T12" fmla="*/ 58 w 144"/>
              <a:gd name="T13" fmla="*/ 123 h 144"/>
              <a:gd name="T14" fmla="*/ 68 w 144"/>
              <a:gd name="T15" fmla="*/ 104 h 144"/>
              <a:gd name="T16" fmla="*/ 20 w 144"/>
              <a:gd name="T17" fmla="*/ 69 h 144"/>
              <a:gd name="T18" fmla="*/ 72 w 144"/>
              <a:gd name="T19" fmla="*/ 35 h 144"/>
              <a:gd name="T20" fmla="*/ 125 w 144"/>
              <a:gd name="T21" fmla="*/ 69 h 144"/>
              <a:gd name="T22" fmla="*/ 100 w 144"/>
              <a:gd name="T23" fmla="*/ 9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00" y="99"/>
                </a:moveTo>
                <a:cubicBezTo>
                  <a:pt x="89" y="104"/>
                  <a:pt x="58" y="123"/>
                  <a:pt x="58" y="123"/>
                </a:cubicBezTo>
                <a:cubicBezTo>
                  <a:pt x="68" y="104"/>
                  <a:pt x="68" y="104"/>
                  <a:pt x="68" y="104"/>
                </a:cubicBezTo>
                <a:cubicBezTo>
                  <a:pt x="41" y="102"/>
                  <a:pt x="20" y="87"/>
                  <a:pt x="20" y="69"/>
                </a:cubicBezTo>
                <a:cubicBezTo>
                  <a:pt x="20" y="50"/>
                  <a:pt x="43" y="35"/>
                  <a:pt x="72" y="35"/>
                </a:cubicBezTo>
                <a:cubicBezTo>
                  <a:pt x="101" y="35"/>
                  <a:pt x="125" y="50"/>
                  <a:pt x="125" y="69"/>
                </a:cubicBezTo>
                <a:cubicBezTo>
                  <a:pt x="125" y="82"/>
                  <a:pt x="109" y="93"/>
                  <a:pt x="100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107"/>
          <p:cNvSpPr>
            <a:spLocks noChangeAspect="1"/>
          </p:cNvSpPr>
          <p:nvPr/>
        </p:nvSpPr>
        <p:spPr bwMode="auto">
          <a:xfrm>
            <a:off x="7322680" y="2816172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6 w 144"/>
              <a:gd name="T5" fmla="*/ 101 h 144"/>
              <a:gd name="T6" fmla="*/ 45 w 144"/>
              <a:gd name="T7" fmla="*/ 40 h 144"/>
              <a:gd name="T8" fmla="*/ 63 w 144"/>
              <a:gd name="T9" fmla="*/ 52 h 144"/>
              <a:gd name="T10" fmla="*/ 56 w 144"/>
              <a:gd name="T11" fmla="*/ 57 h 144"/>
              <a:gd name="T12" fmla="*/ 28 w 144"/>
              <a:gd name="T13" fmla="*/ 102 h 144"/>
              <a:gd name="T14" fmla="*/ 26 w 144"/>
              <a:gd name="T15" fmla="*/ 112 h 144"/>
              <a:gd name="T16" fmla="*/ 31 w 144"/>
              <a:gd name="T17" fmla="*/ 119 h 144"/>
              <a:gd name="T18" fmla="*/ 40 w 144"/>
              <a:gd name="T19" fmla="*/ 120 h 144"/>
              <a:gd name="T20" fmla="*/ 47 w 144"/>
              <a:gd name="T21" fmla="*/ 115 h 144"/>
              <a:gd name="T22" fmla="*/ 65 w 144"/>
              <a:gd name="T23" fmla="*/ 86 h 144"/>
              <a:gd name="T24" fmla="*/ 64 w 144"/>
              <a:gd name="T25" fmla="*/ 81 h 144"/>
              <a:gd name="T26" fmla="*/ 59 w 144"/>
              <a:gd name="T27" fmla="*/ 82 h 144"/>
              <a:gd name="T28" fmla="*/ 41 w 144"/>
              <a:gd name="T29" fmla="*/ 111 h 144"/>
              <a:gd name="T30" fmla="*/ 38 w 144"/>
              <a:gd name="T31" fmla="*/ 114 h 144"/>
              <a:gd name="T32" fmla="*/ 35 w 144"/>
              <a:gd name="T33" fmla="*/ 113 h 144"/>
              <a:gd name="T34" fmla="*/ 33 w 144"/>
              <a:gd name="T35" fmla="*/ 110 h 144"/>
              <a:gd name="T36" fmla="*/ 34 w 144"/>
              <a:gd name="T37" fmla="*/ 106 h 144"/>
              <a:gd name="T38" fmla="*/ 62 w 144"/>
              <a:gd name="T39" fmla="*/ 61 h 144"/>
              <a:gd name="T40" fmla="*/ 71 w 144"/>
              <a:gd name="T41" fmla="*/ 57 h 144"/>
              <a:gd name="T42" fmla="*/ 113 w 144"/>
              <a:gd name="T43" fmla="*/ 83 h 144"/>
              <a:gd name="T44" fmla="*/ 75 w 144"/>
              <a:gd name="T45" fmla="*/ 144 h 144"/>
              <a:gd name="T46" fmla="*/ 144 w 144"/>
              <a:gd name="T47" fmla="*/ 72 h 144"/>
              <a:gd name="T48" fmla="*/ 72 w 144"/>
              <a:gd name="T4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82"/>
                  <a:pt x="2" y="92"/>
                  <a:pt x="6" y="101"/>
                </a:cubicBezTo>
                <a:cubicBezTo>
                  <a:pt x="45" y="40"/>
                  <a:pt x="45" y="40"/>
                  <a:pt x="45" y="40"/>
                </a:cubicBezTo>
                <a:cubicBezTo>
                  <a:pt x="63" y="52"/>
                  <a:pt x="63" y="52"/>
                  <a:pt x="63" y="52"/>
                </a:cubicBezTo>
                <a:cubicBezTo>
                  <a:pt x="60" y="53"/>
                  <a:pt x="58" y="55"/>
                  <a:pt x="56" y="57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6" y="105"/>
                  <a:pt x="25" y="109"/>
                  <a:pt x="26" y="112"/>
                </a:cubicBezTo>
                <a:cubicBezTo>
                  <a:pt x="27" y="114"/>
                  <a:pt x="29" y="117"/>
                  <a:pt x="31" y="119"/>
                </a:cubicBezTo>
                <a:cubicBezTo>
                  <a:pt x="34" y="120"/>
                  <a:pt x="37" y="121"/>
                  <a:pt x="40" y="120"/>
                </a:cubicBezTo>
                <a:cubicBezTo>
                  <a:pt x="43" y="120"/>
                  <a:pt x="45" y="118"/>
                  <a:pt x="47" y="115"/>
                </a:cubicBezTo>
                <a:cubicBezTo>
                  <a:pt x="65" y="86"/>
                  <a:pt x="65" y="86"/>
                  <a:pt x="65" y="86"/>
                </a:cubicBezTo>
                <a:cubicBezTo>
                  <a:pt x="66" y="84"/>
                  <a:pt x="66" y="82"/>
                  <a:pt x="64" y="81"/>
                </a:cubicBezTo>
                <a:cubicBezTo>
                  <a:pt x="63" y="80"/>
                  <a:pt x="60" y="81"/>
                  <a:pt x="59" y="82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3"/>
                  <a:pt x="39" y="113"/>
                  <a:pt x="38" y="114"/>
                </a:cubicBezTo>
                <a:cubicBezTo>
                  <a:pt x="37" y="114"/>
                  <a:pt x="36" y="114"/>
                  <a:pt x="35" y="113"/>
                </a:cubicBezTo>
                <a:cubicBezTo>
                  <a:pt x="34" y="112"/>
                  <a:pt x="33" y="111"/>
                  <a:pt x="33" y="110"/>
                </a:cubicBezTo>
                <a:cubicBezTo>
                  <a:pt x="32" y="109"/>
                  <a:pt x="33" y="108"/>
                  <a:pt x="34" y="106"/>
                </a:cubicBezTo>
                <a:cubicBezTo>
                  <a:pt x="62" y="61"/>
                  <a:pt x="62" y="61"/>
                  <a:pt x="62" y="61"/>
                </a:cubicBezTo>
                <a:cubicBezTo>
                  <a:pt x="64" y="58"/>
                  <a:pt x="68" y="56"/>
                  <a:pt x="71" y="57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113" y="143"/>
                  <a:pt x="144" y="111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" name="组合 56"/>
          <p:cNvGrpSpPr>
            <a:grpSpLocks noChangeAspect="1"/>
          </p:cNvGrpSpPr>
          <p:nvPr/>
        </p:nvGrpSpPr>
        <p:grpSpPr>
          <a:xfrm>
            <a:off x="7307721" y="3564071"/>
            <a:ext cx="360000" cy="360000"/>
            <a:chOff x="7331393" y="6218848"/>
            <a:chExt cx="539750" cy="539750"/>
          </a:xfrm>
          <a:solidFill>
            <a:schemeClr val="bg1"/>
          </a:solidFill>
        </p:grpSpPr>
        <p:sp>
          <p:nvSpPr>
            <p:cNvPr id="50" name="Freeform 1108"/>
            <p:cNvSpPr>
              <a:spLocks noChangeAspect="1"/>
            </p:cNvSpPr>
            <p:nvPr/>
          </p:nvSpPr>
          <p:spPr bwMode="auto">
            <a:xfrm>
              <a:off x="7482205" y="6372836"/>
              <a:ext cx="63500" cy="66675"/>
            </a:xfrm>
            <a:custGeom>
              <a:avLst/>
              <a:gdLst>
                <a:gd name="T0" fmla="*/ 3 w 17"/>
                <a:gd name="T1" fmla="*/ 3 h 18"/>
                <a:gd name="T2" fmla="*/ 3 w 17"/>
                <a:gd name="T3" fmla="*/ 15 h 18"/>
                <a:gd name="T4" fmla="*/ 14 w 17"/>
                <a:gd name="T5" fmla="*/ 15 h 18"/>
                <a:gd name="T6" fmla="*/ 14 w 17"/>
                <a:gd name="T7" fmla="*/ 3 h 18"/>
                <a:gd name="T8" fmla="*/ 3 w 17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3" y="3"/>
                  </a:moveTo>
                  <a:cubicBezTo>
                    <a:pt x="0" y="7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7" y="12"/>
                    <a:pt x="17" y="7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09"/>
            <p:cNvSpPr>
              <a:spLocks noChangeAspect="1" noEditPoints="1"/>
            </p:cNvSpPr>
            <p:nvPr/>
          </p:nvSpPr>
          <p:spPr bwMode="auto">
            <a:xfrm>
              <a:off x="7331393" y="6218848"/>
              <a:ext cx="539750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77 w 144"/>
                <a:gd name="T11" fmla="*/ 124 h 144"/>
                <a:gd name="T12" fmla="*/ 29 w 144"/>
                <a:gd name="T13" fmla="*/ 76 h 144"/>
                <a:gd name="T14" fmla="*/ 29 w 144"/>
                <a:gd name="T15" fmla="*/ 47 h 144"/>
                <a:gd name="T16" fmla="*/ 46 w 144"/>
                <a:gd name="T17" fmla="*/ 30 h 144"/>
                <a:gd name="T18" fmla="*/ 74 w 144"/>
                <a:gd name="T19" fmla="*/ 30 h 144"/>
                <a:gd name="T20" fmla="*/ 123 w 144"/>
                <a:gd name="T21" fmla="*/ 79 h 144"/>
                <a:gd name="T22" fmla="*/ 77 w 144"/>
                <a:gd name="T23" fmla="*/ 12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77" y="124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123" y="79"/>
                    <a:pt x="123" y="79"/>
                    <a:pt x="123" y="79"/>
                  </a:cubicBezTo>
                  <a:lnTo>
                    <a:pt x="7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Freeform 1110"/>
          <p:cNvSpPr>
            <a:spLocks noChangeAspect="1" noEditPoints="1"/>
          </p:cNvSpPr>
          <p:nvPr/>
        </p:nvSpPr>
        <p:spPr bwMode="auto">
          <a:xfrm>
            <a:off x="7307721" y="4287298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110 w 144"/>
              <a:gd name="T11" fmla="*/ 76 h 144"/>
              <a:gd name="T12" fmla="*/ 105 w 144"/>
              <a:gd name="T13" fmla="*/ 91 h 144"/>
              <a:gd name="T14" fmla="*/ 109 w 144"/>
              <a:gd name="T15" fmla="*/ 104 h 144"/>
              <a:gd name="T16" fmla="*/ 91 w 144"/>
              <a:gd name="T17" fmla="*/ 117 h 144"/>
              <a:gd name="T18" fmla="*/ 80 w 144"/>
              <a:gd name="T19" fmla="*/ 110 h 144"/>
              <a:gd name="T20" fmla="*/ 72 w 144"/>
              <a:gd name="T21" fmla="*/ 111 h 144"/>
              <a:gd name="T22" fmla="*/ 64 w 144"/>
              <a:gd name="T23" fmla="*/ 110 h 144"/>
              <a:gd name="T24" fmla="*/ 53 w 144"/>
              <a:gd name="T25" fmla="*/ 117 h 144"/>
              <a:gd name="T26" fmla="*/ 35 w 144"/>
              <a:gd name="T27" fmla="*/ 104 h 144"/>
              <a:gd name="T28" fmla="*/ 39 w 144"/>
              <a:gd name="T29" fmla="*/ 91 h 144"/>
              <a:gd name="T30" fmla="*/ 34 w 144"/>
              <a:gd name="T31" fmla="*/ 76 h 144"/>
              <a:gd name="T32" fmla="*/ 23 w 144"/>
              <a:gd name="T33" fmla="*/ 68 h 144"/>
              <a:gd name="T34" fmla="*/ 30 w 144"/>
              <a:gd name="T35" fmla="*/ 46 h 144"/>
              <a:gd name="T36" fmla="*/ 43 w 144"/>
              <a:gd name="T37" fmla="*/ 46 h 144"/>
              <a:gd name="T38" fmla="*/ 56 w 144"/>
              <a:gd name="T39" fmla="*/ 37 h 144"/>
              <a:gd name="T40" fmla="*/ 60 w 144"/>
              <a:gd name="T41" fmla="*/ 24 h 144"/>
              <a:gd name="T42" fmla="*/ 84 w 144"/>
              <a:gd name="T43" fmla="*/ 24 h 144"/>
              <a:gd name="T44" fmla="*/ 88 w 144"/>
              <a:gd name="T45" fmla="*/ 37 h 144"/>
              <a:gd name="T46" fmla="*/ 101 w 144"/>
              <a:gd name="T47" fmla="*/ 46 h 144"/>
              <a:gd name="T48" fmla="*/ 114 w 144"/>
              <a:gd name="T49" fmla="*/ 46 h 144"/>
              <a:gd name="T50" fmla="*/ 121 w 144"/>
              <a:gd name="T51" fmla="*/ 68 h 144"/>
              <a:gd name="T52" fmla="*/ 110 w 144"/>
              <a:gd name="T53" fmla="*/ 7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76"/>
                </a:moveTo>
                <a:cubicBezTo>
                  <a:pt x="110" y="81"/>
                  <a:pt x="108" y="87"/>
                  <a:pt x="105" y="91"/>
                </a:cubicBezTo>
                <a:cubicBezTo>
                  <a:pt x="109" y="104"/>
                  <a:pt x="109" y="104"/>
                  <a:pt x="109" y="104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78" y="110"/>
                  <a:pt x="75" y="111"/>
                  <a:pt x="72" y="111"/>
                </a:cubicBezTo>
                <a:cubicBezTo>
                  <a:pt x="69" y="111"/>
                  <a:pt x="66" y="110"/>
                  <a:pt x="64" y="110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9" y="91"/>
                  <a:pt x="39" y="91"/>
                  <a:pt x="39" y="91"/>
                </a:cubicBezTo>
                <a:cubicBezTo>
                  <a:pt x="36" y="87"/>
                  <a:pt x="34" y="81"/>
                  <a:pt x="34" y="76"/>
                </a:cubicBezTo>
                <a:cubicBezTo>
                  <a:pt x="23" y="68"/>
                  <a:pt x="23" y="68"/>
                  <a:pt x="23" y="68"/>
                </a:cubicBezTo>
                <a:cubicBezTo>
                  <a:pt x="30" y="46"/>
                  <a:pt x="30" y="46"/>
                  <a:pt x="30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2"/>
                  <a:pt x="51" y="39"/>
                  <a:pt x="56" y="37"/>
                </a:cubicBezTo>
                <a:cubicBezTo>
                  <a:pt x="60" y="24"/>
                  <a:pt x="60" y="24"/>
                  <a:pt x="60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8" y="37"/>
                  <a:pt x="88" y="37"/>
                  <a:pt x="88" y="37"/>
                </a:cubicBezTo>
                <a:cubicBezTo>
                  <a:pt x="93" y="39"/>
                  <a:pt x="97" y="42"/>
                  <a:pt x="101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21" y="68"/>
                  <a:pt x="121" y="68"/>
                  <a:pt x="121" y="68"/>
                </a:cubicBezTo>
                <a:lnTo>
                  <a:pt x="11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7304263" y="5017475"/>
            <a:ext cx="361059" cy="360000"/>
            <a:chOff x="9477693" y="6218848"/>
            <a:chExt cx="541338" cy="539750"/>
          </a:xfrm>
          <a:solidFill>
            <a:schemeClr val="bg1"/>
          </a:solidFill>
        </p:grpSpPr>
        <p:sp>
          <p:nvSpPr>
            <p:cNvPr id="53" name="Freeform 1111"/>
            <p:cNvSpPr>
              <a:spLocks noEditPoints="1"/>
            </p:cNvSpPr>
            <p:nvPr/>
          </p:nvSpPr>
          <p:spPr bwMode="auto">
            <a:xfrm>
              <a:off x="9477693" y="6218848"/>
              <a:ext cx="541338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4 w 144"/>
                <a:gd name="T11" fmla="*/ 102 h 144"/>
                <a:gd name="T12" fmla="*/ 96 w 144"/>
                <a:gd name="T13" fmla="*/ 105 h 144"/>
                <a:gd name="T14" fmla="*/ 88 w 144"/>
                <a:gd name="T15" fmla="*/ 121 h 144"/>
                <a:gd name="T16" fmla="*/ 72 w 144"/>
                <a:gd name="T17" fmla="*/ 113 h 144"/>
                <a:gd name="T18" fmla="*/ 56 w 144"/>
                <a:gd name="T19" fmla="*/ 121 h 144"/>
                <a:gd name="T20" fmla="*/ 48 w 144"/>
                <a:gd name="T21" fmla="*/ 105 h 144"/>
                <a:gd name="T22" fmla="*/ 30 w 144"/>
                <a:gd name="T23" fmla="*/ 102 h 144"/>
                <a:gd name="T24" fmla="*/ 33 w 144"/>
                <a:gd name="T25" fmla="*/ 85 h 144"/>
                <a:gd name="T26" fmla="*/ 20 w 144"/>
                <a:gd name="T27" fmla="*/ 72 h 144"/>
                <a:gd name="T28" fmla="*/ 33 w 144"/>
                <a:gd name="T29" fmla="*/ 59 h 144"/>
                <a:gd name="T30" fmla="*/ 30 w 144"/>
                <a:gd name="T31" fmla="*/ 42 h 144"/>
                <a:gd name="T32" fmla="*/ 48 w 144"/>
                <a:gd name="T33" fmla="*/ 39 h 144"/>
                <a:gd name="T34" fmla="*/ 56 w 144"/>
                <a:gd name="T35" fmla="*/ 23 h 144"/>
                <a:gd name="T36" fmla="*/ 72 w 144"/>
                <a:gd name="T37" fmla="*/ 31 h 144"/>
                <a:gd name="T38" fmla="*/ 88 w 144"/>
                <a:gd name="T39" fmla="*/ 23 h 144"/>
                <a:gd name="T40" fmla="*/ 96 w 144"/>
                <a:gd name="T41" fmla="*/ 39 h 144"/>
                <a:gd name="T42" fmla="*/ 114 w 144"/>
                <a:gd name="T43" fmla="*/ 42 h 144"/>
                <a:gd name="T44" fmla="*/ 111 w 144"/>
                <a:gd name="T45" fmla="*/ 59 h 144"/>
                <a:gd name="T46" fmla="*/ 124 w 144"/>
                <a:gd name="T47" fmla="*/ 72 h 144"/>
                <a:gd name="T48" fmla="*/ 111 w 144"/>
                <a:gd name="T49" fmla="*/ 85 h 144"/>
                <a:gd name="T50" fmla="*/ 114 w 144"/>
                <a:gd name="T51" fmla="*/ 10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4" y="102"/>
                  </a:moveTo>
                  <a:cubicBezTo>
                    <a:pt x="96" y="105"/>
                    <a:pt x="96" y="105"/>
                    <a:pt x="96" y="105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11" y="85"/>
                    <a:pt x="111" y="85"/>
                    <a:pt x="111" y="85"/>
                  </a:cubicBezTo>
                  <a:lnTo>
                    <a:pt x="114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12"/>
            <p:cNvSpPr>
              <a:spLocks/>
            </p:cNvSpPr>
            <p:nvPr/>
          </p:nvSpPr>
          <p:spPr bwMode="auto">
            <a:xfrm>
              <a:off x="9625331" y="6368073"/>
              <a:ext cx="212725" cy="169863"/>
            </a:xfrm>
            <a:custGeom>
              <a:avLst/>
              <a:gdLst>
                <a:gd name="T0" fmla="*/ 29 w 57"/>
                <a:gd name="T1" fmla="*/ 2 h 45"/>
                <a:gd name="T2" fmla="*/ 3 w 57"/>
                <a:gd name="T3" fmla="*/ 36 h 45"/>
                <a:gd name="T4" fmla="*/ 5 w 57"/>
                <a:gd name="T5" fmla="*/ 45 h 45"/>
                <a:gd name="T6" fmla="*/ 35 w 57"/>
                <a:gd name="T7" fmla="*/ 9 h 45"/>
                <a:gd name="T8" fmla="*/ 57 w 57"/>
                <a:gd name="T9" fmla="*/ 14 h 45"/>
                <a:gd name="T10" fmla="*/ 29 w 57"/>
                <a:gd name="T1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45">
                  <a:moveTo>
                    <a:pt x="29" y="2"/>
                  </a:moveTo>
                  <a:cubicBezTo>
                    <a:pt x="12" y="4"/>
                    <a:pt x="0" y="19"/>
                    <a:pt x="3" y="36"/>
                  </a:cubicBezTo>
                  <a:cubicBezTo>
                    <a:pt x="3" y="39"/>
                    <a:pt x="4" y="42"/>
                    <a:pt x="5" y="45"/>
                  </a:cubicBezTo>
                  <a:cubicBezTo>
                    <a:pt x="5" y="27"/>
                    <a:pt x="18" y="12"/>
                    <a:pt x="35" y="9"/>
                  </a:cubicBezTo>
                  <a:cubicBezTo>
                    <a:pt x="43" y="8"/>
                    <a:pt x="51" y="10"/>
                    <a:pt x="57" y="14"/>
                  </a:cubicBezTo>
                  <a:cubicBezTo>
                    <a:pt x="51" y="5"/>
                    <a:pt x="40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5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569997" y="1458351"/>
            <a:ext cx="3524250" cy="704850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801906"/>
            <a:ext cx="12192000" cy="1524343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739205" y="1458351"/>
            <a:ext cx="3185832" cy="948571"/>
          </a:xfrm>
          <a:prstGeom prst="trapezoid">
            <a:avLst>
              <a:gd name="adj" fmla="val 1987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83608" y="3979068"/>
            <a:ext cx="8494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1F487C"/>
                </a:solidFill>
              </a:rPr>
              <a:t>就是</a:t>
            </a:r>
            <a:r>
              <a:rPr lang="zh-CN" altLang="en-US" sz="5400" dirty="0" smtClean="0">
                <a:solidFill>
                  <a:srgbClr val="1F487C"/>
                </a:solidFill>
              </a:rPr>
              <a:t>在此添加标题内容文本</a:t>
            </a:r>
            <a:endParaRPr lang="zh-CN" altLang="en-US" sz="5400" dirty="0">
              <a:solidFill>
                <a:srgbClr val="1F487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504" y="4148578"/>
            <a:ext cx="967104" cy="66290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04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525" y="38363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1F487C"/>
                </a:solidFill>
              </a:rPr>
              <a:t>LOGO</a:t>
            </a:r>
            <a:endParaRPr lang="zh-CN" altLang="en-US" sz="4800" b="1" dirty="0">
              <a:solidFill>
                <a:srgbClr val="1F487C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5400" y="18107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HUANXIANG PPT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4529" y="2655373"/>
            <a:ext cx="7887820" cy="784170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05091" y="3486333"/>
            <a:ext cx="8377258" cy="78417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89411" y="4317294"/>
            <a:ext cx="8492937" cy="784170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20471" y="5148253"/>
            <a:ext cx="8761878" cy="78417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52297" y="1247775"/>
            <a:ext cx="3865802" cy="5040000"/>
            <a:chOff x="8774113" y="21602700"/>
            <a:chExt cx="679450" cy="885826"/>
          </a:xfrm>
          <a:solidFill>
            <a:srgbClr val="1F487C"/>
          </a:solidFill>
        </p:grpSpPr>
        <p:sp>
          <p:nvSpPr>
            <p:cNvPr id="15" name="Freeform 1417"/>
            <p:cNvSpPr>
              <a:spLocks/>
            </p:cNvSpPr>
            <p:nvPr/>
          </p:nvSpPr>
          <p:spPr bwMode="auto">
            <a:xfrm>
              <a:off x="8972551" y="21602700"/>
              <a:ext cx="296863" cy="266700"/>
            </a:xfrm>
            <a:custGeom>
              <a:avLst/>
              <a:gdLst>
                <a:gd name="T0" fmla="*/ 16 w 79"/>
                <a:gd name="T1" fmla="*/ 60 h 71"/>
                <a:gd name="T2" fmla="*/ 37 w 79"/>
                <a:gd name="T3" fmla="*/ 60 h 71"/>
                <a:gd name="T4" fmla="*/ 68 w 79"/>
                <a:gd name="T5" fmla="*/ 68 h 71"/>
                <a:gd name="T6" fmla="*/ 63 w 79"/>
                <a:gd name="T7" fmla="*/ 49 h 71"/>
                <a:gd name="T8" fmla="*/ 21 w 79"/>
                <a:gd name="T9" fmla="*/ 6 h 71"/>
                <a:gd name="T10" fmla="*/ 16 w 79"/>
                <a:gd name="T11" fmla="*/ 10 h 71"/>
                <a:gd name="T12" fmla="*/ 18 w 79"/>
                <a:gd name="T13" fmla="*/ 23 h 71"/>
                <a:gd name="T14" fmla="*/ 15 w 79"/>
                <a:gd name="T15" fmla="*/ 33 h 71"/>
                <a:gd name="T16" fmla="*/ 16 w 79"/>
                <a:gd name="T17" fmla="*/ 43 h 71"/>
                <a:gd name="T18" fmla="*/ 17 w 79"/>
                <a:gd name="T19" fmla="*/ 53 h 71"/>
                <a:gd name="T20" fmla="*/ 16 w 79"/>
                <a:gd name="T21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71">
                  <a:moveTo>
                    <a:pt x="16" y="60"/>
                  </a:moveTo>
                  <a:cubicBezTo>
                    <a:pt x="16" y="60"/>
                    <a:pt x="28" y="56"/>
                    <a:pt x="37" y="60"/>
                  </a:cubicBezTo>
                  <a:cubicBezTo>
                    <a:pt x="37" y="60"/>
                    <a:pt x="63" y="71"/>
                    <a:pt x="68" y="68"/>
                  </a:cubicBezTo>
                  <a:cubicBezTo>
                    <a:pt x="68" y="68"/>
                    <a:pt x="79" y="58"/>
                    <a:pt x="63" y="49"/>
                  </a:cubicBezTo>
                  <a:cubicBezTo>
                    <a:pt x="63" y="49"/>
                    <a:pt x="28" y="34"/>
                    <a:pt x="21" y="6"/>
                  </a:cubicBezTo>
                  <a:cubicBezTo>
                    <a:pt x="21" y="6"/>
                    <a:pt x="18" y="0"/>
                    <a:pt x="16" y="10"/>
                  </a:cubicBezTo>
                  <a:cubicBezTo>
                    <a:pt x="16" y="10"/>
                    <a:pt x="14" y="18"/>
                    <a:pt x="18" y="23"/>
                  </a:cubicBezTo>
                  <a:cubicBezTo>
                    <a:pt x="18" y="23"/>
                    <a:pt x="2" y="19"/>
                    <a:pt x="15" y="33"/>
                  </a:cubicBezTo>
                  <a:cubicBezTo>
                    <a:pt x="15" y="33"/>
                    <a:pt x="0" y="33"/>
                    <a:pt x="16" y="43"/>
                  </a:cubicBezTo>
                  <a:cubicBezTo>
                    <a:pt x="16" y="43"/>
                    <a:pt x="0" y="46"/>
                    <a:pt x="17" y="53"/>
                  </a:cubicBezTo>
                  <a:cubicBezTo>
                    <a:pt x="17" y="53"/>
                    <a:pt x="4" y="62"/>
                    <a:pt x="16" y="6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18"/>
            <p:cNvSpPr>
              <a:spLocks noEditPoints="1"/>
            </p:cNvSpPr>
            <p:nvPr/>
          </p:nvSpPr>
          <p:spPr bwMode="auto">
            <a:xfrm>
              <a:off x="8774113" y="21759863"/>
              <a:ext cx="679450" cy="728663"/>
            </a:xfrm>
            <a:custGeom>
              <a:avLst/>
              <a:gdLst>
                <a:gd name="T0" fmla="*/ 69 w 181"/>
                <a:gd name="T1" fmla="*/ 172 h 194"/>
                <a:gd name="T2" fmla="*/ 80 w 181"/>
                <a:gd name="T3" fmla="*/ 178 h 194"/>
                <a:gd name="T4" fmla="*/ 93 w 181"/>
                <a:gd name="T5" fmla="*/ 180 h 194"/>
                <a:gd name="T6" fmla="*/ 105 w 181"/>
                <a:gd name="T7" fmla="*/ 179 h 194"/>
                <a:gd name="T8" fmla="*/ 119 w 181"/>
                <a:gd name="T9" fmla="*/ 127 h 194"/>
                <a:gd name="T10" fmla="*/ 127 w 181"/>
                <a:gd name="T11" fmla="*/ 111 h 194"/>
                <a:gd name="T12" fmla="*/ 162 w 181"/>
                <a:gd name="T13" fmla="*/ 47 h 194"/>
                <a:gd name="T14" fmla="*/ 181 w 181"/>
                <a:gd name="T15" fmla="*/ 9 h 194"/>
                <a:gd name="T16" fmla="*/ 169 w 181"/>
                <a:gd name="T17" fmla="*/ 8 h 194"/>
                <a:gd name="T18" fmla="*/ 157 w 181"/>
                <a:gd name="T19" fmla="*/ 1 h 194"/>
                <a:gd name="T20" fmla="*/ 128 w 181"/>
                <a:gd name="T21" fmla="*/ 25 h 194"/>
                <a:gd name="T22" fmla="*/ 109 w 181"/>
                <a:gd name="T23" fmla="*/ 32 h 194"/>
                <a:gd name="T24" fmla="*/ 71 w 181"/>
                <a:gd name="T25" fmla="*/ 21 h 194"/>
                <a:gd name="T26" fmla="*/ 25 w 181"/>
                <a:gd name="T27" fmla="*/ 20 h 194"/>
                <a:gd name="T28" fmla="*/ 32 w 181"/>
                <a:gd name="T29" fmla="*/ 31 h 194"/>
                <a:gd name="T30" fmla="*/ 46 w 181"/>
                <a:gd name="T31" fmla="*/ 41 h 194"/>
                <a:gd name="T32" fmla="*/ 55 w 181"/>
                <a:gd name="T33" fmla="*/ 51 h 194"/>
                <a:gd name="T34" fmla="*/ 65 w 181"/>
                <a:gd name="T35" fmla="*/ 58 h 194"/>
                <a:gd name="T36" fmla="*/ 75 w 181"/>
                <a:gd name="T37" fmla="*/ 64 h 194"/>
                <a:gd name="T38" fmla="*/ 82 w 181"/>
                <a:gd name="T39" fmla="*/ 71 h 194"/>
                <a:gd name="T40" fmla="*/ 91 w 181"/>
                <a:gd name="T41" fmla="*/ 75 h 194"/>
                <a:gd name="T42" fmla="*/ 100 w 181"/>
                <a:gd name="T43" fmla="*/ 80 h 194"/>
                <a:gd name="T44" fmla="*/ 108 w 181"/>
                <a:gd name="T45" fmla="*/ 87 h 194"/>
                <a:gd name="T46" fmla="*/ 101 w 181"/>
                <a:gd name="T47" fmla="*/ 108 h 194"/>
                <a:gd name="T48" fmla="*/ 54 w 181"/>
                <a:gd name="T49" fmla="*/ 153 h 194"/>
                <a:gd name="T50" fmla="*/ 59 w 181"/>
                <a:gd name="T51" fmla="*/ 165 h 194"/>
                <a:gd name="T52" fmla="*/ 69 w 181"/>
                <a:gd name="T53" fmla="*/ 172 h 194"/>
                <a:gd name="T54" fmla="*/ 159 w 181"/>
                <a:gd name="T55" fmla="*/ 9 h 194"/>
                <a:gd name="T56" fmla="*/ 162 w 181"/>
                <a:gd name="T57" fmla="*/ 12 h 194"/>
                <a:gd name="T58" fmla="*/ 159 w 181"/>
                <a:gd name="T59" fmla="*/ 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1" h="194">
                  <a:moveTo>
                    <a:pt x="69" y="172"/>
                  </a:moveTo>
                  <a:cubicBezTo>
                    <a:pt x="68" y="187"/>
                    <a:pt x="80" y="178"/>
                    <a:pt x="80" y="178"/>
                  </a:cubicBezTo>
                  <a:cubicBezTo>
                    <a:pt x="84" y="193"/>
                    <a:pt x="93" y="180"/>
                    <a:pt x="93" y="180"/>
                  </a:cubicBezTo>
                  <a:cubicBezTo>
                    <a:pt x="101" y="194"/>
                    <a:pt x="105" y="179"/>
                    <a:pt x="105" y="179"/>
                  </a:cubicBezTo>
                  <a:cubicBezTo>
                    <a:pt x="117" y="149"/>
                    <a:pt x="119" y="127"/>
                    <a:pt x="119" y="127"/>
                  </a:cubicBezTo>
                  <a:cubicBezTo>
                    <a:pt x="120" y="113"/>
                    <a:pt x="127" y="111"/>
                    <a:pt x="127" y="111"/>
                  </a:cubicBezTo>
                  <a:cubicBezTo>
                    <a:pt x="170" y="88"/>
                    <a:pt x="162" y="47"/>
                    <a:pt x="162" y="47"/>
                  </a:cubicBezTo>
                  <a:cubicBezTo>
                    <a:pt x="157" y="18"/>
                    <a:pt x="181" y="9"/>
                    <a:pt x="181" y="9"/>
                  </a:cubicBezTo>
                  <a:cubicBezTo>
                    <a:pt x="177" y="8"/>
                    <a:pt x="169" y="8"/>
                    <a:pt x="169" y="8"/>
                  </a:cubicBezTo>
                  <a:cubicBezTo>
                    <a:pt x="164" y="0"/>
                    <a:pt x="157" y="1"/>
                    <a:pt x="157" y="1"/>
                  </a:cubicBezTo>
                  <a:cubicBezTo>
                    <a:pt x="147" y="1"/>
                    <a:pt x="128" y="25"/>
                    <a:pt x="128" y="25"/>
                  </a:cubicBezTo>
                  <a:cubicBezTo>
                    <a:pt x="118" y="37"/>
                    <a:pt x="109" y="32"/>
                    <a:pt x="109" y="32"/>
                  </a:cubicBezTo>
                  <a:cubicBezTo>
                    <a:pt x="82" y="18"/>
                    <a:pt x="71" y="21"/>
                    <a:pt x="71" y="21"/>
                  </a:cubicBezTo>
                  <a:cubicBezTo>
                    <a:pt x="45" y="28"/>
                    <a:pt x="25" y="20"/>
                    <a:pt x="25" y="20"/>
                  </a:cubicBezTo>
                  <a:cubicBezTo>
                    <a:pt x="0" y="16"/>
                    <a:pt x="32" y="31"/>
                    <a:pt x="32" y="31"/>
                  </a:cubicBezTo>
                  <a:cubicBezTo>
                    <a:pt x="14" y="37"/>
                    <a:pt x="46" y="41"/>
                    <a:pt x="46" y="41"/>
                  </a:cubicBezTo>
                  <a:cubicBezTo>
                    <a:pt x="26" y="53"/>
                    <a:pt x="55" y="51"/>
                    <a:pt x="55" y="51"/>
                  </a:cubicBezTo>
                  <a:cubicBezTo>
                    <a:pt x="35" y="62"/>
                    <a:pt x="65" y="58"/>
                    <a:pt x="65" y="58"/>
                  </a:cubicBezTo>
                  <a:cubicBezTo>
                    <a:pt x="51" y="73"/>
                    <a:pt x="75" y="64"/>
                    <a:pt x="75" y="64"/>
                  </a:cubicBezTo>
                  <a:cubicBezTo>
                    <a:pt x="62" y="82"/>
                    <a:pt x="82" y="71"/>
                    <a:pt x="82" y="71"/>
                  </a:cubicBezTo>
                  <a:cubicBezTo>
                    <a:pt x="75" y="89"/>
                    <a:pt x="91" y="75"/>
                    <a:pt x="91" y="75"/>
                  </a:cubicBezTo>
                  <a:cubicBezTo>
                    <a:pt x="82" y="92"/>
                    <a:pt x="100" y="80"/>
                    <a:pt x="100" y="80"/>
                  </a:cubicBezTo>
                  <a:cubicBezTo>
                    <a:pt x="93" y="99"/>
                    <a:pt x="108" y="87"/>
                    <a:pt x="108" y="87"/>
                  </a:cubicBezTo>
                  <a:cubicBezTo>
                    <a:pt x="101" y="93"/>
                    <a:pt x="101" y="108"/>
                    <a:pt x="101" y="108"/>
                  </a:cubicBezTo>
                  <a:cubicBezTo>
                    <a:pt x="104" y="121"/>
                    <a:pt x="54" y="153"/>
                    <a:pt x="54" y="153"/>
                  </a:cubicBezTo>
                  <a:cubicBezTo>
                    <a:pt x="42" y="165"/>
                    <a:pt x="59" y="165"/>
                    <a:pt x="59" y="165"/>
                  </a:cubicBezTo>
                  <a:cubicBezTo>
                    <a:pt x="52" y="179"/>
                    <a:pt x="69" y="172"/>
                    <a:pt x="69" y="172"/>
                  </a:cubicBezTo>
                  <a:close/>
                  <a:moveTo>
                    <a:pt x="159" y="9"/>
                  </a:moveTo>
                  <a:cubicBezTo>
                    <a:pt x="159" y="9"/>
                    <a:pt x="164" y="8"/>
                    <a:pt x="162" y="12"/>
                  </a:cubicBezTo>
                  <a:cubicBezTo>
                    <a:pt x="162" y="12"/>
                    <a:pt x="158" y="13"/>
                    <a:pt x="159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4055550" y="2685823"/>
            <a:ext cx="6882950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9" name="矩形 18"/>
          <p:cNvSpPr/>
          <p:nvPr/>
        </p:nvSpPr>
        <p:spPr>
          <a:xfrm>
            <a:off x="4055550" y="3532007"/>
            <a:ext cx="6882950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0" name="矩形 19"/>
          <p:cNvSpPr/>
          <p:nvPr/>
        </p:nvSpPr>
        <p:spPr>
          <a:xfrm>
            <a:off x="4055550" y="4347742"/>
            <a:ext cx="6882950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1" name="矩形 20"/>
          <p:cNvSpPr/>
          <p:nvPr/>
        </p:nvSpPr>
        <p:spPr>
          <a:xfrm>
            <a:off x="4055550" y="5178702"/>
            <a:ext cx="6882950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17277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569997" y="1458351"/>
            <a:ext cx="3524250" cy="704850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801906"/>
            <a:ext cx="12192000" cy="5056094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739205" y="1458351"/>
            <a:ext cx="3185832" cy="1329578"/>
          </a:xfrm>
          <a:prstGeom prst="trapezoid">
            <a:avLst>
              <a:gd name="adj" fmla="val 9829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60158" y="2291783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就是</a:t>
            </a:r>
            <a:r>
              <a:rPr lang="zh-CN" altLang="en-US" sz="2800" dirty="0" smtClean="0">
                <a:solidFill>
                  <a:schemeClr val="bg1"/>
                </a:solidFill>
              </a:rPr>
              <a:t>在此添加标题内容文本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9602" y="2365898"/>
            <a:ext cx="661182" cy="42203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0158" y="3097989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就是</a:t>
            </a:r>
            <a:r>
              <a:rPr lang="zh-CN" altLang="en-US" sz="2800" dirty="0" smtClean="0">
                <a:solidFill>
                  <a:schemeClr val="bg1"/>
                </a:solidFill>
              </a:rPr>
              <a:t>在此添加标题内容文本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9602" y="3172104"/>
            <a:ext cx="661182" cy="42203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02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60158" y="390419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就是</a:t>
            </a:r>
            <a:r>
              <a:rPr lang="zh-CN" altLang="en-US" sz="2800" dirty="0" smtClean="0">
                <a:solidFill>
                  <a:schemeClr val="bg1"/>
                </a:solidFill>
              </a:rPr>
              <a:t>在此添加标题内容文本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19602" y="3978310"/>
            <a:ext cx="661182" cy="42203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0158" y="4710401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就是</a:t>
            </a:r>
            <a:r>
              <a:rPr lang="zh-CN" altLang="en-US" sz="2800" dirty="0" smtClean="0">
                <a:solidFill>
                  <a:schemeClr val="bg1"/>
                </a:solidFill>
              </a:rPr>
              <a:t>在此添加标题内容文本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19602" y="4784516"/>
            <a:ext cx="661182" cy="42203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44"/>
          <p:cNvSpPr txBox="1"/>
          <p:nvPr/>
        </p:nvSpPr>
        <p:spPr>
          <a:xfrm>
            <a:off x="1310543" y="1458351"/>
            <a:ext cx="26144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目录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CONTENTE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8525" y="38363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1F487C"/>
                </a:solidFill>
              </a:rPr>
              <a:t>LOGO</a:t>
            </a:r>
            <a:endParaRPr lang="zh-CN" altLang="en-US" sz="4800" b="1" dirty="0">
              <a:solidFill>
                <a:srgbClr val="1F48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8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Freeform 874"/>
          <p:cNvSpPr>
            <a:spLocks noChangeAspect="1"/>
          </p:cNvSpPr>
          <p:nvPr/>
        </p:nvSpPr>
        <p:spPr bwMode="auto">
          <a:xfrm>
            <a:off x="5342209" y="1968727"/>
            <a:ext cx="2129143" cy="1800000"/>
          </a:xfrm>
          <a:custGeom>
            <a:avLst/>
            <a:gdLst>
              <a:gd name="T0" fmla="*/ 59 w 175"/>
              <a:gd name="T1" fmla="*/ 29 h 148"/>
              <a:gd name="T2" fmla="*/ 59 w 175"/>
              <a:gd name="T3" fmla="*/ 0 h 148"/>
              <a:gd name="T4" fmla="*/ 0 w 175"/>
              <a:gd name="T5" fmla="*/ 49 h 148"/>
              <a:gd name="T6" fmla="*/ 59 w 175"/>
              <a:gd name="T7" fmla="*/ 99 h 148"/>
              <a:gd name="T8" fmla="*/ 59 w 175"/>
              <a:gd name="T9" fmla="*/ 71 h 148"/>
              <a:gd name="T10" fmla="*/ 59 w 175"/>
              <a:gd name="T11" fmla="*/ 148 h 148"/>
              <a:gd name="T12" fmla="*/ 59 w 175"/>
              <a:gd name="T13" fmla="*/ 2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48">
                <a:moveTo>
                  <a:pt x="59" y="29"/>
                </a:moveTo>
                <a:cubicBezTo>
                  <a:pt x="59" y="0"/>
                  <a:pt x="59" y="0"/>
                  <a:pt x="5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71"/>
                  <a:pt x="59" y="71"/>
                  <a:pt x="59" y="71"/>
                </a:cubicBezTo>
                <a:cubicBezTo>
                  <a:pt x="118" y="79"/>
                  <a:pt x="92" y="114"/>
                  <a:pt x="59" y="148"/>
                </a:cubicBezTo>
                <a:cubicBezTo>
                  <a:pt x="175" y="72"/>
                  <a:pt x="106" y="37"/>
                  <a:pt x="59" y="29"/>
                </a:cubicBezTo>
                <a:close/>
              </a:path>
            </a:pathLst>
          </a:custGeom>
          <a:solidFill>
            <a:srgbClr val="1F487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74"/>
          <p:cNvSpPr>
            <a:spLocks noChangeAspect="1"/>
          </p:cNvSpPr>
          <p:nvPr/>
        </p:nvSpPr>
        <p:spPr bwMode="auto">
          <a:xfrm flipH="1" flipV="1">
            <a:off x="4652695" y="3768727"/>
            <a:ext cx="2129143" cy="1800000"/>
          </a:xfrm>
          <a:custGeom>
            <a:avLst/>
            <a:gdLst>
              <a:gd name="T0" fmla="*/ 59 w 175"/>
              <a:gd name="T1" fmla="*/ 29 h 148"/>
              <a:gd name="T2" fmla="*/ 59 w 175"/>
              <a:gd name="T3" fmla="*/ 0 h 148"/>
              <a:gd name="T4" fmla="*/ 0 w 175"/>
              <a:gd name="T5" fmla="*/ 49 h 148"/>
              <a:gd name="T6" fmla="*/ 59 w 175"/>
              <a:gd name="T7" fmla="*/ 99 h 148"/>
              <a:gd name="T8" fmla="*/ 59 w 175"/>
              <a:gd name="T9" fmla="*/ 71 h 148"/>
              <a:gd name="T10" fmla="*/ 59 w 175"/>
              <a:gd name="T11" fmla="*/ 148 h 148"/>
              <a:gd name="T12" fmla="*/ 59 w 175"/>
              <a:gd name="T13" fmla="*/ 2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48">
                <a:moveTo>
                  <a:pt x="59" y="29"/>
                </a:moveTo>
                <a:cubicBezTo>
                  <a:pt x="59" y="0"/>
                  <a:pt x="59" y="0"/>
                  <a:pt x="5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71"/>
                  <a:pt x="59" y="71"/>
                  <a:pt x="59" y="71"/>
                </a:cubicBezTo>
                <a:cubicBezTo>
                  <a:pt x="118" y="79"/>
                  <a:pt x="92" y="114"/>
                  <a:pt x="59" y="148"/>
                </a:cubicBezTo>
                <a:cubicBezTo>
                  <a:pt x="175" y="72"/>
                  <a:pt x="106" y="37"/>
                  <a:pt x="59" y="29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17"/>
          <p:cNvSpPr txBox="1"/>
          <p:nvPr/>
        </p:nvSpPr>
        <p:spPr>
          <a:xfrm>
            <a:off x="7977612" y="2173961"/>
            <a:ext cx="2400651" cy="492438"/>
          </a:xfrm>
          <a:prstGeom prst="rect">
            <a:avLst/>
          </a:prstGeom>
          <a:solidFill>
            <a:srgbClr val="FF9900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单击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此添加文本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77612" y="2710025"/>
            <a:ext cx="36619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400" dirty="0">
              <a:solidFill>
                <a:srgbClr val="1B2831"/>
              </a:solidFill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1945203" y="2173961"/>
            <a:ext cx="2400651" cy="492438"/>
          </a:xfrm>
          <a:prstGeom prst="rect">
            <a:avLst/>
          </a:prstGeom>
          <a:solidFill>
            <a:srgbClr val="1F487C"/>
          </a:solidFill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bg1"/>
                </a:solidFill>
              </a:rPr>
              <a:t>单击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此添加文本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916" y="2710025"/>
            <a:ext cx="36619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400" dirty="0">
              <a:solidFill>
                <a:srgbClr val="1B2831"/>
              </a:solidFill>
            </a:endParaRPr>
          </a:p>
        </p:txBody>
      </p:sp>
      <p:sp>
        <p:nvSpPr>
          <p:cNvPr id="13" name="Freeform 886"/>
          <p:cNvSpPr>
            <a:spLocks/>
          </p:cNvSpPr>
          <p:nvPr/>
        </p:nvSpPr>
        <p:spPr bwMode="auto">
          <a:xfrm>
            <a:off x="6936811" y="4719527"/>
            <a:ext cx="442913" cy="633413"/>
          </a:xfrm>
          <a:custGeom>
            <a:avLst/>
            <a:gdLst>
              <a:gd name="T0" fmla="*/ 118 w 118"/>
              <a:gd name="T1" fmla="*/ 65 h 169"/>
              <a:gd name="T2" fmla="*/ 109 w 118"/>
              <a:gd name="T3" fmla="*/ 51 h 169"/>
              <a:gd name="T4" fmla="*/ 109 w 118"/>
              <a:gd name="T5" fmla="*/ 51 h 169"/>
              <a:gd name="T6" fmla="*/ 116 w 118"/>
              <a:gd name="T7" fmla="*/ 39 h 169"/>
              <a:gd name="T8" fmla="*/ 107 w 118"/>
              <a:gd name="T9" fmla="*/ 26 h 169"/>
              <a:gd name="T10" fmla="*/ 101 w 118"/>
              <a:gd name="T11" fmla="*/ 26 h 169"/>
              <a:gd name="T12" fmla="*/ 107 w 118"/>
              <a:gd name="T13" fmla="*/ 13 h 169"/>
              <a:gd name="T14" fmla="*/ 99 w 118"/>
              <a:gd name="T15" fmla="*/ 0 h 169"/>
              <a:gd name="T16" fmla="*/ 37 w 118"/>
              <a:gd name="T17" fmla="*/ 0 h 169"/>
              <a:gd name="T18" fmla="*/ 0 w 118"/>
              <a:gd name="T19" fmla="*/ 37 h 169"/>
              <a:gd name="T20" fmla="*/ 0 w 118"/>
              <a:gd name="T21" fmla="*/ 76 h 169"/>
              <a:gd name="T22" fmla="*/ 20 w 118"/>
              <a:gd name="T23" fmla="*/ 107 h 169"/>
              <a:gd name="T24" fmla="*/ 54 w 118"/>
              <a:gd name="T25" fmla="*/ 150 h 169"/>
              <a:gd name="T26" fmla="*/ 54 w 118"/>
              <a:gd name="T27" fmla="*/ 166 h 169"/>
              <a:gd name="T28" fmla="*/ 82 w 118"/>
              <a:gd name="T29" fmla="*/ 143 h 169"/>
              <a:gd name="T30" fmla="*/ 78 w 118"/>
              <a:gd name="T31" fmla="*/ 107 h 169"/>
              <a:gd name="T32" fmla="*/ 100 w 118"/>
              <a:gd name="T33" fmla="*/ 107 h 169"/>
              <a:gd name="T34" fmla="*/ 110 w 118"/>
              <a:gd name="T35" fmla="*/ 92 h 169"/>
              <a:gd name="T36" fmla="*/ 103 w 118"/>
              <a:gd name="T37" fmla="*/ 78 h 169"/>
              <a:gd name="T38" fmla="*/ 109 w 118"/>
              <a:gd name="T39" fmla="*/ 78 h 169"/>
              <a:gd name="T40" fmla="*/ 118 w 118"/>
              <a:gd name="T41" fmla="*/ 65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169">
                <a:moveTo>
                  <a:pt x="118" y="65"/>
                </a:moveTo>
                <a:cubicBezTo>
                  <a:pt x="118" y="57"/>
                  <a:pt x="117" y="51"/>
                  <a:pt x="109" y="51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5" y="51"/>
                  <a:pt x="116" y="45"/>
                  <a:pt x="116" y="39"/>
                </a:cubicBezTo>
                <a:cubicBezTo>
                  <a:pt x="116" y="32"/>
                  <a:pt x="115" y="26"/>
                  <a:pt x="107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6" y="24"/>
                  <a:pt x="107" y="19"/>
                  <a:pt x="107" y="13"/>
                </a:cubicBezTo>
                <a:cubicBezTo>
                  <a:pt x="107" y="6"/>
                  <a:pt x="106" y="0"/>
                  <a:pt x="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6" y="0"/>
                  <a:pt x="0" y="16"/>
                  <a:pt x="0" y="37"/>
                </a:cubicBezTo>
                <a:cubicBezTo>
                  <a:pt x="0" y="37"/>
                  <a:pt x="0" y="76"/>
                  <a:pt x="0" y="76"/>
                </a:cubicBezTo>
                <a:cubicBezTo>
                  <a:pt x="0" y="91"/>
                  <a:pt x="8" y="102"/>
                  <a:pt x="20" y="107"/>
                </a:cubicBezTo>
                <a:cubicBezTo>
                  <a:pt x="30" y="113"/>
                  <a:pt x="50" y="129"/>
                  <a:pt x="54" y="150"/>
                </a:cubicBezTo>
                <a:cubicBezTo>
                  <a:pt x="54" y="158"/>
                  <a:pt x="54" y="166"/>
                  <a:pt x="54" y="166"/>
                </a:cubicBezTo>
                <a:cubicBezTo>
                  <a:pt x="54" y="166"/>
                  <a:pt x="82" y="169"/>
                  <a:pt x="82" y="143"/>
                </a:cubicBezTo>
                <a:cubicBezTo>
                  <a:pt x="82" y="113"/>
                  <a:pt x="62" y="108"/>
                  <a:pt x="78" y="107"/>
                </a:cubicBezTo>
                <a:cubicBezTo>
                  <a:pt x="100" y="107"/>
                  <a:pt x="100" y="107"/>
                  <a:pt x="100" y="107"/>
                </a:cubicBezTo>
                <a:cubicBezTo>
                  <a:pt x="108" y="107"/>
                  <a:pt x="110" y="100"/>
                  <a:pt x="110" y="92"/>
                </a:cubicBezTo>
                <a:cubicBezTo>
                  <a:pt x="110" y="85"/>
                  <a:pt x="109" y="80"/>
                  <a:pt x="103" y="78"/>
                </a:cubicBezTo>
                <a:cubicBezTo>
                  <a:pt x="109" y="78"/>
                  <a:pt x="109" y="78"/>
                  <a:pt x="109" y="78"/>
                </a:cubicBezTo>
                <a:cubicBezTo>
                  <a:pt x="117" y="78"/>
                  <a:pt x="118" y="72"/>
                  <a:pt x="118" y="65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86"/>
          <p:cNvSpPr>
            <a:spLocks/>
          </p:cNvSpPr>
          <p:nvPr/>
        </p:nvSpPr>
        <p:spPr bwMode="auto">
          <a:xfrm flipH="1" flipV="1">
            <a:off x="4821809" y="2173961"/>
            <a:ext cx="442913" cy="633413"/>
          </a:xfrm>
          <a:custGeom>
            <a:avLst/>
            <a:gdLst>
              <a:gd name="T0" fmla="*/ 118 w 118"/>
              <a:gd name="T1" fmla="*/ 65 h 169"/>
              <a:gd name="T2" fmla="*/ 109 w 118"/>
              <a:gd name="T3" fmla="*/ 51 h 169"/>
              <a:gd name="T4" fmla="*/ 109 w 118"/>
              <a:gd name="T5" fmla="*/ 51 h 169"/>
              <a:gd name="T6" fmla="*/ 116 w 118"/>
              <a:gd name="T7" fmla="*/ 39 h 169"/>
              <a:gd name="T8" fmla="*/ 107 w 118"/>
              <a:gd name="T9" fmla="*/ 26 h 169"/>
              <a:gd name="T10" fmla="*/ 101 w 118"/>
              <a:gd name="T11" fmla="*/ 26 h 169"/>
              <a:gd name="T12" fmla="*/ 107 w 118"/>
              <a:gd name="T13" fmla="*/ 13 h 169"/>
              <a:gd name="T14" fmla="*/ 99 w 118"/>
              <a:gd name="T15" fmla="*/ 0 h 169"/>
              <a:gd name="T16" fmla="*/ 37 w 118"/>
              <a:gd name="T17" fmla="*/ 0 h 169"/>
              <a:gd name="T18" fmla="*/ 0 w 118"/>
              <a:gd name="T19" fmla="*/ 37 h 169"/>
              <a:gd name="T20" fmla="*/ 0 w 118"/>
              <a:gd name="T21" fmla="*/ 76 h 169"/>
              <a:gd name="T22" fmla="*/ 20 w 118"/>
              <a:gd name="T23" fmla="*/ 107 h 169"/>
              <a:gd name="T24" fmla="*/ 54 w 118"/>
              <a:gd name="T25" fmla="*/ 150 h 169"/>
              <a:gd name="T26" fmla="*/ 54 w 118"/>
              <a:gd name="T27" fmla="*/ 166 h 169"/>
              <a:gd name="T28" fmla="*/ 82 w 118"/>
              <a:gd name="T29" fmla="*/ 143 h 169"/>
              <a:gd name="T30" fmla="*/ 78 w 118"/>
              <a:gd name="T31" fmla="*/ 107 h 169"/>
              <a:gd name="T32" fmla="*/ 100 w 118"/>
              <a:gd name="T33" fmla="*/ 107 h 169"/>
              <a:gd name="T34" fmla="*/ 110 w 118"/>
              <a:gd name="T35" fmla="*/ 92 h 169"/>
              <a:gd name="T36" fmla="*/ 103 w 118"/>
              <a:gd name="T37" fmla="*/ 78 h 169"/>
              <a:gd name="T38" fmla="*/ 109 w 118"/>
              <a:gd name="T39" fmla="*/ 78 h 169"/>
              <a:gd name="T40" fmla="*/ 118 w 118"/>
              <a:gd name="T41" fmla="*/ 65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169">
                <a:moveTo>
                  <a:pt x="118" y="65"/>
                </a:moveTo>
                <a:cubicBezTo>
                  <a:pt x="118" y="57"/>
                  <a:pt x="117" y="51"/>
                  <a:pt x="109" y="51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5" y="51"/>
                  <a:pt x="116" y="45"/>
                  <a:pt x="116" y="39"/>
                </a:cubicBezTo>
                <a:cubicBezTo>
                  <a:pt x="116" y="32"/>
                  <a:pt x="115" y="26"/>
                  <a:pt x="107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6" y="24"/>
                  <a:pt x="107" y="19"/>
                  <a:pt x="107" y="13"/>
                </a:cubicBezTo>
                <a:cubicBezTo>
                  <a:pt x="107" y="6"/>
                  <a:pt x="106" y="0"/>
                  <a:pt x="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6" y="0"/>
                  <a:pt x="0" y="16"/>
                  <a:pt x="0" y="37"/>
                </a:cubicBezTo>
                <a:cubicBezTo>
                  <a:pt x="0" y="37"/>
                  <a:pt x="0" y="76"/>
                  <a:pt x="0" y="76"/>
                </a:cubicBezTo>
                <a:cubicBezTo>
                  <a:pt x="0" y="91"/>
                  <a:pt x="8" y="102"/>
                  <a:pt x="20" y="107"/>
                </a:cubicBezTo>
                <a:cubicBezTo>
                  <a:pt x="30" y="113"/>
                  <a:pt x="50" y="129"/>
                  <a:pt x="54" y="150"/>
                </a:cubicBezTo>
                <a:cubicBezTo>
                  <a:pt x="54" y="158"/>
                  <a:pt x="54" y="166"/>
                  <a:pt x="54" y="166"/>
                </a:cubicBezTo>
                <a:cubicBezTo>
                  <a:pt x="54" y="166"/>
                  <a:pt x="82" y="169"/>
                  <a:pt x="82" y="143"/>
                </a:cubicBezTo>
                <a:cubicBezTo>
                  <a:pt x="82" y="113"/>
                  <a:pt x="62" y="108"/>
                  <a:pt x="78" y="107"/>
                </a:cubicBezTo>
                <a:cubicBezTo>
                  <a:pt x="100" y="107"/>
                  <a:pt x="100" y="107"/>
                  <a:pt x="100" y="107"/>
                </a:cubicBezTo>
                <a:cubicBezTo>
                  <a:pt x="108" y="107"/>
                  <a:pt x="110" y="100"/>
                  <a:pt x="110" y="92"/>
                </a:cubicBezTo>
                <a:cubicBezTo>
                  <a:pt x="110" y="85"/>
                  <a:pt x="109" y="80"/>
                  <a:pt x="103" y="78"/>
                </a:cubicBezTo>
                <a:cubicBezTo>
                  <a:pt x="109" y="78"/>
                  <a:pt x="109" y="78"/>
                  <a:pt x="109" y="78"/>
                </a:cubicBezTo>
                <a:cubicBezTo>
                  <a:pt x="117" y="78"/>
                  <a:pt x="118" y="72"/>
                  <a:pt x="118" y="65"/>
                </a:cubicBezTo>
                <a:close/>
              </a:path>
            </a:pathLst>
          </a:custGeom>
          <a:solidFill>
            <a:srgbClr val="1F487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Freeform 939"/>
          <p:cNvSpPr>
            <a:spLocks noChangeAspect="1" noEditPoints="1"/>
          </p:cNvSpPr>
          <p:nvPr/>
        </p:nvSpPr>
        <p:spPr bwMode="auto">
          <a:xfrm>
            <a:off x="8709615" y="3618000"/>
            <a:ext cx="2500925" cy="3240000"/>
          </a:xfrm>
          <a:custGeom>
            <a:avLst/>
            <a:gdLst>
              <a:gd name="T0" fmla="*/ 62 w 142"/>
              <a:gd name="T1" fmla="*/ 126 h 184"/>
              <a:gd name="T2" fmla="*/ 142 w 142"/>
              <a:gd name="T3" fmla="*/ 78 h 184"/>
              <a:gd name="T4" fmla="*/ 62 w 142"/>
              <a:gd name="T5" fmla="*/ 126 h 184"/>
              <a:gd name="T6" fmla="*/ 68 w 142"/>
              <a:gd name="T7" fmla="*/ 167 h 184"/>
              <a:gd name="T8" fmla="*/ 65 w 142"/>
              <a:gd name="T9" fmla="*/ 81 h 184"/>
              <a:gd name="T10" fmla="*/ 56 w 142"/>
              <a:gd name="T11" fmla="*/ 0 h 184"/>
              <a:gd name="T12" fmla="*/ 58 w 142"/>
              <a:gd name="T13" fmla="*/ 75 h 184"/>
              <a:gd name="T14" fmla="*/ 0 w 142"/>
              <a:gd name="T15" fmla="*/ 12 h 184"/>
              <a:gd name="T16" fmla="*/ 50 w 142"/>
              <a:gd name="T17" fmla="*/ 87 h 184"/>
              <a:gd name="T18" fmla="*/ 44 w 142"/>
              <a:gd name="T19" fmla="*/ 167 h 184"/>
              <a:gd name="T20" fmla="*/ 15 w 142"/>
              <a:gd name="T21" fmla="*/ 184 h 184"/>
              <a:gd name="T22" fmla="*/ 99 w 142"/>
              <a:gd name="T23" fmla="*/ 184 h 184"/>
              <a:gd name="T24" fmla="*/ 68 w 142"/>
              <a:gd name="T25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84">
                <a:moveTo>
                  <a:pt x="62" y="126"/>
                </a:moveTo>
                <a:cubicBezTo>
                  <a:pt x="62" y="126"/>
                  <a:pt x="104" y="159"/>
                  <a:pt x="142" y="78"/>
                </a:cubicBezTo>
                <a:cubicBezTo>
                  <a:pt x="142" y="78"/>
                  <a:pt x="63" y="63"/>
                  <a:pt x="62" y="126"/>
                </a:cubicBezTo>
                <a:close/>
                <a:moveTo>
                  <a:pt x="68" y="167"/>
                </a:moveTo>
                <a:cubicBezTo>
                  <a:pt x="56" y="150"/>
                  <a:pt x="45" y="121"/>
                  <a:pt x="65" y="81"/>
                </a:cubicBezTo>
                <a:cubicBezTo>
                  <a:pt x="101" y="12"/>
                  <a:pt x="56" y="0"/>
                  <a:pt x="56" y="0"/>
                </a:cubicBezTo>
                <a:cubicBezTo>
                  <a:pt x="56" y="0"/>
                  <a:pt x="94" y="17"/>
                  <a:pt x="58" y="75"/>
                </a:cubicBezTo>
                <a:cubicBezTo>
                  <a:pt x="69" y="26"/>
                  <a:pt x="0" y="12"/>
                  <a:pt x="0" y="12"/>
                </a:cubicBezTo>
                <a:cubicBezTo>
                  <a:pt x="2" y="86"/>
                  <a:pt x="38" y="88"/>
                  <a:pt x="50" y="87"/>
                </a:cubicBezTo>
                <a:cubicBezTo>
                  <a:pt x="28" y="122"/>
                  <a:pt x="34" y="150"/>
                  <a:pt x="44" y="167"/>
                </a:cubicBezTo>
                <a:cubicBezTo>
                  <a:pt x="28" y="170"/>
                  <a:pt x="16" y="176"/>
                  <a:pt x="15" y="184"/>
                </a:cubicBezTo>
                <a:cubicBezTo>
                  <a:pt x="99" y="184"/>
                  <a:pt x="99" y="184"/>
                  <a:pt x="99" y="184"/>
                </a:cubicBezTo>
                <a:cubicBezTo>
                  <a:pt x="98" y="176"/>
                  <a:pt x="85" y="169"/>
                  <a:pt x="68" y="167"/>
                </a:cubicBezTo>
                <a:close/>
              </a:path>
            </a:pathLst>
          </a:custGeom>
          <a:solidFill>
            <a:srgbClr val="1F487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8945561" y="1762231"/>
            <a:ext cx="2128079" cy="2160000"/>
            <a:chOff x="5510524" y="2795496"/>
            <a:chExt cx="635000" cy="644525"/>
          </a:xfrm>
          <a:solidFill>
            <a:srgbClr val="FF9900"/>
          </a:solidFill>
        </p:grpSpPr>
        <p:sp>
          <p:nvSpPr>
            <p:cNvPr id="13" name="Freeform 940"/>
            <p:cNvSpPr>
              <a:spLocks/>
            </p:cNvSpPr>
            <p:nvPr/>
          </p:nvSpPr>
          <p:spPr bwMode="auto">
            <a:xfrm>
              <a:off x="5645462" y="2847883"/>
              <a:ext cx="365125" cy="592138"/>
            </a:xfrm>
            <a:custGeom>
              <a:avLst/>
              <a:gdLst>
                <a:gd name="T0" fmla="*/ 35 w 97"/>
                <a:gd name="T1" fmla="*/ 0 h 158"/>
                <a:gd name="T2" fmla="*/ 35 w 97"/>
                <a:gd name="T3" fmla="*/ 2 h 158"/>
                <a:gd name="T4" fmla="*/ 31 w 97"/>
                <a:gd name="T5" fmla="*/ 49 h 158"/>
                <a:gd name="T6" fmla="*/ 9 w 97"/>
                <a:gd name="T7" fmla="*/ 86 h 158"/>
                <a:gd name="T8" fmla="*/ 9 w 97"/>
                <a:gd name="T9" fmla="*/ 86 h 158"/>
                <a:gd name="T10" fmla="*/ 1 w 97"/>
                <a:gd name="T11" fmla="*/ 115 h 158"/>
                <a:gd name="T12" fmla="*/ 51 w 97"/>
                <a:gd name="T13" fmla="*/ 155 h 158"/>
                <a:gd name="T14" fmla="*/ 95 w 97"/>
                <a:gd name="T15" fmla="*/ 100 h 158"/>
                <a:gd name="T16" fmla="*/ 35 w 9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58">
                  <a:moveTo>
                    <a:pt x="35" y="0"/>
                  </a:moveTo>
                  <a:cubicBezTo>
                    <a:pt x="35" y="1"/>
                    <a:pt x="35" y="2"/>
                    <a:pt x="35" y="2"/>
                  </a:cubicBezTo>
                  <a:cubicBezTo>
                    <a:pt x="37" y="9"/>
                    <a:pt x="40" y="24"/>
                    <a:pt x="31" y="49"/>
                  </a:cubicBezTo>
                  <a:cubicBezTo>
                    <a:pt x="27" y="60"/>
                    <a:pt x="17" y="73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3" y="95"/>
                    <a:pt x="0" y="105"/>
                    <a:pt x="1" y="115"/>
                  </a:cubicBezTo>
                  <a:cubicBezTo>
                    <a:pt x="4" y="140"/>
                    <a:pt x="26" y="158"/>
                    <a:pt x="51" y="155"/>
                  </a:cubicBezTo>
                  <a:cubicBezTo>
                    <a:pt x="76" y="153"/>
                    <a:pt x="97" y="131"/>
                    <a:pt x="95" y="100"/>
                  </a:cubicBezTo>
                  <a:cubicBezTo>
                    <a:pt x="92" y="36"/>
                    <a:pt x="35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41"/>
            <p:cNvSpPr>
              <a:spLocks/>
            </p:cNvSpPr>
            <p:nvPr/>
          </p:nvSpPr>
          <p:spPr bwMode="auto">
            <a:xfrm>
              <a:off x="5934386" y="2795496"/>
              <a:ext cx="211138" cy="393700"/>
            </a:xfrm>
            <a:custGeom>
              <a:avLst/>
              <a:gdLst>
                <a:gd name="T0" fmla="*/ 51 w 56"/>
                <a:gd name="T1" fmla="*/ 58 h 105"/>
                <a:gd name="T2" fmla="*/ 51 w 56"/>
                <a:gd name="T3" fmla="*/ 58 h 105"/>
                <a:gd name="T4" fmla="*/ 36 w 56"/>
                <a:gd name="T5" fmla="*/ 33 h 105"/>
                <a:gd name="T6" fmla="*/ 33 w 56"/>
                <a:gd name="T7" fmla="*/ 2 h 105"/>
                <a:gd name="T8" fmla="*/ 33 w 56"/>
                <a:gd name="T9" fmla="*/ 0 h 105"/>
                <a:gd name="T10" fmla="*/ 0 w 56"/>
                <a:gd name="T11" fmla="*/ 39 h 105"/>
                <a:gd name="T12" fmla="*/ 28 w 56"/>
                <a:gd name="T13" fmla="*/ 105 h 105"/>
                <a:gd name="T14" fmla="*/ 56 w 56"/>
                <a:gd name="T15" fmla="*/ 78 h 105"/>
                <a:gd name="T16" fmla="*/ 51 w 56"/>
                <a:gd name="T17" fmla="*/ 5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05">
                  <a:moveTo>
                    <a:pt x="51" y="58"/>
                  </a:moveTo>
                  <a:cubicBezTo>
                    <a:pt x="51" y="58"/>
                    <a:pt x="51" y="58"/>
                    <a:pt x="51" y="58"/>
                  </a:cubicBezTo>
                  <a:cubicBezTo>
                    <a:pt x="45" y="50"/>
                    <a:pt x="39" y="40"/>
                    <a:pt x="36" y="33"/>
                  </a:cubicBezTo>
                  <a:cubicBezTo>
                    <a:pt x="30" y="17"/>
                    <a:pt x="32" y="6"/>
                    <a:pt x="33" y="2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33" y="0"/>
                    <a:pt x="11" y="14"/>
                    <a:pt x="0" y="39"/>
                  </a:cubicBezTo>
                  <a:cubicBezTo>
                    <a:pt x="13" y="55"/>
                    <a:pt x="25" y="77"/>
                    <a:pt x="28" y="105"/>
                  </a:cubicBezTo>
                  <a:cubicBezTo>
                    <a:pt x="42" y="104"/>
                    <a:pt x="54" y="93"/>
                    <a:pt x="56" y="78"/>
                  </a:cubicBezTo>
                  <a:cubicBezTo>
                    <a:pt x="56" y="71"/>
                    <a:pt x="55" y="64"/>
                    <a:pt x="5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42"/>
            <p:cNvSpPr>
              <a:spLocks/>
            </p:cNvSpPr>
            <p:nvPr/>
          </p:nvSpPr>
          <p:spPr bwMode="auto">
            <a:xfrm>
              <a:off x="5510524" y="2884396"/>
              <a:ext cx="192088" cy="412750"/>
            </a:xfrm>
            <a:custGeom>
              <a:avLst/>
              <a:gdLst>
                <a:gd name="T0" fmla="*/ 25 w 51"/>
                <a:gd name="T1" fmla="*/ 105 h 110"/>
                <a:gd name="T2" fmla="*/ 32 w 51"/>
                <a:gd name="T3" fmla="*/ 76 h 110"/>
                <a:gd name="T4" fmla="*/ 32 w 51"/>
                <a:gd name="T5" fmla="*/ 76 h 110"/>
                <a:gd name="T6" fmla="*/ 51 w 51"/>
                <a:gd name="T7" fmla="*/ 44 h 110"/>
                <a:gd name="T8" fmla="*/ 45 w 51"/>
                <a:gd name="T9" fmla="*/ 34 h 110"/>
                <a:gd name="T10" fmla="*/ 38 w 51"/>
                <a:gd name="T11" fmla="*/ 1 h 110"/>
                <a:gd name="T12" fmla="*/ 38 w 51"/>
                <a:gd name="T13" fmla="*/ 0 h 110"/>
                <a:gd name="T14" fmla="*/ 3 w 51"/>
                <a:gd name="T15" fmla="*/ 77 h 110"/>
                <a:gd name="T16" fmla="*/ 26 w 51"/>
                <a:gd name="T17" fmla="*/ 110 h 110"/>
                <a:gd name="T18" fmla="*/ 25 w 51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10">
                  <a:moveTo>
                    <a:pt x="25" y="105"/>
                  </a:moveTo>
                  <a:cubicBezTo>
                    <a:pt x="24" y="94"/>
                    <a:pt x="26" y="84"/>
                    <a:pt x="32" y="76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9" y="65"/>
                    <a:pt x="47" y="54"/>
                    <a:pt x="51" y="44"/>
                  </a:cubicBezTo>
                  <a:cubicBezTo>
                    <a:pt x="49" y="40"/>
                    <a:pt x="47" y="37"/>
                    <a:pt x="45" y="34"/>
                  </a:cubicBezTo>
                  <a:cubicBezTo>
                    <a:pt x="36" y="17"/>
                    <a:pt x="37" y="6"/>
                    <a:pt x="38" y="1"/>
                  </a:cubicBezTo>
                  <a:cubicBezTo>
                    <a:pt x="38" y="1"/>
                    <a:pt x="38" y="0"/>
                    <a:pt x="38" y="0"/>
                  </a:cubicBezTo>
                  <a:cubicBezTo>
                    <a:pt x="38" y="0"/>
                    <a:pt x="0" y="30"/>
                    <a:pt x="3" y="77"/>
                  </a:cubicBezTo>
                  <a:cubicBezTo>
                    <a:pt x="4" y="93"/>
                    <a:pt x="14" y="105"/>
                    <a:pt x="26" y="110"/>
                  </a:cubicBezTo>
                  <a:cubicBezTo>
                    <a:pt x="25" y="108"/>
                    <a:pt x="25" y="107"/>
                    <a:pt x="2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925618" y="2314824"/>
            <a:ext cx="757017" cy="578515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925618" y="3145784"/>
            <a:ext cx="757017" cy="5785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925619" y="3976745"/>
            <a:ext cx="757017" cy="578515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925618" y="4807704"/>
            <a:ext cx="757017" cy="5785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04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726177" y="2213226"/>
            <a:ext cx="6882950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2" name="矩形 21"/>
          <p:cNvSpPr/>
          <p:nvPr/>
        </p:nvSpPr>
        <p:spPr>
          <a:xfrm>
            <a:off x="1726177" y="3059410"/>
            <a:ext cx="6882950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" name="矩形 22"/>
          <p:cNvSpPr/>
          <p:nvPr/>
        </p:nvSpPr>
        <p:spPr>
          <a:xfrm>
            <a:off x="1726177" y="3875145"/>
            <a:ext cx="6882950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4" name="矩形 23"/>
          <p:cNvSpPr/>
          <p:nvPr/>
        </p:nvSpPr>
        <p:spPr>
          <a:xfrm>
            <a:off x="1726177" y="4706105"/>
            <a:ext cx="6882950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38748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4702880" y="5158162"/>
            <a:ext cx="860612" cy="29862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501571" y="5158162"/>
            <a:ext cx="860612" cy="29862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21451" y="5158162"/>
            <a:ext cx="860612" cy="29862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28701" y="5158162"/>
            <a:ext cx="860612" cy="29862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>
            <a:spLocks noChangeAspect="1"/>
          </p:cNvSpPr>
          <p:nvPr/>
        </p:nvSpPr>
        <p:spPr>
          <a:xfrm rot="8168744">
            <a:off x="2382282" y="2828960"/>
            <a:ext cx="2052000" cy="2052000"/>
          </a:xfrm>
          <a:prstGeom prst="teardrop">
            <a:avLst/>
          </a:prstGeom>
          <a:solidFill>
            <a:srgbClr val="1F487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泪滴形 6"/>
          <p:cNvSpPr>
            <a:spLocks noChangeAspect="1"/>
          </p:cNvSpPr>
          <p:nvPr/>
        </p:nvSpPr>
        <p:spPr>
          <a:xfrm rot="8168744">
            <a:off x="4004059" y="2432662"/>
            <a:ext cx="2380343" cy="2380343"/>
          </a:xfrm>
          <a:prstGeom prst="teardrop">
            <a:avLst/>
          </a:prstGeom>
          <a:solidFill>
            <a:srgbClr val="FF99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>
            <a:spLocks noChangeAspect="1"/>
          </p:cNvSpPr>
          <p:nvPr/>
        </p:nvSpPr>
        <p:spPr>
          <a:xfrm rot="8168744">
            <a:off x="5954179" y="2828960"/>
            <a:ext cx="2052000" cy="2052000"/>
          </a:xfrm>
          <a:prstGeom prst="teardrop">
            <a:avLst/>
          </a:prstGeom>
          <a:solidFill>
            <a:srgbClr val="1F487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泪滴形 9"/>
          <p:cNvSpPr>
            <a:spLocks noChangeAspect="1"/>
          </p:cNvSpPr>
          <p:nvPr/>
        </p:nvSpPr>
        <p:spPr>
          <a:xfrm rot="8168744">
            <a:off x="7575955" y="2828960"/>
            <a:ext cx="2052000" cy="2052000"/>
          </a:xfrm>
          <a:prstGeom prst="teardrop">
            <a:avLst/>
          </a:prstGeom>
          <a:solidFill>
            <a:srgbClr val="FF99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06593" y="3043819"/>
            <a:ext cx="1975273" cy="127726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</a:rPr>
              <a:t>添加</a:t>
            </a:r>
            <a:r>
              <a:rPr lang="zh-CN" altLang="en-US" sz="1400" b="1" dirty="0">
                <a:solidFill>
                  <a:schemeClr val="bg1"/>
                </a:solidFill>
              </a:rPr>
              <a:t>关键字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12" name="矩形 11"/>
          <p:cNvSpPr/>
          <p:nvPr/>
        </p:nvSpPr>
        <p:spPr>
          <a:xfrm>
            <a:off x="2584817" y="3546739"/>
            <a:ext cx="1553822" cy="110414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bg1"/>
                </a:solidFill>
              </a:rPr>
              <a:t>添加</a:t>
            </a:r>
            <a:r>
              <a:rPr lang="zh-CN" altLang="en-US" sz="1100" b="1" dirty="0">
                <a:solidFill>
                  <a:schemeClr val="bg1"/>
                </a:solidFill>
              </a:rPr>
              <a:t>关键字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13" name="矩形 12"/>
          <p:cNvSpPr/>
          <p:nvPr/>
        </p:nvSpPr>
        <p:spPr>
          <a:xfrm>
            <a:off x="6100138" y="3546739"/>
            <a:ext cx="1553822" cy="110414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bg1"/>
                </a:solidFill>
              </a:rPr>
              <a:t>添加</a:t>
            </a:r>
            <a:r>
              <a:rPr lang="zh-CN" altLang="en-US" sz="1100" b="1" dirty="0">
                <a:solidFill>
                  <a:schemeClr val="bg1"/>
                </a:solidFill>
              </a:rPr>
              <a:t>关键字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14" name="矩形 13"/>
          <p:cNvSpPr/>
          <p:nvPr/>
        </p:nvSpPr>
        <p:spPr>
          <a:xfrm>
            <a:off x="7825044" y="3546739"/>
            <a:ext cx="1553822" cy="110414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bg1"/>
                </a:solidFill>
              </a:rPr>
              <a:t>添加</a:t>
            </a:r>
            <a:r>
              <a:rPr lang="zh-CN" altLang="en-US" sz="1100" b="1" dirty="0">
                <a:solidFill>
                  <a:schemeClr val="bg1"/>
                </a:solidFill>
              </a:rPr>
              <a:t>关键字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15" name="Freeform 1102"/>
          <p:cNvSpPr>
            <a:spLocks noChangeAspect="1" noEditPoints="1"/>
          </p:cNvSpPr>
          <p:nvPr/>
        </p:nvSpPr>
        <p:spPr bwMode="auto">
          <a:xfrm>
            <a:off x="3232859" y="3182525"/>
            <a:ext cx="360000" cy="360000"/>
          </a:xfrm>
          <a:custGeom>
            <a:avLst/>
            <a:gdLst>
              <a:gd name="T0" fmla="*/ 73 w 146"/>
              <a:gd name="T1" fmla="*/ 0 h 146"/>
              <a:gd name="T2" fmla="*/ 0 w 146"/>
              <a:gd name="T3" fmla="*/ 73 h 146"/>
              <a:gd name="T4" fmla="*/ 73 w 146"/>
              <a:gd name="T5" fmla="*/ 146 h 146"/>
              <a:gd name="T6" fmla="*/ 146 w 146"/>
              <a:gd name="T7" fmla="*/ 73 h 146"/>
              <a:gd name="T8" fmla="*/ 73 w 146"/>
              <a:gd name="T9" fmla="*/ 0 h 146"/>
              <a:gd name="T10" fmla="*/ 104 w 146"/>
              <a:gd name="T11" fmla="*/ 119 h 146"/>
              <a:gd name="T12" fmla="*/ 73 w 146"/>
              <a:gd name="T13" fmla="*/ 100 h 146"/>
              <a:gd name="T14" fmla="*/ 42 w 146"/>
              <a:gd name="T15" fmla="*/ 119 h 146"/>
              <a:gd name="T16" fmla="*/ 50 w 146"/>
              <a:gd name="T17" fmla="*/ 83 h 146"/>
              <a:gd name="T18" fmla="*/ 22 w 146"/>
              <a:gd name="T19" fmla="*/ 59 h 146"/>
              <a:gd name="T20" fmla="*/ 59 w 146"/>
              <a:gd name="T21" fmla="*/ 56 h 146"/>
              <a:gd name="T22" fmla="*/ 73 w 146"/>
              <a:gd name="T23" fmla="*/ 22 h 146"/>
              <a:gd name="T24" fmla="*/ 87 w 146"/>
              <a:gd name="T25" fmla="*/ 56 h 146"/>
              <a:gd name="T26" fmla="*/ 124 w 146"/>
              <a:gd name="T27" fmla="*/ 59 h 146"/>
              <a:gd name="T28" fmla="*/ 96 w 146"/>
              <a:gd name="T29" fmla="*/ 83 h 146"/>
              <a:gd name="T30" fmla="*/ 104 w 146"/>
              <a:gd name="T31" fmla="*/ 11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46">
                <a:moveTo>
                  <a:pt x="73" y="0"/>
                </a:moveTo>
                <a:cubicBezTo>
                  <a:pt x="33" y="0"/>
                  <a:pt x="0" y="33"/>
                  <a:pt x="0" y="73"/>
                </a:cubicBezTo>
                <a:cubicBezTo>
                  <a:pt x="0" y="113"/>
                  <a:pt x="33" y="146"/>
                  <a:pt x="73" y="146"/>
                </a:cubicBezTo>
                <a:cubicBezTo>
                  <a:pt x="113" y="146"/>
                  <a:pt x="146" y="113"/>
                  <a:pt x="146" y="73"/>
                </a:cubicBezTo>
                <a:cubicBezTo>
                  <a:pt x="146" y="33"/>
                  <a:pt x="113" y="0"/>
                  <a:pt x="73" y="0"/>
                </a:cubicBezTo>
                <a:close/>
                <a:moveTo>
                  <a:pt x="104" y="119"/>
                </a:moveTo>
                <a:cubicBezTo>
                  <a:pt x="73" y="100"/>
                  <a:pt x="73" y="100"/>
                  <a:pt x="73" y="100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50" y="83"/>
                  <a:pt x="50" y="83"/>
                  <a:pt x="50" y="83"/>
                </a:cubicBezTo>
                <a:cubicBezTo>
                  <a:pt x="22" y="59"/>
                  <a:pt x="22" y="59"/>
                  <a:pt x="22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73" y="22"/>
                  <a:pt x="73" y="22"/>
                  <a:pt x="73" y="22"/>
                </a:cubicBezTo>
                <a:cubicBezTo>
                  <a:pt x="87" y="56"/>
                  <a:pt x="87" y="56"/>
                  <a:pt x="87" y="56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96" y="83"/>
                  <a:pt x="96" y="83"/>
                  <a:pt x="96" y="83"/>
                </a:cubicBezTo>
                <a:lnTo>
                  <a:pt x="104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03"/>
          <p:cNvSpPr>
            <a:spLocks noChangeAspect="1" noEditPoints="1"/>
          </p:cNvSpPr>
          <p:nvPr/>
        </p:nvSpPr>
        <p:spPr bwMode="auto">
          <a:xfrm>
            <a:off x="5035473" y="2711968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41 w 144"/>
              <a:gd name="T11" fmla="*/ 109 h 144"/>
              <a:gd name="T12" fmla="*/ 35 w 144"/>
              <a:gd name="T13" fmla="*/ 103 h 144"/>
              <a:gd name="T14" fmla="*/ 37 w 144"/>
              <a:gd name="T15" fmla="*/ 79 h 144"/>
              <a:gd name="T16" fmla="*/ 65 w 144"/>
              <a:gd name="T17" fmla="*/ 107 h 144"/>
              <a:gd name="T18" fmla="*/ 41 w 144"/>
              <a:gd name="T19" fmla="*/ 109 h 144"/>
              <a:gd name="T20" fmla="*/ 78 w 144"/>
              <a:gd name="T21" fmla="*/ 105 h 144"/>
              <a:gd name="T22" fmla="*/ 39 w 144"/>
              <a:gd name="T23" fmla="*/ 65 h 144"/>
              <a:gd name="T24" fmla="*/ 40 w 144"/>
              <a:gd name="T25" fmla="*/ 51 h 144"/>
              <a:gd name="T26" fmla="*/ 92 w 144"/>
              <a:gd name="T27" fmla="*/ 104 h 144"/>
              <a:gd name="T28" fmla="*/ 78 w 144"/>
              <a:gd name="T29" fmla="*/ 105 h 144"/>
              <a:gd name="T30" fmla="*/ 106 w 144"/>
              <a:gd name="T31" fmla="*/ 103 h 144"/>
              <a:gd name="T32" fmla="*/ 41 w 144"/>
              <a:gd name="T33" fmla="*/ 38 h 144"/>
              <a:gd name="T34" fmla="*/ 43 w 144"/>
              <a:gd name="T35" fmla="*/ 24 h 144"/>
              <a:gd name="T36" fmla="*/ 120 w 144"/>
              <a:gd name="T37" fmla="*/ 101 h 144"/>
              <a:gd name="T38" fmla="*/ 106 w 144"/>
              <a:gd name="T39" fmla="*/ 10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41" y="109"/>
                </a:moveTo>
                <a:cubicBezTo>
                  <a:pt x="38" y="109"/>
                  <a:pt x="35" y="106"/>
                  <a:pt x="35" y="103"/>
                </a:cubicBezTo>
                <a:cubicBezTo>
                  <a:pt x="37" y="79"/>
                  <a:pt x="37" y="79"/>
                  <a:pt x="37" y="79"/>
                </a:cubicBezTo>
                <a:cubicBezTo>
                  <a:pt x="52" y="81"/>
                  <a:pt x="63" y="92"/>
                  <a:pt x="65" y="107"/>
                </a:cubicBezTo>
                <a:lnTo>
                  <a:pt x="41" y="109"/>
                </a:lnTo>
                <a:close/>
                <a:moveTo>
                  <a:pt x="78" y="105"/>
                </a:moveTo>
                <a:cubicBezTo>
                  <a:pt x="77" y="84"/>
                  <a:pt x="60" y="67"/>
                  <a:pt x="39" y="65"/>
                </a:cubicBezTo>
                <a:cubicBezTo>
                  <a:pt x="40" y="51"/>
                  <a:pt x="40" y="51"/>
                  <a:pt x="40" y="51"/>
                </a:cubicBezTo>
                <a:cubicBezTo>
                  <a:pt x="68" y="54"/>
                  <a:pt x="90" y="76"/>
                  <a:pt x="92" y="104"/>
                </a:cubicBezTo>
                <a:lnTo>
                  <a:pt x="78" y="105"/>
                </a:lnTo>
                <a:close/>
                <a:moveTo>
                  <a:pt x="106" y="103"/>
                </a:moveTo>
                <a:cubicBezTo>
                  <a:pt x="103" y="68"/>
                  <a:pt x="76" y="41"/>
                  <a:pt x="41" y="38"/>
                </a:cubicBezTo>
                <a:cubicBezTo>
                  <a:pt x="43" y="24"/>
                  <a:pt x="43" y="24"/>
                  <a:pt x="43" y="24"/>
                </a:cubicBezTo>
                <a:cubicBezTo>
                  <a:pt x="84" y="28"/>
                  <a:pt x="116" y="60"/>
                  <a:pt x="120" y="101"/>
                </a:cubicBezTo>
                <a:lnTo>
                  <a:pt x="106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06"/>
          <p:cNvSpPr>
            <a:spLocks noChangeAspect="1" noEditPoints="1"/>
          </p:cNvSpPr>
          <p:nvPr/>
        </p:nvSpPr>
        <p:spPr bwMode="auto">
          <a:xfrm>
            <a:off x="6765005" y="3182525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100 w 144"/>
              <a:gd name="T11" fmla="*/ 99 h 144"/>
              <a:gd name="T12" fmla="*/ 58 w 144"/>
              <a:gd name="T13" fmla="*/ 123 h 144"/>
              <a:gd name="T14" fmla="*/ 68 w 144"/>
              <a:gd name="T15" fmla="*/ 104 h 144"/>
              <a:gd name="T16" fmla="*/ 20 w 144"/>
              <a:gd name="T17" fmla="*/ 69 h 144"/>
              <a:gd name="T18" fmla="*/ 72 w 144"/>
              <a:gd name="T19" fmla="*/ 35 h 144"/>
              <a:gd name="T20" fmla="*/ 125 w 144"/>
              <a:gd name="T21" fmla="*/ 69 h 144"/>
              <a:gd name="T22" fmla="*/ 100 w 144"/>
              <a:gd name="T23" fmla="*/ 9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00" y="99"/>
                </a:moveTo>
                <a:cubicBezTo>
                  <a:pt x="89" y="104"/>
                  <a:pt x="58" y="123"/>
                  <a:pt x="58" y="123"/>
                </a:cubicBezTo>
                <a:cubicBezTo>
                  <a:pt x="68" y="104"/>
                  <a:pt x="68" y="104"/>
                  <a:pt x="68" y="104"/>
                </a:cubicBezTo>
                <a:cubicBezTo>
                  <a:pt x="41" y="102"/>
                  <a:pt x="20" y="87"/>
                  <a:pt x="20" y="69"/>
                </a:cubicBezTo>
                <a:cubicBezTo>
                  <a:pt x="20" y="50"/>
                  <a:pt x="43" y="35"/>
                  <a:pt x="72" y="35"/>
                </a:cubicBezTo>
                <a:cubicBezTo>
                  <a:pt x="101" y="35"/>
                  <a:pt x="125" y="50"/>
                  <a:pt x="125" y="69"/>
                </a:cubicBezTo>
                <a:cubicBezTo>
                  <a:pt x="125" y="82"/>
                  <a:pt x="109" y="93"/>
                  <a:pt x="100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107"/>
          <p:cNvSpPr>
            <a:spLocks noChangeAspect="1"/>
          </p:cNvSpPr>
          <p:nvPr/>
        </p:nvSpPr>
        <p:spPr bwMode="auto">
          <a:xfrm>
            <a:off x="8457129" y="3182525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6 w 144"/>
              <a:gd name="T5" fmla="*/ 101 h 144"/>
              <a:gd name="T6" fmla="*/ 45 w 144"/>
              <a:gd name="T7" fmla="*/ 40 h 144"/>
              <a:gd name="T8" fmla="*/ 63 w 144"/>
              <a:gd name="T9" fmla="*/ 52 h 144"/>
              <a:gd name="T10" fmla="*/ 56 w 144"/>
              <a:gd name="T11" fmla="*/ 57 h 144"/>
              <a:gd name="T12" fmla="*/ 28 w 144"/>
              <a:gd name="T13" fmla="*/ 102 h 144"/>
              <a:gd name="T14" fmla="*/ 26 w 144"/>
              <a:gd name="T15" fmla="*/ 112 h 144"/>
              <a:gd name="T16" fmla="*/ 31 w 144"/>
              <a:gd name="T17" fmla="*/ 119 h 144"/>
              <a:gd name="T18" fmla="*/ 40 w 144"/>
              <a:gd name="T19" fmla="*/ 120 h 144"/>
              <a:gd name="T20" fmla="*/ 47 w 144"/>
              <a:gd name="T21" fmla="*/ 115 h 144"/>
              <a:gd name="T22" fmla="*/ 65 w 144"/>
              <a:gd name="T23" fmla="*/ 86 h 144"/>
              <a:gd name="T24" fmla="*/ 64 w 144"/>
              <a:gd name="T25" fmla="*/ 81 h 144"/>
              <a:gd name="T26" fmla="*/ 59 w 144"/>
              <a:gd name="T27" fmla="*/ 82 h 144"/>
              <a:gd name="T28" fmla="*/ 41 w 144"/>
              <a:gd name="T29" fmla="*/ 111 h 144"/>
              <a:gd name="T30" fmla="*/ 38 w 144"/>
              <a:gd name="T31" fmla="*/ 114 h 144"/>
              <a:gd name="T32" fmla="*/ 35 w 144"/>
              <a:gd name="T33" fmla="*/ 113 h 144"/>
              <a:gd name="T34" fmla="*/ 33 w 144"/>
              <a:gd name="T35" fmla="*/ 110 h 144"/>
              <a:gd name="T36" fmla="*/ 34 w 144"/>
              <a:gd name="T37" fmla="*/ 106 h 144"/>
              <a:gd name="T38" fmla="*/ 62 w 144"/>
              <a:gd name="T39" fmla="*/ 61 h 144"/>
              <a:gd name="T40" fmla="*/ 71 w 144"/>
              <a:gd name="T41" fmla="*/ 57 h 144"/>
              <a:gd name="T42" fmla="*/ 113 w 144"/>
              <a:gd name="T43" fmla="*/ 83 h 144"/>
              <a:gd name="T44" fmla="*/ 75 w 144"/>
              <a:gd name="T45" fmla="*/ 144 h 144"/>
              <a:gd name="T46" fmla="*/ 144 w 144"/>
              <a:gd name="T47" fmla="*/ 72 h 144"/>
              <a:gd name="T48" fmla="*/ 72 w 144"/>
              <a:gd name="T4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82"/>
                  <a:pt x="2" y="92"/>
                  <a:pt x="6" y="101"/>
                </a:cubicBezTo>
                <a:cubicBezTo>
                  <a:pt x="45" y="40"/>
                  <a:pt x="45" y="40"/>
                  <a:pt x="45" y="40"/>
                </a:cubicBezTo>
                <a:cubicBezTo>
                  <a:pt x="63" y="52"/>
                  <a:pt x="63" y="52"/>
                  <a:pt x="63" y="52"/>
                </a:cubicBezTo>
                <a:cubicBezTo>
                  <a:pt x="60" y="53"/>
                  <a:pt x="58" y="55"/>
                  <a:pt x="56" y="57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6" y="105"/>
                  <a:pt x="25" y="109"/>
                  <a:pt x="26" y="112"/>
                </a:cubicBezTo>
                <a:cubicBezTo>
                  <a:pt x="27" y="114"/>
                  <a:pt x="29" y="117"/>
                  <a:pt x="31" y="119"/>
                </a:cubicBezTo>
                <a:cubicBezTo>
                  <a:pt x="34" y="120"/>
                  <a:pt x="37" y="121"/>
                  <a:pt x="40" y="120"/>
                </a:cubicBezTo>
                <a:cubicBezTo>
                  <a:pt x="43" y="120"/>
                  <a:pt x="45" y="118"/>
                  <a:pt x="47" y="115"/>
                </a:cubicBezTo>
                <a:cubicBezTo>
                  <a:pt x="65" y="86"/>
                  <a:pt x="65" y="86"/>
                  <a:pt x="65" y="86"/>
                </a:cubicBezTo>
                <a:cubicBezTo>
                  <a:pt x="66" y="84"/>
                  <a:pt x="66" y="82"/>
                  <a:pt x="64" y="81"/>
                </a:cubicBezTo>
                <a:cubicBezTo>
                  <a:pt x="63" y="80"/>
                  <a:pt x="60" y="81"/>
                  <a:pt x="59" y="82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3"/>
                  <a:pt x="39" y="113"/>
                  <a:pt x="38" y="114"/>
                </a:cubicBezTo>
                <a:cubicBezTo>
                  <a:pt x="37" y="114"/>
                  <a:pt x="36" y="114"/>
                  <a:pt x="35" y="113"/>
                </a:cubicBezTo>
                <a:cubicBezTo>
                  <a:pt x="34" y="112"/>
                  <a:pt x="33" y="111"/>
                  <a:pt x="33" y="110"/>
                </a:cubicBezTo>
                <a:cubicBezTo>
                  <a:pt x="32" y="109"/>
                  <a:pt x="33" y="108"/>
                  <a:pt x="34" y="106"/>
                </a:cubicBezTo>
                <a:cubicBezTo>
                  <a:pt x="62" y="61"/>
                  <a:pt x="62" y="61"/>
                  <a:pt x="62" y="61"/>
                </a:cubicBezTo>
                <a:cubicBezTo>
                  <a:pt x="64" y="58"/>
                  <a:pt x="68" y="56"/>
                  <a:pt x="71" y="57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113" y="143"/>
                  <a:pt x="144" y="111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4333876" y="3971925"/>
            <a:ext cx="3524250" cy="704850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4229100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70891" y="513554"/>
            <a:ext cx="2850216" cy="2850216"/>
          </a:xfrm>
          <a:prstGeom prst="ellipse">
            <a:avLst/>
          </a:prstGeom>
          <a:noFill/>
          <a:ln w="762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4503084" y="3857625"/>
            <a:ext cx="3185832" cy="819150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29280" y="4063329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www.woippt.com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23142" y="4748450"/>
            <a:ext cx="4745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1F487C"/>
                </a:solidFill>
              </a:rPr>
              <a:t>THANK YOU</a:t>
            </a:r>
            <a:endParaRPr lang="zh-CN" altLang="en-US" sz="6000" b="1" dirty="0">
              <a:solidFill>
                <a:srgbClr val="1F487C"/>
              </a:solidFill>
            </a:endParaRPr>
          </a:p>
        </p:txBody>
      </p:sp>
      <p:sp>
        <p:nvSpPr>
          <p:cNvPr id="11" name="TextBox 976"/>
          <p:cNvSpPr txBox="1"/>
          <p:nvPr/>
        </p:nvSpPr>
        <p:spPr>
          <a:xfrm>
            <a:off x="3493365" y="5919935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1F487C"/>
                </a:solidFill>
              </a:rPr>
              <a:t>咨询</a:t>
            </a:r>
            <a:r>
              <a:rPr lang="en-US" altLang="zh-CN" sz="2800" dirty="0" smtClean="0">
                <a:solidFill>
                  <a:srgbClr val="1F487C"/>
                </a:solidFill>
              </a:rPr>
              <a:t>‖</a:t>
            </a:r>
            <a:r>
              <a:rPr lang="zh-CN" altLang="en-US" sz="2800" dirty="0" smtClean="0">
                <a:solidFill>
                  <a:srgbClr val="1F487C"/>
                </a:solidFill>
              </a:rPr>
              <a:t>汇报</a:t>
            </a:r>
            <a:r>
              <a:rPr lang="en-US" altLang="zh-CN" sz="2800" dirty="0" smtClean="0">
                <a:solidFill>
                  <a:srgbClr val="1F487C"/>
                </a:solidFill>
              </a:rPr>
              <a:t>‖</a:t>
            </a:r>
            <a:r>
              <a:rPr lang="zh-CN" altLang="en-US" sz="2800" dirty="0" smtClean="0">
                <a:solidFill>
                  <a:srgbClr val="1F487C"/>
                </a:solidFill>
              </a:rPr>
              <a:t>总结</a:t>
            </a:r>
            <a:r>
              <a:rPr lang="en-US" altLang="zh-CN" sz="2800" dirty="0" smtClean="0">
                <a:solidFill>
                  <a:srgbClr val="1F487C"/>
                </a:solidFill>
              </a:rPr>
              <a:t>‖</a:t>
            </a:r>
            <a:r>
              <a:rPr lang="zh-CN" altLang="en-US" sz="2800" dirty="0" smtClean="0">
                <a:solidFill>
                  <a:srgbClr val="1F487C"/>
                </a:solidFill>
              </a:rPr>
              <a:t>计划</a:t>
            </a:r>
            <a:r>
              <a:rPr lang="en-US" altLang="zh-CN" sz="2800" dirty="0" smtClean="0">
                <a:solidFill>
                  <a:srgbClr val="1F487C"/>
                </a:solidFill>
              </a:rPr>
              <a:t>‖</a:t>
            </a:r>
            <a:r>
              <a:rPr lang="zh-CN" altLang="en-US" sz="2800" dirty="0" smtClean="0">
                <a:solidFill>
                  <a:srgbClr val="1F487C"/>
                </a:solidFill>
              </a:rPr>
              <a:t>商务模板</a:t>
            </a:r>
            <a:endParaRPr lang="en-US" sz="2800" dirty="0">
              <a:solidFill>
                <a:srgbClr val="1F487C"/>
              </a:solidFill>
            </a:endParaRPr>
          </a:p>
        </p:txBody>
      </p:sp>
      <p:sp>
        <p:nvSpPr>
          <p:cNvPr id="12" name="Freeform 846"/>
          <p:cNvSpPr>
            <a:spLocks noChangeAspect="1" noEditPoints="1"/>
          </p:cNvSpPr>
          <p:nvPr/>
        </p:nvSpPr>
        <p:spPr bwMode="auto">
          <a:xfrm>
            <a:off x="5544549" y="1336158"/>
            <a:ext cx="1102900" cy="1404000"/>
          </a:xfrm>
          <a:custGeom>
            <a:avLst/>
            <a:gdLst>
              <a:gd name="T0" fmla="*/ 84 w 138"/>
              <a:gd name="T1" fmla="*/ 71 h 176"/>
              <a:gd name="T2" fmla="*/ 69 w 138"/>
              <a:gd name="T3" fmla="*/ 69 h 176"/>
              <a:gd name="T4" fmla="*/ 54 w 138"/>
              <a:gd name="T5" fmla="*/ 71 h 176"/>
              <a:gd name="T6" fmla="*/ 54 w 138"/>
              <a:gd name="T7" fmla="*/ 26 h 176"/>
              <a:gd name="T8" fmla="*/ 15 w 138"/>
              <a:gd name="T9" fmla="*/ 26 h 176"/>
              <a:gd name="T10" fmla="*/ 15 w 138"/>
              <a:gd name="T11" fmla="*/ 48 h 176"/>
              <a:gd name="T12" fmla="*/ 34 w 138"/>
              <a:gd name="T13" fmla="*/ 82 h 176"/>
              <a:gd name="T14" fmla="*/ 16 w 138"/>
              <a:gd name="T15" fmla="*/ 122 h 176"/>
              <a:gd name="T16" fmla="*/ 69 w 138"/>
              <a:gd name="T17" fmla="*/ 176 h 176"/>
              <a:gd name="T18" fmla="*/ 122 w 138"/>
              <a:gd name="T19" fmla="*/ 122 h 176"/>
              <a:gd name="T20" fmla="*/ 101 w 138"/>
              <a:gd name="T21" fmla="*/ 80 h 176"/>
              <a:gd name="T22" fmla="*/ 123 w 138"/>
              <a:gd name="T23" fmla="*/ 49 h 176"/>
              <a:gd name="T24" fmla="*/ 123 w 138"/>
              <a:gd name="T25" fmla="*/ 26 h 176"/>
              <a:gd name="T26" fmla="*/ 84 w 138"/>
              <a:gd name="T27" fmla="*/ 26 h 176"/>
              <a:gd name="T28" fmla="*/ 84 w 138"/>
              <a:gd name="T29" fmla="*/ 71 h 176"/>
              <a:gd name="T30" fmla="*/ 103 w 138"/>
              <a:gd name="T31" fmla="*/ 122 h 176"/>
              <a:gd name="T32" fmla="*/ 69 w 138"/>
              <a:gd name="T33" fmla="*/ 157 h 176"/>
              <a:gd name="T34" fmla="*/ 35 w 138"/>
              <a:gd name="T35" fmla="*/ 122 h 176"/>
              <a:gd name="T36" fmla="*/ 69 w 138"/>
              <a:gd name="T37" fmla="*/ 88 h 176"/>
              <a:gd name="T38" fmla="*/ 103 w 138"/>
              <a:gd name="T39" fmla="*/ 122 h 176"/>
              <a:gd name="T40" fmla="*/ 0 w 138"/>
              <a:gd name="T41" fmla="*/ 0 h 176"/>
              <a:gd name="T42" fmla="*/ 0 w 138"/>
              <a:gd name="T43" fmla="*/ 16 h 176"/>
              <a:gd name="T44" fmla="*/ 138 w 138"/>
              <a:gd name="T45" fmla="*/ 16 h 176"/>
              <a:gd name="T46" fmla="*/ 138 w 138"/>
              <a:gd name="T47" fmla="*/ 0 h 176"/>
              <a:gd name="T48" fmla="*/ 0 w 138"/>
              <a:gd name="T49" fmla="*/ 0 h 176"/>
              <a:gd name="T50" fmla="*/ 68 w 138"/>
              <a:gd name="T51" fmla="*/ 91 h 176"/>
              <a:gd name="T52" fmla="*/ 61 w 138"/>
              <a:gd name="T53" fmla="*/ 111 h 176"/>
              <a:gd name="T54" fmla="*/ 39 w 138"/>
              <a:gd name="T55" fmla="*/ 111 h 176"/>
              <a:gd name="T56" fmla="*/ 38 w 138"/>
              <a:gd name="T57" fmla="*/ 112 h 176"/>
              <a:gd name="T58" fmla="*/ 38 w 138"/>
              <a:gd name="T59" fmla="*/ 114 h 176"/>
              <a:gd name="T60" fmla="*/ 56 w 138"/>
              <a:gd name="T61" fmla="*/ 127 h 176"/>
              <a:gd name="T62" fmla="*/ 49 w 138"/>
              <a:gd name="T63" fmla="*/ 148 h 176"/>
              <a:gd name="T64" fmla="*/ 50 w 138"/>
              <a:gd name="T65" fmla="*/ 149 h 176"/>
              <a:gd name="T66" fmla="*/ 51 w 138"/>
              <a:gd name="T67" fmla="*/ 149 h 176"/>
              <a:gd name="T68" fmla="*/ 69 w 138"/>
              <a:gd name="T69" fmla="*/ 136 h 176"/>
              <a:gd name="T70" fmla="*/ 87 w 138"/>
              <a:gd name="T71" fmla="*/ 149 h 176"/>
              <a:gd name="T72" fmla="*/ 88 w 138"/>
              <a:gd name="T73" fmla="*/ 149 h 176"/>
              <a:gd name="T74" fmla="*/ 88 w 138"/>
              <a:gd name="T75" fmla="*/ 149 h 176"/>
              <a:gd name="T76" fmla="*/ 89 w 138"/>
              <a:gd name="T77" fmla="*/ 148 h 176"/>
              <a:gd name="T78" fmla="*/ 82 w 138"/>
              <a:gd name="T79" fmla="*/ 127 h 176"/>
              <a:gd name="T80" fmla="*/ 100 w 138"/>
              <a:gd name="T81" fmla="*/ 114 h 176"/>
              <a:gd name="T82" fmla="*/ 100 w 138"/>
              <a:gd name="T83" fmla="*/ 112 h 176"/>
              <a:gd name="T84" fmla="*/ 99 w 138"/>
              <a:gd name="T85" fmla="*/ 111 h 176"/>
              <a:gd name="T86" fmla="*/ 77 w 138"/>
              <a:gd name="T87" fmla="*/ 111 h 176"/>
              <a:gd name="T88" fmla="*/ 70 w 138"/>
              <a:gd name="T89" fmla="*/ 91 h 176"/>
              <a:gd name="T90" fmla="*/ 69 w 138"/>
              <a:gd name="T91" fmla="*/ 90 h 176"/>
              <a:gd name="T92" fmla="*/ 68 w 138"/>
              <a:gd name="T93" fmla="*/ 9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76">
                <a:moveTo>
                  <a:pt x="84" y="71"/>
                </a:moveTo>
                <a:cubicBezTo>
                  <a:pt x="79" y="70"/>
                  <a:pt x="74" y="69"/>
                  <a:pt x="69" y="69"/>
                </a:cubicBezTo>
                <a:cubicBezTo>
                  <a:pt x="64" y="69"/>
                  <a:pt x="59" y="70"/>
                  <a:pt x="54" y="71"/>
                </a:cubicBezTo>
                <a:cubicBezTo>
                  <a:pt x="54" y="26"/>
                  <a:pt x="54" y="26"/>
                  <a:pt x="54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48"/>
                  <a:pt x="15" y="48"/>
                  <a:pt x="15" y="48"/>
                </a:cubicBezTo>
                <a:cubicBezTo>
                  <a:pt x="34" y="82"/>
                  <a:pt x="34" y="82"/>
                  <a:pt x="34" y="82"/>
                </a:cubicBezTo>
                <a:cubicBezTo>
                  <a:pt x="23" y="92"/>
                  <a:pt x="16" y="106"/>
                  <a:pt x="16" y="122"/>
                </a:cubicBezTo>
                <a:cubicBezTo>
                  <a:pt x="16" y="152"/>
                  <a:pt x="40" y="176"/>
                  <a:pt x="69" y="176"/>
                </a:cubicBezTo>
                <a:cubicBezTo>
                  <a:pt x="98" y="176"/>
                  <a:pt x="122" y="152"/>
                  <a:pt x="122" y="122"/>
                </a:cubicBezTo>
                <a:cubicBezTo>
                  <a:pt x="122" y="105"/>
                  <a:pt x="114" y="90"/>
                  <a:pt x="101" y="80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84" y="26"/>
                  <a:pt x="84" y="26"/>
                  <a:pt x="84" y="26"/>
                </a:cubicBezTo>
                <a:lnTo>
                  <a:pt x="84" y="71"/>
                </a:lnTo>
                <a:close/>
                <a:moveTo>
                  <a:pt x="103" y="122"/>
                </a:moveTo>
                <a:cubicBezTo>
                  <a:pt x="103" y="141"/>
                  <a:pt x="88" y="157"/>
                  <a:pt x="69" y="157"/>
                </a:cubicBezTo>
                <a:cubicBezTo>
                  <a:pt x="50" y="157"/>
                  <a:pt x="35" y="141"/>
                  <a:pt x="35" y="122"/>
                </a:cubicBezTo>
                <a:cubicBezTo>
                  <a:pt x="35" y="104"/>
                  <a:pt x="50" y="88"/>
                  <a:pt x="69" y="88"/>
                </a:cubicBezTo>
                <a:cubicBezTo>
                  <a:pt x="88" y="88"/>
                  <a:pt x="103" y="104"/>
                  <a:pt x="103" y="122"/>
                </a:cubicBezTo>
                <a:close/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138" y="16"/>
                  <a:pt x="138" y="16"/>
                  <a:pt x="138" y="16"/>
                </a:cubicBezTo>
                <a:cubicBezTo>
                  <a:pt x="138" y="0"/>
                  <a:pt x="138" y="0"/>
                  <a:pt x="138" y="0"/>
                </a:cubicBezTo>
                <a:lnTo>
                  <a:pt x="0" y="0"/>
                </a:lnTo>
                <a:close/>
                <a:moveTo>
                  <a:pt x="68" y="91"/>
                </a:moveTo>
                <a:cubicBezTo>
                  <a:pt x="61" y="111"/>
                  <a:pt x="61" y="111"/>
                  <a:pt x="61" y="111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39" y="111"/>
                  <a:pt x="38" y="112"/>
                  <a:pt x="38" y="112"/>
                </a:cubicBezTo>
                <a:cubicBezTo>
                  <a:pt x="38" y="113"/>
                  <a:pt x="38" y="113"/>
                  <a:pt x="38" y="11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49" y="148"/>
                  <a:pt x="49" y="148"/>
                  <a:pt x="49" y="148"/>
                </a:cubicBezTo>
                <a:cubicBezTo>
                  <a:pt x="49" y="148"/>
                  <a:pt x="49" y="149"/>
                  <a:pt x="50" y="149"/>
                </a:cubicBezTo>
                <a:cubicBezTo>
                  <a:pt x="50" y="149"/>
                  <a:pt x="51" y="149"/>
                  <a:pt x="51" y="149"/>
                </a:cubicBezTo>
                <a:cubicBezTo>
                  <a:pt x="69" y="136"/>
                  <a:pt x="69" y="136"/>
                  <a:pt x="69" y="136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87" y="149"/>
                  <a:pt x="87" y="149"/>
                  <a:pt x="88" y="149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9" y="149"/>
                  <a:pt x="89" y="148"/>
                  <a:pt x="89" y="148"/>
                </a:cubicBezTo>
                <a:cubicBezTo>
                  <a:pt x="82" y="127"/>
                  <a:pt x="82" y="127"/>
                  <a:pt x="82" y="127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100" y="113"/>
                  <a:pt x="100" y="113"/>
                  <a:pt x="100" y="112"/>
                </a:cubicBezTo>
                <a:cubicBezTo>
                  <a:pt x="100" y="112"/>
                  <a:pt x="99" y="111"/>
                  <a:pt x="99" y="111"/>
                </a:cubicBezTo>
                <a:cubicBezTo>
                  <a:pt x="77" y="111"/>
                  <a:pt x="77" y="111"/>
                  <a:pt x="77" y="111"/>
                </a:cubicBezTo>
                <a:cubicBezTo>
                  <a:pt x="70" y="91"/>
                  <a:pt x="70" y="91"/>
                  <a:pt x="70" y="91"/>
                </a:cubicBezTo>
                <a:cubicBezTo>
                  <a:pt x="70" y="90"/>
                  <a:pt x="70" y="90"/>
                  <a:pt x="69" y="90"/>
                </a:cubicBezTo>
                <a:cubicBezTo>
                  <a:pt x="68" y="90"/>
                  <a:pt x="68" y="90"/>
                  <a:pt x="68" y="91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569997" y="1458351"/>
            <a:ext cx="3524250" cy="704850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801906"/>
            <a:ext cx="12192000" cy="1524343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739205" y="1458351"/>
            <a:ext cx="3185832" cy="948571"/>
          </a:xfrm>
          <a:prstGeom prst="trapezoid">
            <a:avLst>
              <a:gd name="adj" fmla="val 1987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83608" y="3979068"/>
            <a:ext cx="8494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1F487C"/>
                </a:solidFill>
              </a:rPr>
              <a:t>就是</a:t>
            </a:r>
            <a:r>
              <a:rPr lang="zh-CN" altLang="en-US" sz="5400" dirty="0" smtClean="0">
                <a:solidFill>
                  <a:srgbClr val="1F487C"/>
                </a:solidFill>
              </a:rPr>
              <a:t>在此添加标题内容文本</a:t>
            </a:r>
            <a:endParaRPr lang="zh-CN" altLang="en-US" sz="5400" dirty="0">
              <a:solidFill>
                <a:srgbClr val="1F487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504" y="4148578"/>
            <a:ext cx="967104" cy="66290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01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525" y="38363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1F487C"/>
                </a:solidFill>
              </a:rPr>
              <a:t>LOGO</a:t>
            </a:r>
            <a:endParaRPr lang="zh-CN" altLang="en-US" sz="4800" b="1" dirty="0">
              <a:solidFill>
                <a:srgbClr val="1F487C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5400" y="18107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HUANXIANG PPT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53840" y="2139280"/>
            <a:ext cx="1896240" cy="2717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354194" y="4074459"/>
            <a:ext cx="1045712" cy="1045712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455441" y="4104512"/>
            <a:ext cx="1045712" cy="1045712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47884" y="2139280"/>
            <a:ext cx="1045712" cy="1045712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488225" y="2139280"/>
            <a:ext cx="1045712" cy="1045712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17026" y="2297486"/>
            <a:ext cx="608013" cy="676275"/>
            <a:chOff x="6735763" y="10544176"/>
            <a:chExt cx="608013" cy="676275"/>
          </a:xfrm>
          <a:solidFill>
            <a:schemeClr val="bg1"/>
          </a:solidFill>
        </p:grpSpPr>
        <p:sp>
          <p:nvSpPr>
            <p:cNvPr id="12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5814" y="2410992"/>
            <a:ext cx="646112" cy="449263"/>
            <a:chOff x="7767638" y="10672763"/>
            <a:chExt cx="646112" cy="449263"/>
          </a:xfrm>
          <a:solidFill>
            <a:schemeClr val="bg1"/>
          </a:solidFill>
        </p:grpSpPr>
        <p:sp>
          <p:nvSpPr>
            <p:cNvPr id="22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Freeform 898"/>
          <p:cNvSpPr>
            <a:spLocks noEditPoints="1"/>
          </p:cNvSpPr>
          <p:nvPr/>
        </p:nvSpPr>
        <p:spPr bwMode="auto">
          <a:xfrm>
            <a:off x="1627332" y="4341672"/>
            <a:ext cx="787400" cy="541338"/>
          </a:xfrm>
          <a:custGeom>
            <a:avLst/>
            <a:gdLst>
              <a:gd name="T0" fmla="*/ 107 w 210"/>
              <a:gd name="T1" fmla="*/ 101 h 144"/>
              <a:gd name="T2" fmla="*/ 94 w 210"/>
              <a:gd name="T3" fmla="*/ 89 h 144"/>
              <a:gd name="T4" fmla="*/ 94 w 210"/>
              <a:gd name="T5" fmla="*/ 80 h 144"/>
              <a:gd name="T6" fmla="*/ 100 w 210"/>
              <a:gd name="T7" fmla="*/ 67 h 144"/>
              <a:gd name="T8" fmla="*/ 102 w 210"/>
              <a:gd name="T9" fmla="*/ 50 h 144"/>
              <a:gd name="T10" fmla="*/ 101 w 210"/>
              <a:gd name="T11" fmla="*/ 32 h 144"/>
              <a:gd name="T12" fmla="*/ 96 w 210"/>
              <a:gd name="T13" fmla="*/ 11 h 144"/>
              <a:gd name="T14" fmla="*/ 88 w 210"/>
              <a:gd name="T15" fmla="*/ 7 h 144"/>
              <a:gd name="T16" fmla="*/ 46 w 210"/>
              <a:gd name="T17" fmla="*/ 45 h 144"/>
              <a:gd name="T18" fmla="*/ 48 w 210"/>
              <a:gd name="T19" fmla="*/ 69 h 144"/>
              <a:gd name="T20" fmla="*/ 53 w 210"/>
              <a:gd name="T21" fmla="*/ 81 h 144"/>
              <a:gd name="T22" fmla="*/ 54 w 210"/>
              <a:gd name="T23" fmla="*/ 89 h 144"/>
              <a:gd name="T24" fmla="*/ 41 w 210"/>
              <a:gd name="T25" fmla="*/ 101 h 144"/>
              <a:gd name="T26" fmla="*/ 1 w 210"/>
              <a:gd name="T27" fmla="*/ 122 h 144"/>
              <a:gd name="T28" fmla="*/ 147 w 210"/>
              <a:gd name="T29" fmla="*/ 144 h 144"/>
              <a:gd name="T30" fmla="*/ 130 w 210"/>
              <a:gd name="T31" fmla="*/ 111 h 144"/>
              <a:gd name="T32" fmla="*/ 155 w 210"/>
              <a:gd name="T33" fmla="*/ 103 h 144"/>
              <a:gd name="T34" fmla="*/ 146 w 210"/>
              <a:gd name="T35" fmla="*/ 95 h 144"/>
              <a:gd name="T36" fmla="*/ 146 w 210"/>
              <a:gd name="T37" fmla="*/ 88 h 144"/>
              <a:gd name="T38" fmla="*/ 150 w 210"/>
              <a:gd name="T39" fmla="*/ 79 h 144"/>
              <a:gd name="T40" fmla="*/ 152 w 210"/>
              <a:gd name="T41" fmla="*/ 67 h 144"/>
              <a:gd name="T42" fmla="*/ 151 w 210"/>
              <a:gd name="T43" fmla="*/ 54 h 144"/>
              <a:gd name="T44" fmla="*/ 147 w 210"/>
              <a:gd name="T45" fmla="*/ 39 h 144"/>
              <a:gd name="T46" fmla="*/ 142 w 210"/>
              <a:gd name="T47" fmla="*/ 36 h 144"/>
              <a:gd name="T48" fmla="*/ 111 w 210"/>
              <a:gd name="T49" fmla="*/ 63 h 144"/>
              <a:gd name="T50" fmla="*/ 113 w 210"/>
              <a:gd name="T51" fmla="*/ 80 h 144"/>
              <a:gd name="T52" fmla="*/ 116 w 210"/>
              <a:gd name="T53" fmla="*/ 89 h 144"/>
              <a:gd name="T54" fmla="*/ 117 w 210"/>
              <a:gd name="T55" fmla="*/ 95 h 144"/>
              <a:gd name="T56" fmla="*/ 122 w 210"/>
              <a:gd name="T57" fmla="*/ 104 h 144"/>
              <a:gd name="T58" fmla="*/ 136 w 210"/>
              <a:gd name="T59" fmla="*/ 109 h 144"/>
              <a:gd name="T60" fmla="*/ 151 w 210"/>
              <a:gd name="T61" fmla="*/ 121 h 144"/>
              <a:gd name="T62" fmla="*/ 151 w 210"/>
              <a:gd name="T63" fmla="*/ 130 h 144"/>
              <a:gd name="T64" fmla="*/ 184 w 210"/>
              <a:gd name="T65" fmla="*/ 134 h 144"/>
              <a:gd name="T66" fmla="*/ 171 w 210"/>
              <a:gd name="T67" fmla="*/ 110 h 144"/>
              <a:gd name="T68" fmla="*/ 201 w 210"/>
              <a:gd name="T69" fmla="*/ 108 h 144"/>
              <a:gd name="T70" fmla="*/ 186 w 210"/>
              <a:gd name="T71" fmla="*/ 102 h 144"/>
              <a:gd name="T72" fmla="*/ 181 w 210"/>
              <a:gd name="T73" fmla="*/ 97 h 144"/>
              <a:gd name="T74" fmla="*/ 184 w 210"/>
              <a:gd name="T75" fmla="*/ 88 h 144"/>
              <a:gd name="T76" fmla="*/ 187 w 210"/>
              <a:gd name="T77" fmla="*/ 83 h 144"/>
              <a:gd name="T78" fmla="*/ 186 w 210"/>
              <a:gd name="T79" fmla="*/ 76 h 144"/>
              <a:gd name="T80" fmla="*/ 186 w 210"/>
              <a:gd name="T81" fmla="*/ 61 h 144"/>
              <a:gd name="T82" fmla="*/ 182 w 210"/>
              <a:gd name="T83" fmla="*/ 58 h 144"/>
              <a:gd name="T84" fmla="*/ 165 w 210"/>
              <a:gd name="T85" fmla="*/ 57 h 144"/>
              <a:gd name="T86" fmla="*/ 158 w 210"/>
              <a:gd name="T87" fmla="*/ 79 h 144"/>
              <a:gd name="T88" fmla="*/ 162 w 210"/>
              <a:gd name="T89" fmla="*/ 87 h 144"/>
              <a:gd name="T90" fmla="*/ 165 w 210"/>
              <a:gd name="T91" fmla="*/ 97 h 144"/>
              <a:gd name="T92" fmla="*/ 161 w 210"/>
              <a:gd name="T93" fmla="*/ 102 h 144"/>
              <a:gd name="T94" fmla="*/ 173 w 210"/>
              <a:gd name="T95" fmla="*/ 107 h 144"/>
              <a:gd name="T96" fmla="*/ 187 w 210"/>
              <a:gd name="T97" fmla="*/ 117 h 144"/>
              <a:gd name="T98" fmla="*/ 187 w 210"/>
              <a:gd name="T99" fmla="*/ 118 h 144"/>
              <a:gd name="T100" fmla="*/ 187 w 210"/>
              <a:gd name="T101" fmla="*/ 125 h 144"/>
              <a:gd name="T102" fmla="*/ 210 w 210"/>
              <a:gd name="T103" fmla="*/ 11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0" h="144">
                <a:moveTo>
                  <a:pt x="130" y="111"/>
                </a:moveTo>
                <a:cubicBezTo>
                  <a:pt x="122" y="108"/>
                  <a:pt x="114" y="104"/>
                  <a:pt x="107" y="101"/>
                </a:cubicBezTo>
                <a:cubicBezTo>
                  <a:pt x="105" y="100"/>
                  <a:pt x="102" y="100"/>
                  <a:pt x="100" y="99"/>
                </a:cubicBezTo>
                <a:cubicBezTo>
                  <a:pt x="98" y="98"/>
                  <a:pt x="95" y="92"/>
                  <a:pt x="94" y="89"/>
                </a:cubicBezTo>
                <a:cubicBezTo>
                  <a:pt x="93" y="89"/>
                  <a:pt x="91" y="89"/>
                  <a:pt x="90" y="88"/>
                </a:cubicBezTo>
                <a:cubicBezTo>
                  <a:pt x="90" y="84"/>
                  <a:pt x="93" y="84"/>
                  <a:pt x="94" y="80"/>
                </a:cubicBezTo>
                <a:cubicBezTo>
                  <a:pt x="95" y="77"/>
                  <a:pt x="94" y="73"/>
                  <a:pt x="96" y="71"/>
                </a:cubicBezTo>
                <a:cubicBezTo>
                  <a:pt x="97" y="69"/>
                  <a:pt x="99" y="69"/>
                  <a:pt x="100" y="67"/>
                </a:cubicBezTo>
                <a:cubicBezTo>
                  <a:pt x="101" y="66"/>
                  <a:pt x="102" y="63"/>
                  <a:pt x="102" y="61"/>
                </a:cubicBezTo>
                <a:cubicBezTo>
                  <a:pt x="103" y="58"/>
                  <a:pt x="103" y="53"/>
                  <a:pt x="102" y="50"/>
                </a:cubicBezTo>
                <a:cubicBezTo>
                  <a:pt x="101" y="48"/>
                  <a:pt x="100" y="48"/>
                  <a:pt x="100" y="46"/>
                </a:cubicBezTo>
                <a:cubicBezTo>
                  <a:pt x="100" y="43"/>
                  <a:pt x="101" y="34"/>
                  <a:pt x="101" y="32"/>
                </a:cubicBezTo>
                <a:cubicBezTo>
                  <a:pt x="101" y="26"/>
                  <a:pt x="101" y="22"/>
                  <a:pt x="100" y="17"/>
                </a:cubicBezTo>
                <a:cubicBezTo>
                  <a:pt x="100" y="17"/>
                  <a:pt x="98" y="12"/>
                  <a:pt x="96" y="11"/>
                </a:cubicBezTo>
                <a:cubicBezTo>
                  <a:pt x="91" y="10"/>
                  <a:pt x="91" y="10"/>
                  <a:pt x="91" y="10"/>
                </a:cubicBezTo>
                <a:cubicBezTo>
                  <a:pt x="88" y="7"/>
                  <a:pt x="88" y="7"/>
                  <a:pt x="88" y="7"/>
                </a:cubicBezTo>
                <a:cubicBezTo>
                  <a:pt x="77" y="0"/>
                  <a:pt x="64" y="5"/>
                  <a:pt x="57" y="8"/>
                </a:cubicBezTo>
                <a:cubicBezTo>
                  <a:pt x="48" y="11"/>
                  <a:pt x="41" y="25"/>
                  <a:pt x="46" y="45"/>
                </a:cubicBezTo>
                <a:cubicBezTo>
                  <a:pt x="46" y="49"/>
                  <a:pt x="44" y="50"/>
                  <a:pt x="44" y="52"/>
                </a:cubicBezTo>
                <a:cubicBezTo>
                  <a:pt x="44" y="56"/>
                  <a:pt x="44" y="66"/>
                  <a:pt x="48" y="69"/>
                </a:cubicBezTo>
                <a:cubicBezTo>
                  <a:pt x="49" y="69"/>
                  <a:pt x="51" y="70"/>
                  <a:pt x="51" y="69"/>
                </a:cubicBezTo>
                <a:cubicBezTo>
                  <a:pt x="52" y="73"/>
                  <a:pt x="52" y="77"/>
                  <a:pt x="53" y="81"/>
                </a:cubicBezTo>
                <a:cubicBezTo>
                  <a:pt x="54" y="84"/>
                  <a:pt x="56" y="84"/>
                  <a:pt x="57" y="88"/>
                </a:cubicBezTo>
                <a:cubicBezTo>
                  <a:pt x="54" y="89"/>
                  <a:pt x="54" y="89"/>
                  <a:pt x="54" y="89"/>
                </a:cubicBezTo>
                <a:cubicBezTo>
                  <a:pt x="52" y="92"/>
                  <a:pt x="50" y="98"/>
                  <a:pt x="47" y="99"/>
                </a:cubicBezTo>
                <a:cubicBezTo>
                  <a:pt x="45" y="100"/>
                  <a:pt x="43" y="100"/>
                  <a:pt x="41" y="101"/>
                </a:cubicBezTo>
                <a:cubicBezTo>
                  <a:pt x="34" y="104"/>
                  <a:pt x="25" y="108"/>
                  <a:pt x="18" y="111"/>
                </a:cubicBezTo>
                <a:cubicBezTo>
                  <a:pt x="11" y="114"/>
                  <a:pt x="3" y="115"/>
                  <a:pt x="1" y="122"/>
                </a:cubicBezTo>
                <a:cubicBezTo>
                  <a:pt x="1" y="127"/>
                  <a:pt x="0" y="138"/>
                  <a:pt x="0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38"/>
                  <a:pt x="147" y="127"/>
                  <a:pt x="147" y="122"/>
                </a:cubicBezTo>
                <a:cubicBezTo>
                  <a:pt x="145" y="115"/>
                  <a:pt x="137" y="114"/>
                  <a:pt x="130" y="111"/>
                </a:cubicBezTo>
                <a:close/>
                <a:moveTo>
                  <a:pt x="171" y="110"/>
                </a:moveTo>
                <a:cubicBezTo>
                  <a:pt x="166" y="108"/>
                  <a:pt x="160" y="105"/>
                  <a:pt x="155" y="103"/>
                </a:cubicBezTo>
                <a:cubicBezTo>
                  <a:pt x="153" y="103"/>
                  <a:pt x="152" y="102"/>
                  <a:pt x="150" y="102"/>
                </a:cubicBezTo>
                <a:cubicBezTo>
                  <a:pt x="149" y="101"/>
                  <a:pt x="147" y="97"/>
                  <a:pt x="146" y="95"/>
                </a:cubicBezTo>
                <a:cubicBezTo>
                  <a:pt x="145" y="94"/>
                  <a:pt x="144" y="94"/>
                  <a:pt x="143" y="94"/>
                </a:cubicBezTo>
                <a:cubicBezTo>
                  <a:pt x="143" y="91"/>
                  <a:pt x="145" y="91"/>
                  <a:pt x="146" y="88"/>
                </a:cubicBezTo>
                <a:cubicBezTo>
                  <a:pt x="147" y="86"/>
                  <a:pt x="146" y="84"/>
                  <a:pt x="147" y="82"/>
                </a:cubicBezTo>
                <a:cubicBezTo>
                  <a:pt x="148" y="80"/>
                  <a:pt x="150" y="80"/>
                  <a:pt x="150" y="79"/>
                </a:cubicBezTo>
                <a:cubicBezTo>
                  <a:pt x="151" y="78"/>
                  <a:pt x="152" y="76"/>
                  <a:pt x="152" y="75"/>
                </a:cubicBezTo>
                <a:cubicBezTo>
                  <a:pt x="152" y="72"/>
                  <a:pt x="153" y="69"/>
                  <a:pt x="152" y="67"/>
                </a:cubicBezTo>
                <a:cubicBezTo>
                  <a:pt x="151" y="65"/>
                  <a:pt x="150" y="65"/>
                  <a:pt x="150" y="64"/>
                </a:cubicBezTo>
                <a:cubicBezTo>
                  <a:pt x="150" y="62"/>
                  <a:pt x="151" y="55"/>
                  <a:pt x="151" y="54"/>
                </a:cubicBezTo>
                <a:cubicBezTo>
                  <a:pt x="151" y="50"/>
                  <a:pt x="151" y="47"/>
                  <a:pt x="150" y="43"/>
                </a:cubicBezTo>
                <a:cubicBezTo>
                  <a:pt x="150" y="43"/>
                  <a:pt x="149" y="40"/>
                  <a:pt x="147" y="39"/>
                </a:cubicBezTo>
                <a:cubicBezTo>
                  <a:pt x="144" y="38"/>
                  <a:pt x="144" y="38"/>
                  <a:pt x="144" y="38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33" y="31"/>
                  <a:pt x="124" y="35"/>
                  <a:pt x="120" y="37"/>
                </a:cubicBezTo>
                <a:cubicBezTo>
                  <a:pt x="113" y="39"/>
                  <a:pt x="108" y="49"/>
                  <a:pt x="111" y="63"/>
                </a:cubicBezTo>
                <a:cubicBezTo>
                  <a:pt x="112" y="66"/>
                  <a:pt x="110" y="67"/>
                  <a:pt x="110" y="68"/>
                </a:cubicBezTo>
                <a:cubicBezTo>
                  <a:pt x="110" y="71"/>
                  <a:pt x="111" y="78"/>
                  <a:pt x="113" y="80"/>
                </a:cubicBezTo>
                <a:cubicBezTo>
                  <a:pt x="114" y="80"/>
                  <a:pt x="116" y="81"/>
                  <a:pt x="116" y="81"/>
                </a:cubicBezTo>
                <a:cubicBezTo>
                  <a:pt x="116" y="84"/>
                  <a:pt x="116" y="86"/>
                  <a:pt x="116" y="89"/>
                </a:cubicBezTo>
                <a:cubicBezTo>
                  <a:pt x="117" y="91"/>
                  <a:pt x="119" y="91"/>
                  <a:pt x="119" y="94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6"/>
                  <a:pt x="115" y="99"/>
                  <a:pt x="114" y="100"/>
                </a:cubicBezTo>
                <a:cubicBezTo>
                  <a:pt x="117" y="101"/>
                  <a:pt x="119" y="103"/>
                  <a:pt x="122" y="104"/>
                </a:cubicBezTo>
                <a:cubicBezTo>
                  <a:pt x="125" y="105"/>
                  <a:pt x="128" y="106"/>
                  <a:pt x="131" y="108"/>
                </a:cubicBezTo>
                <a:cubicBezTo>
                  <a:pt x="133" y="108"/>
                  <a:pt x="134" y="109"/>
                  <a:pt x="136" y="109"/>
                </a:cubicBezTo>
                <a:cubicBezTo>
                  <a:pt x="141" y="111"/>
                  <a:pt x="148" y="114"/>
                  <a:pt x="150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24"/>
                  <a:pt x="151" y="127"/>
                  <a:pt x="151" y="130"/>
                </a:cubicBezTo>
                <a:cubicBezTo>
                  <a:pt x="151" y="131"/>
                  <a:pt x="151" y="133"/>
                  <a:pt x="151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30"/>
                  <a:pt x="184" y="121"/>
                  <a:pt x="184" y="118"/>
                </a:cubicBezTo>
                <a:cubicBezTo>
                  <a:pt x="182" y="113"/>
                  <a:pt x="176" y="112"/>
                  <a:pt x="171" y="110"/>
                </a:cubicBezTo>
                <a:close/>
                <a:moveTo>
                  <a:pt x="210" y="113"/>
                </a:moveTo>
                <a:cubicBezTo>
                  <a:pt x="208" y="110"/>
                  <a:pt x="204" y="109"/>
                  <a:pt x="201" y="108"/>
                </a:cubicBezTo>
                <a:cubicBezTo>
                  <a:pt x="197" y="106"/>
                  <a:pt x="193" y="105"/>
                  <a:pt x="190" y="103"/>
                </a:cubicBezTo>
                <a:cubicBezTo>
                  <a:pt x="188" y="103"/>
                  <a:pt x="187" y="103"/>
                  <a:pt x="186" y="102"/>
                </a:cubicBezTo>
                <a:cubicBezTo>
                  <a:pt x="185" y="101"/>
                  <a:pt x="184" y="99"/>
                  <a:pt x="183" y="97"/>
                </a:cubicBezTo>
                <a:cubicBezTo>
                  <a:pt x="183" y="97"/>
                  <a:pt x="182" y="97"/>
                  <a:pt x="181" y="97"/>
                </a:cubicBezTo>
                <a:cubicBezTo>
                  <a:pt x="181" y="95"/>
                  <a:pt x="183" y="95"/>
                  <a:pt x="183" y="93"/>
                </a:cubicBezTo>
                <a:cubicBezTo>
                  <a:pt x="184" y="91"/>
                  <a:pt x="183" y="89"/>
                  <a:pt x="184" y="88"/>
                </a:cubicBezTo>
                <a:cubicBezTo>
                  <a:pt x="185" y="87"/>
                  <a:pt x="186" y="87"/>
                  <a:pt x="186" y="86"/>
                </a:cubicBezTo>
                <a:cubicBezTo>
                  <a:pt x="187" y="86"/>
                  <a:pt x="187" y="84"/>
                  <a:pt x="187" y="83"/>
                </a:cubicBezTo>
                <a:cubicBezTo>
                  <a:pt x="188" y="82"/>
                  <a:pt x="188" y="79"/>
                  <a:pt x="187" y="78"/>
                </a:cubicBezTo>
                <a:cubicBezTo>
                  <a:pt x="187" y="77"/>
                  <a:pt x="186" y="77"/>
                  <a:pt x="186" y="76"/>
                </a:cubicBezTo>
                <a:cubicBezTo>
                  <a:pt x="186" y="74"/>
                  <a:pt x="187" y="70"/>
                  <a:pt x="187" y="69"/>
                </a:cubicBezTo>
                <a:cubicBezTo>
                  <a:pt x="187" y="66"/>
                  <a:pt x="187" y="64"/>
                  <a:pt x="186" y="61"/>
                </a:cubicBezTo>
                <a:cubicBezTo>
                  <a:pt x="186" y="61"/>
                  <a:pt x="185" y="59"/>
                  <a:pt x="184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0" y="57"/>
                  <a:pt x="180" y="57"/>
                  <a:pt x="180" y="57"/>
                </a:cubicBezTo>
                <a:cubicBezTo>
                  <a:pt x="175" y="53"/>
                  <a:pt x="168" y="55"/>
                  <a:pt x="165" y="57"/>
                </a:cubicBezTo>
                <a:cubicBezTo>
                  <a:pt x="160" y="58"/>
                  <a:pt x="157" y="65"/>
                  <a:pt x="159" y="75"/>
                </a:cubicBezTo>
                <a:cubicBezTo>
                  <a:pt x="160" y="77"/>
                  <a:pt x="158" y="78"/>
                  <a:pt x="158" y="79"/>
                </a:cubicBezTo>
                <a:cubicBezTo>
                  <a:pt x="158" y="81"/>
                  <a:pt x="159" y="86"/>
                  <a:pt x="160" y="87"/>
                </a:cubicBezTo>
                <a:cubicBezTo>
                  <a:pt x="161" y="87"/>
                  <a:pt x="162" y="87"/>
                  <a:pt x="162" y="87"/>
                </a:cubicBezTo>
                <a:cubicBezTo>
                  <a:pt x="162" y="89"/>
                  <a:pt x="162" y="91"/>
                  <a:pt x="163" y="93"/>
                </a:cubicBezTo>
                <a:cubicBezTo>
                  <a:pt x="163" y="95"/>
                  <a:pt x="164" y="95"/>
                  <a:pt x="165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3" y="98"/>
                  <a:pt x="162" y="101"/>
                  <a:pt x="161" y="102"/>
                </a:cubicBezTo>
                <a:cubicBezTo>
                  <a:pt x="162" y="103"/>
                  <a:pt x="164" y="103"/>
                  <a:pt x="166" y="104"/>
                </a:cubicBezTo>
                <a:cubicBezTo>
                  <a:pt x="168" y="105"/>
                  <a:pt x="171" y="106"/>
                  <a:pt x="173" y="107"/>
                </a:cubicBezTo>
                <a:cubicBezTo>
                  <a:pt x="174" y="107"/>
                  <a:pt x="175" y="108"/>
                  <a:pt x="176" y="108"/>
                </a:cubicBezTo>
                <a:cubicBezTo>
                  <a:pt x="180" y="110"/>
                  <a:pt x="185" y="111"/>
                  <a:pt x="187" y="117"/>
                </a:cubicBezTo>
                <a:cubicBezTo>
                  <a:pt x="187" y="117"/>
                  <a:pt x="187" y="117"/>
                  <a:pt x="187" y="117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187" y="119"/>
                  <a:pt x="187" y="121"/>
                  <a:pt x="187" y="124"/>
                </a:cubicBezTo>
                <a:cubicBezTo>
                  <a:pt x="187" y="124"/>
                  <a:pt x="187" y="124"/>
                  <a:pt x="18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10" y="121"/>
                  <a:pt x="210" y="116"/>
                  <a:pt x="210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1512"/>
          <p:cNvSpPr>
            <a:spLocks noEditPoints="1"/>
          </p:cNvSpPr>
          <p:nvPr/>
        </p:nvSpPr>
        <p:spPr bwMode="auto">
          <a:xfrm>
            <a:off x="6534611" y="4251979"/>
            <a:ext cx="674688" cy="720725"/>
          </a:xfrm>
          <a:custGeom>
            <a:avLst/>
            <a:gdLst>
              <a:gd name="T0" fmla="*/ 180 w 180"/>
              <a:gd name="T1" fmla="*/ 67 h 192"/>
              <a:gd name="T2" fmla="*/ 179 w 180"/>
              <a:gd name="T3" fmla="*/ 64 h 192"/>
              <a:gd name="T4" fmla="*/ 178 w 180"/>
              <a:gd name="T5" fmla="*/ 63 h 192"/>
              <a:gd name="T6" fmla="*/ 91 w 180"/>
              <a:gd name="T7" fmla="*/ 1 h 192"/>
              <a:gd name="T8" fmla="*/ 89 w 180"/>
              <a:gd name="T9" fmla="*/ 1 h 192"/>
              <a:gd name="T10" fmla="*/ 40 w 180"/>
              <a:gd name="T11" fmla="*/ 0 h 192"/>
              <a:gd name="T12" fmla="*/ 37 w 180"/>
              <a:gd name="T13" fmla="*/ 2 h 192"/>
              <a:gd name="T14" fmla="*/ 38 w 180"/>
              <a:gd name="T15" fmla="*/ 6 h 192"/>
              <a:gd name="T16" fmla="*/ 60 w 180"/>
              <a:gd name="T17" fmla="*/ 22 h 192"/>
              <a:gd name="T18" fmla="*/ 50 w 180"/>
              <a:gd name="T19" fmla="*/ 30 h 192"/>
              <a:gd name="T20" fmla="*/ 49 w 180"/>
              <a:gd name="T21" fmla="*/ 30 h 192"/>
              <a:gd name="T22" fmla="*/ 1 w 180"/>
              <a:gd name="T23" fmla="*/ 64 h 192"/>
              <a:gd name="T24" fmla="*/ 0 w 180"/>
              <a:gd name="T25" fmla="*/ 67 h 192"/>
              <a:gd name="T26" fmla="*/ 0 w 180"/>
              <a:gd name="T27" fmla="*/ 67 h 192"/>
              <a:gd name="T28" fmla="*/ 0 w 180"/>
              <a:gd name="T29" fmla="*/ 67 h 192"/>
              <a:gd name="T30" fmla="*/ 0 w 180"/>
              <a:gd name="T31" fmla="*/ 127 h 192"/>
              <a:gd name="T32" fmla="*/ 1 w 180"/>
              <a:gd name="T33" fmla="*/ 130 h 192"/>
              <a:gd name="T34" fmla="*/ 88 w 180"/>
              <a:gd name="T35" fmla="*/ 192 h 192"/>
              <a:gd name="T36" fmla="*/ 88 w 180"/>
              <a:gd name="T37" fmla="*/ 192 h 192"/>
              <a:gd name="T38" fmla="*/ 88 w 180"/>
              <a:gd name="T39" fmla="*/ 192 h 192"/>
              <a:gd name="T40" fmla="*/ 90 w 180"/>
              <a:gd name="T41" fmla="*/ 192 h 192"/>
              <a:gd name="T42" fmla="*/ 92 w 180"/>
              <a:gd name="T43" fmla="*/ 192 h 192"/>
              <a:gd name="T44" fmla="*/ 179 w 180"/>
              <a:gd name="T45" fmla="*/ 130 h 192"/>
              <a:gd name="T46" fmla="*/ 180 w 180"/>
              <a:gd name="T47" fmla="*/ 127 h 192"/>
              <a:gd name="T48" fmla="*/ 180 w 180"/>
              <a:gd name="T49" fmla="*/ 67 h 192"/>
              <a:gd name="T50" fmla="*/ 180 w 180"/>
              <a:gd name="T51" fmla="*/ 67 h 192"/>
              <a:gd name="T52" fmla="*/ 51 w 180"/>
              <a:gd name="T53" fmla="*/ 7 h 192"/>
              <a:gd name="T54" fmla="*/ 88 w 180"/>
              <a:gd name="T55" fmla="*/ 8 h 192"/>
              <a:gd name="T56" fmla="*/ 165 w 180"/>
              <a:gd name="T57" fmla="*/ 62 h 192"/>
              <a:gd name="T58" fmla="*/ 128 w 180"/>
              <a:gd name="T59" fmla="*/ 61 h 192"/>
              <a:gd name="T60" fmla="*/ 51 w 180"/>
              <a:gd name="T61" fmla="*/ 7 h 192"/>
              <a:gd name="T62" fmla="*/ 86 w 180"/>
              <a:gd name="T63" fmla="*/ 182 h 192"/>
              <a:gd name="T64" fmla="*/ 7 w 180"/>
              <a:gd name="T65" fmla="*/ 126 h 192"/>
              <a:gd name="T66" fmla="*/ 7 w 180"/>
              <a:gd name="T67" fmla="*/ 74 h 192"/>
              <a:gd name="T68" fmla="*/ 86 w 180"/>
              <a:gd name="T69" fmla="*/ 131 h 192"/>
              <a:gd name="T70" fmla="*/ 86 w 180"/>
              <a:gd name="T71" fmla="*/ 182 h 192"/>
              <a:gd name="T72" fmla="*/ 90 w 180"/>
              <a:gd name="T73" fmla="*/ 124 h 192"/>
              <a:gd name="T74" fmla="*/ 9 w 180"/>
              <a:gd name="T75" fmla="*/ 67 h 192"/>
              <a:gd name="T76" fmla="*/ 48 w 180"/>
              <a:gd name="T77" fmla="*/ 39 h 192"/>
              <a:gd name="T78" fmla="*/ 129 w 180"/>
              <a:gd name="T79" fmla="*/ 96 h 192"/>
              <a:gd name="T80" fmla="*/ 90 w 180"/>
              <a:gd name="T81" fmla="*/ 124 h 192"/>
              <a:gd name="T82" fmla="*/ 173 w 180"/>
              <a:gd name="T83" fmla="*/ 126 h 192"/>
              <a:gd name="T84" fmla="*/ 94 w 180"/>
              <a:gd name="T85" fmla="*/ 182 h 192"/>
              <a:gd name="T86" fmla="*/ 94 w 180"/>
              <a:gd name="T87" fmla="*/ 131 h 192"/>
              <a:gd name="T88" fmla="*/ 173 w 180"/>
              <a:gd name="T89" fmla="*/ 74 h 192"/>
              <a:gd name="T90" fmla="*/ 173 w 180"/>
              <a:gd name="T91" fmla="*/ 126 h 192"/>
              <a:gd name="T92" fmla="*/ 75 w 180"/>
              <a:gd name="T93" fmla="*/ 135 h 192"/>
              <a:gd name="T94" fmla="*/ 14 w 180"/>
              <a:gd name="T95" fmla="*/ 92 h 192"/>
              <a:gd name="T96" fmla="*/ 14 w 180"/>
              <a:gd name="T97" fmla="*/ 119 h 192"/>
              <a:gd name="T98" fmla="*/ 75 w 180"/>
              <a:gd name="T99" fmla="*/ 162 h 192"/>
              <a:gd name="T100" fmla="*/ 75 w 180"/>
              <a:gd name="T101" fmla="*/ 13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92">
                <a:moveTo>
                  <a:pt x="180" y="67"/>
                </a:moveTo>
                <a:cubicBezTo>
                  <a:pt x="180" y="66"/>
                  <a:pt x="180" y="65"/>
                  <a:pt x="179" y="64"/>
                </a:cubicBezTo>
                <a:cubicBezTo>
                  <a:pt x="179" y="64"/>
                  <a:pt x="179" y="63"/>
                  <a:pt x="178" y="63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7" y="1"/>
                  <a:pt x="37" y="2"/>
                </a:cubicBezTo>
                <a:cubicBezTo>
                  <a:pt x="36" y="3"/>
                  <a:pt x="37" y="5"/>
                  <a:pt x="38" y="6"/>
                </a:cubicBezTo>
                <a:cubicBezTo>
                  <a:pt x="60" y="22"/>
                  <a:pt x="60" y="22"/>
                  <a:pt x="60" y="22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27"/>
                  <a:pt x="0" y="127"/>
                  <a:pt x="0" y="127"/>
                </a:cubicBezTo>
                <a:cubicBezTo>
                  <a:pt x="1" y="130"/>
                  <a:pt x="1" y="130"/>
                  <a:pt x="1" y="130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92"/>
                  <a:pt x="90" y="192"/>
                  <a:pt x="90" y="192"/>
                </a:cubicBezTo>
                <a:cubicBezTo>
                  <a:pt x="91" y="192"/>
                  <a:pt x="92" y="192"/>
                  <a:pt x="92" y="192"/>
                </a:cubicBezTo>
                <a:cubicBezTo>
                  <a:pt x="179" y="130"/>
                  <a:pt x="179" y="130"/>
                  <a:pt x="179" y="130"/>
                </a:cubicBezTo>
                <a:cubicBezTo>
                  <a:pt x="180" y="130"/>
                  <a:pt x="180" y="129"/>
                  <a:pt x="180" y="12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67"/>
                  <a:pt x="180" y="67"/>
                  <a:pt x="180" y="67"/>
                </a:cubicBezTo>
                <a:close/>
                <a:moveTo>
                  <a:pt x="51" y="7"/>
                </a:moveTo>
                <a:cubicBezTo>
                  <a:pt x="88" y="8"/>
                  <a:pt x="88" y="8"/>
                  <a:pt x="88" y="8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28" y="61"/>
                  <a:pt x="128" y="61"/>
                  <a:pt x="128" y="61"/>
                </a:cubicBezTo>
                <a:lnTo>
                  <a:pt x="51" y="7"/>
                </a:lnTo>
                <a:close/>
                <a:moveTo>
                  <a:pt x="86" y="182"/>
                </a:moveTo>
                <a:cubicBezTo>
                  <a:pt x="7" y="126"/>
                  <a:pt x="7" y="126"/>
                  <a:pt x="7" y="126"/>
                </a:cubicBezTo>
                <a:cubicBezTo>
                  <a:pt x="7" y="74"/>
                  <a:pt x="7" y="74"/>
                  <a:pt x="7" y="74"/>
                </a:cubicBezTo>
                <a:cubicBezTo>
                  <a:pt x="86" y="131"/>
                  <a:pt x="86" y="131"/>
                  <a:pt x="86" y="131"/>
                </a:cubicBezTo>
                <a:lnTo>
                  <a:pt x="86" y="182"/>
                </a:lnTo>
                <a:close/>
                <a:moveTo>
                  <a:pt x="90" y="124"/>
                </a:moveTo>
                <a:cubicBezTo>
                  <a:pt x="9" y="67"/>
                  <a:pt x="9" y="67"/>
                  <a:pt x="9" y="67"/>
                </a:cubicBezTo>
                <a:cubicBezTo>
                  <a:pt x="48" y="39"/>
                  <a:pt x="48" y="39"/>
                  <a:pt x="48" y="39"/>
                </a:cubicBezTo>
                <a:cubicBezTo>
                  <a:pt x="129" y="96"/>
                  <a:pt x="129" y="96"/>
                  <a:pt x="129" y="96"/>
                </a:cubicBezTo>
                <a:lnTo>
                  <a:pt x="90" y="124"/>
                </a:lnTo>
                <a:close/>
                <a:moveTo>
                  <a:pt x="173" y="126"/>
                </a:moveTo>
                <a:cubicBezTo>
                  <a:pt x="94" y="182"/>
                  <a:pt x="94" y="182"/>
                  <a:pt x="94" y="182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73" y="74"/>
                  <a:pt x="173" y="74"/>
                  <a:pt x="173" y="74"/>
                </a:cubicBezTo>
                <a:lnTo>
                  <a:pt x="173" y="126"/>
                </a:lnTo>
                <a:close/>
                <a:moveTo>
                  <a:pt x="75" y="135"/>
                </a:moveTo>
                <a:cubicBezTo>
                  <a:pt x="14" y="92"/>
                  <a:pt x="14" y="92"/>
                  <a:pt x="14" y="92"/>
                </a:cubicBezTo>
                <a:cubicBezTo>
                  <a:pt x="14" y="119"/>
                  <a:pt x="14" y="119"/>
                  <a:pt x="14" y="119"/>
                </a:cubicBezTo>
                <a:cubicBezTo>
                  <a:pt x="75" y="162"/>
                  <a:pt x="75" y="162"/>
                  <a:pt x="75" y="162"/>
                </a:cubicBezTo>
                <a:lnTo>
                  <a:pt x="75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2521473" y="2451059"/>
            <a:ext cx="3165773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amet, consectetuer adipiscing elit. Maecenas porttitor congue massa. </a:t>
            </a:r>
          </a:p>
        </p:txBody>
      </p:sp>
      <p:sp>
        <p:nvSpPr>
          <p:cNvPr id="38" name="矩形 37"/>
          <p:cNvSpPr/>
          <p:nvPr/>
        </p:nvSpPr>
        <p:spPr>
          <a:xfrm>
            <a:off x="7418745" y="2139280"/>
            <a:ext cx="1896240" cy="2717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386378" y="2451059"/>
            <a:ext cx="3165773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amet, consectetuer adipiscing elit. Maecenas porttitor congue massa. </a:t>
            </a:r>
          </a:p>
        </p:txBody>
      </p:sp>
      <p:sp>
        <p:nvSpPr>
          <p:cNvPr id="40" name="矩形 39"/>
          <p:cNvSpPr/>
          <p:nvPr/>
        </p:nvSpPr>
        <p:spPr>
          <a:xfrm>
            <a:off x="7425963" y="4069960"/>
            <a:ext cx="1896240" cy="2717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93596" y="4381739"/>
            <a:ext cx="3165773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amet, consectetuer adipiscing elit. Maecenas porttitor congue massa. </a:t>
            </a:r>
          </a:p>
        </p:txBody>
      </p:sp>
      <p:sp>
        <p:nvSpPr>
          <p:cNvPr id="42" name="矩形 41"/>
          <p:cNvSpPr/>
          <p:nvPr/>
        </p:nvSpPr>
        <p:spPr>
          <a:xfrm>
            <a:off x="2535784" y="4104309"/>
            <a:ext cx="1896240" cy="2717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03417" y="4416088"/>
            <a:ext cx="3165773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1636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>
          <a:xfrm>
            <a:off x="8456443" y="1705823"/>
            <a:ext cx="3240401" cy="21500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3" y="1705824"/>
            <a:ext cx="3243243" cy="21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88" y="1705824"/>
            <a:ext cx="3243243" cy="216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71733" y="3855873"/>
            <a:ext cx="468000" cy="468000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39734" y="3855872"/>
            <a:ext cx="2775242" cy="46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12" name="Freeform 1102"/>
          <p:cNvSpPr>
            <a:spLocks noChangeAspect="1" noEditPoints="1"/>
          </p:cNvSpPr>
          <p:nvPr/>
        </p:nvSpPr>
        <p:spPr bwMode="auto">
          <a:xfrm>
            <a:off x="825734" y="3909872"/>
            <a:ext cx="360000" cy="360000"/>
          </a:xfrm>
          <a:custGeom>
            <a:avLst/>
            <a:gdLst>
              <a:gd name="T0" fmla="*/ 73 w 146"/>
              <a:gd name="T1" fmla="*/ 0 h 146"/>
              <a:gd name="T2" fmla="*/ 0 w 146"/>
              <a:gd name="T3" fmla="*/ 73 h 146"/>
              <a:gd name="T4" fmla="*/ 73 w 146"/>
              <a:gd name="T5" fmla="*/ 146 h 146"/>
              <a:gd name="T6" fmla="*/ 146 w 146"/>
              <a:gd name="T7" fmla="*/ 73 h 146"/>
              <a:gd name="T8" fmla="*/ 73 w 146"/>
              <a:gd name="T9" fmla="*/ 0 h 146"/>
              <a:gd name="T10" fmla="*/ 104 w 146"/>
              <a:gd name="T11" fmla="*/ 119 h 146"/>
              <a:gd name="T12" fmla="*/ 73 w 146"/>
              <a:gd name="T13" fmla="*/ 100 h 146"/>
              <a:gd name="T14" fmla="*/ 42 w 146"/>
              <a:gd name="T15" fmla="*/ 119 h 146"/>
              <a:gd name="T16" fmla="*/ 50 w 146"/>
              <a:gd name="T17" fmla="*/ 83 h 146"/>
              <a:gd name="T18" fmla="*/ 22 w 146"/>
              <a:gd name="T19" fmla="*/ 59 h 146"/>
              <a:gd name="T20" fmla="*/ 59 w 146"/>
              <a:gd name="T21" fmla="*/ 56 h 146"/>
              <a:gd name="T22" fmla="*/ 73 w 146"/>
              <a:gd name="T23" fmla="*/ 22 h 146"/>
              <a:gd name="T24" fmla="*/ 87 w 146"/>
              <a:gd name="T25" fmla="*/ 56 h 146"/>
              <a:gd name="T26" fmla="*/ 124 w 146"/>
              <a:gd name="T27" fmla="*/ 59 h 146"/>
              <a:gd name="T28" fmla="*/ 96 w 146"/>
              <a:gd name="T29" fmla="*/ 83 h 146"/>
              <a:gd name="T30" fmla="*/ 104 w 146"/>
              <a:gd name="T31" fmla="*/ 11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46">
                <a:moveTo>
                  <a:pt x="73" y="0"/>
                </a:moveTo>
                <a:cubicBezTo>
                  <a:pt x="33" y="0"/>
                  <a:pt x="0" y="33"/>
                  <a:pt x="0" y="73"/>
                </a:cubicBezTo>
                <a:cubicBezTo>
                  <a:pt x="0" y="113"/>
                  <a:pt x="33" y="146"/>
                  <a:pt x="73" y="146"/>
                </a:cubicBezTo>
                <a:cubicBezTo>
                  <a:pt x="113" y="146"/>
                  <a:pt x="146" y="113"/>
                  <a:pt x="146" y="73"/>
                </a:cubicBezTo>
                <a:cubicBezTo>
                  <a:pt x="146" y="33"/>
                  <a:pt x="113" y="0"/>
                  <a:pt x="73" y="0"/>
                </a:cubicBezTo>
                <a:close/>
                <a:moveTo>
                  <a:pt x="104" y="119"/>
                </a:moveTo>
                <a:cubicBezTo>
                  <a:pt x="73" y="100"/>
                  <a:pt x="73" y="100"/>
                  <a:pt x="73" y="100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50" y="83"/>
                  <a:pt x="50" y="83"/>
                  <a:pt x="50" y="83"/>
                </a:cubicBezTo>
                <a:cubicBezTo>
                  <a:pt x="22" y="59"/>
                  <a:pt x="22" y="59"/>
                  <a:pt x="22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73" y="22"/>
                  <a:pt x="73" y="22"/>
                  <a:pt x="73" y="22"/>
                </a:cubicBezTo>
                <a:cubicBezTo>
                  <a:pt x="87" y="56"/>
                  <a:pt x="87" y="56"/>
                  <a:pt x="87" y="56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96" y="83"/>
                  <a:pt x="96" y="83"/>
                  <a:pt x="96" y="83"/>
                </a:cubicBezTo>
                <a:lnTo>
                  <a:pt x="104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4614088" y="3855873"/>
            <a:ext cx="468000" cy="468000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82089" y="3855872"/>
            <a:ext cx="2775242" cy="46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453601" y="3855873"/>
            <a:ext cx="468000" cy="468000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921602" y="3855872"/>
            <a:ext cx="2775242" cy="46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在此添加关键字</a:t>
            </a:r>
            <a:endParaRPr lang="zh-CN" altLang="en-US" dirty="0"/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8507071" y="3909872"/>
            <a:ext cx="361059" cy="360000"/>
            <a:chOff x="4351844" y="5426076"/>
            <a:chExt cx="541338" cy="539750"/>
          </a:xfrm>
          <a:solidFill>
            <a:schemeClr val="bg1"/>
          </a:solidFill>
        </p:grpSpPr>
        <p:sp>
          <p:nvSpPr>
            <p:cNvPr id="27" name="Freeform 1104"/>
            <p:cNvSpPr>
              <a:spLocks noEditPoints="1"/>
            </p:cNvSpPr>
            <p:nvPr/>
          </p:nvSpPr>
          <p:spPr bwMode="auto">
            <a:xfrm>
              <a:off x="4351844" y="5426076"/>
              <a:ext cx="541338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91 h 144"/>
                <a:gd name="T12" fmla="*/ 108 w 144"/>
                <a:gd name="T13" fmla="*/ 93 h 144"/>
                <a:gd name="T14" fmla="*/ 84 w 144"/>
                <a:gd name="T15" fmla="*/ 93 h 144"/>
                <a:gd name="T16" fmla="*/ 84 w 144"/>
                <a:gd name="T17" fmla="*/ 100 h 144"/>
                <a:gd name="T18" fmla="*/ 101 w 144"/>
                <a:gd name="T19" fmla="*/ 100 h 144"/>
                <a:gd name="T20" fmla="*/ 103 w 144"/>
                <a:gd name="T21" fmla="*/ 102 h 144"/>
                <a:gd name="T22" fmla="*/ 103 w 144"/>
                <a:gd name="T23" fmla="*/ 108 h 144"/>
                <a:gd name="T24" fmla="*/ 101 w 144"/>
                <a:gd name="T25" fmla="*/ 110 h 144"/>
                <a:gd name="T26" fmla="*/ 43 w 144"/>
                <a:gd name="T27" fmla="*/ 110 h 144"/>
                <a:gd name="T28" fmla="*/ 41 w 144"/>
                <a:gd name="T29" fmla="*/ 108 h 144"/>
                <a:gd name="T30" fmla="*/ 41 w 144"/>
                <a:gd name="T31" fmla="*/ 102 h 144"/>
                <a:gd name="T32" fmla="*/ 43 w 144"/>
                <a:gd name="T33" fmla="*/ 100 h 144"/>
                <a:gd name="T34" fmla="*/ 60 w 144"/>
                <a:gd name="T35" fmla="*/ 100 h 144"/>
                <a:gd name="T36" fmla="*/ 60 w 144"/>
                <a:gd name="T37" fmla="*/ 93 h 144"/>
                <a:gd name="T38" fmla="*/ 36 w 144"/>
                <a:gd name="T39" fmla="*/ 93 h 144"/>
                <a:gd name="T40" fmla="*/ 34 w 144"/>
                <a:gd name="T41" fmla="*/ 91 h 144"/>
                <a:gd name="T42" fmla="*/ 34 w 144"/>
                <a:gd name="T43" fmla="*/ 37 h 144"/>
                <a:gd name="T44" fmla="*/ 36 w 144"/>
                <a:gd name="T45" fmla="*/ 35 h 144"/>
                <a:gd name="T46" fmla="*/ 108 w 144"/>
                <a:gd name="T47" fmla="*/ 35 h 144"/>
                <a:gd name="T48" fmla="*/ 110 w 144"/>
                <a:gd name="T49" fmla="*/ 37 h 144"/>
                <a:gd name="T50" fmla="*/ 110 w 144"/>
                <a:gd name="T5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05"/>
            <p:cNvSpPr>
              <a:spLocks/>
            </p:cNvSpPr>
            <p:nvPr/>
          </p:nvSpPr>
          <p:spPr bwMode="auto">
            <a:xfrm>
              <a:off x="4516944" y="5597526"/>
              <a:ext cx="211138" cy="134938"/>
            </a:xfrm>
            <a:custGeom>
              <a:avLst/>
              <a:gdLst>
                <a:gd name="T0" fmla="*/ 54 w 56"/>
                <a:gd name="T1" fmla="*/ 0 h 36"/>
                <a:gd name="T2" fmla="*/ 2 w 56"/>
                <a:gd name="T3" fmla="*/ 0 h 36"/>
                <a:gd name="T4" fmla="*/ 0 w 56"/>
                <a:gd name="T5" fmla="*/ 2 h 36"/>
                <a:gd name="T6" fmla="*/ 0 w 56"/>
                <a:gd name="T7" fmla="*/ 34 h 36"/>
                <a:gd name="T8" fmla="*/ 2 w 56"/>
                <a:gd name="T9" fmla="*/ 36 h 36"/>
                <a:gd name="T10" fmla="*/ 54 w 56"/>
                <a:gd name="T11" fmla="*/ 36 h 36"/>
                <a:gd name="T12" fmla="*/ 56 w 56"/>
                <a:gd name="T13" fmla="*/ 34 h 36"/>
                <a:gd name="T14" fmla="*/ 56 w 56"/>
                <a:gd name="T15" fmla="*/ 2 h 36"/>
                <a:gd name="T16" fmla="*/ 54 w 5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6">
                  <a:moveTo>
                    <a:pt x="5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0"/>
                    <a:pt x="55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 1103"/>
          <p:cNvSpPr>
            <a:spLocks noChangeAspect="1" noEditPoints="1"/>
          </p:cNvSpPr>
          <p:nvPr/>
        </p:nvSpPr>
        <p:spPr bwMode="auto">
          <a:xfrm>
            <a:off x="4668088" y="3909872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41 w 144"/>
              <a:gd name="T11" fmla="*/ 109 h 144"/>
              <a:gd name="T12" fmla="*/ 35 w 144"/>
              <a:gd name="T13" fmla="*/ 103 h 144"/>
              <a:gd name="T14" fmla="*/ 37 w 144"/>
              <a:gd name="T15" fmla="*/ 79 h 144"/>
              <a:gd name="T16" fmla="*/ 65 w 144"/>
              <a:gd name="T17" fmla="*/ 107 h 144"/>
              <a:gd name="T18" fmla="*/ 41 w 144"/>
              <a:gd name="T19" fmla="*/ 109 h 144"/>
              <a:gd name="T20" fmla="*/ 78 w 144"/>
              <a:gd name="T21" fmla="*/ 105 h 144"/>
              <a:gd name="T22" fmla="*/ 39 w 144"/>
              <a:gd name="T23" fmla="*/ 65 h 144"/>
              <a:gd name="T24" fmla="*/ 40 w 144"/>
              <a:gd name="T25" fmla="*/ 51 h 144"/>
              <a:gd name="T26" fmla="*/ 92 w 144"/>
              <a:gd name="T27" fmla="*/ 104 h 144"/>
              <a:gd name="T28" fmla="*/ 78 w 144"/>
              <a:gd name="T29" fmla="*/ 105 h 144"/>
              <a:gd name="T30" fmla="*/ 106 w 144"/>
              <a:gd name="T31" fmla="*/ 103 h 144"/>
              <a:gd name="T32" fmla="*/ 41 w 144"/>
              <a:gd name="T33" fmla="*/ 38 h 144"/>
              <a:gd name="T34" fmla="*/ 43 w 144"/>
              <a:gd name="T35" fmla="*/ 24 h 144"/>
              <a:gd name="T36" fmla="*/ 120 w 144"/>
              <a:gd name="T37" fmla="*/ 101 h 144"/>
              <a:gd name="T38" fmla="*/ 106 w 144"/>
              <a:gd name="T39" fmla="*/ 10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41" y="109"/>
                </a:moveTo>
                <a:cubicBezTo>
                  <a:pt x="38" y="109"/>
                  <a:pt x="35" y="106"/>
                  <a:pt x="35" y="103"/>
                </a:cubicBezTo>
                <a:cubicBezTo>
                  <a:pt x="37" y="79"/>
                  <a:pt x="37" y="79"/>
                  <a:pt x="37" y="79"/>
                </a:cubicBezTo>
                <a:cubicBezTo>
                  <a:pt x="52" y="81"/>
                  <a:pt x="63" y="92"/>
                  <a:pt x="65" y="107"/>
                </a:cubicBezTo>
                <a:lnTo>
                  <a:pt x="41" y="109"/>
                </a:lnTo>
                <a:close/>
                <a:moveTo>
                  <a:pt x="78" y="105"/>
                </a:moveTo>
                <a:cubicBezTo>
                  <a:pt x="77" y="84"/>
                  <a:pt x="60" y="67"/>
                  <a:pt x="39" y="65"/>
                </a:cubicBezTo>
                <a:cubicBezTo>
                  <a:pt x="40" y="51"/>
                  <a:pt x="40" y="51"/>
                  <a:pt x="40" y="51"/>
                </a:cubicBezTo>
                <a:cubicBezTo>
                  <a:pt x="68" y="54"/>
                  <a:pt x="90" y="76"/>
                  <a:pt x="92" y="104"/>
                </a:cubicBezTo>
                <a:lnTo>
                  <a:pt x="78" y="105"/>
                </a:lnTo>
                <a:close/>
                <a:moveTo>
                  <a:pt x="106" y="103"/>
                </a:moveTo>
                <a:cubicBezTo>
                  <a:pt x="103" y="68"/>
                  <a:pt x="76" y="41"/>
                  <a:pt x="41" y="38"/>
                </a:cubicBezTo>
                <a:cubicBezTo>
                  <a:pt x="43" y="24"/>
                  <a:pt x="43" y="24"/>
                  <a:pt x="43" y="24"/>
                </a:cubicBezTo>
                <a:cubicBezTo>
                  <a:pt x="84" y="28"/>
                  <a:pt x="116" y="60"/>
                  <a:pt x="120" y="101"/>
                </a:cubicBezTo>
                <a:lnTo>
                  <a:pt x="106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771733" y="4323872"/>
            <a:ext cx="3243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1200" dirty="0">
              <a:solidFill>
                <a:srgbClr val="1B283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03626" y="4323872"/>
            <a:ext cx="3243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1200" dirty="0">
              <a:solidFill>
                <a:srgbClr val="1B283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45981" y="4323872"/>
            <a:ext cx="3243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1200" dirty="0">
              <a:solidFill>
                <a:srgbClr val="1B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932819" y="1585699"/>
            <a:ext cx="3836942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800" b="1" dirty="0">
                <a:solidFill>
                  <a:srgbClr val="1F487C"/>
                </a:solidFill>
              </a:rPr>
              <a:t>单击此处</a:t>
            </a:r>
            <a:r>
              <a:rPr lang="zh-CN" altLang="en-US" sz="2800" b="1" dirty="0" smtClean="0">
                <a:solidFill>
                  <a:srgbClr val="1F487C"/>
                </a:solidFill>
              </a:rPr>
              <a:t>添加文本内容</a:t>
            </a:r>
            <a:endParaRPr lang="en-US" sz="2800" b="1" dirty="0">
              <a:solidFill>
                <a:srgbClr val="1F487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2819" y="2121763"/>
            <a:ext cx="7759578" cy="13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0" dirty="0" smtClean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400" dirty="0">
              <a:solidFill>
                <a:srgbClr val="1B283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9" y="3600450"/>
            <a:ext cx="7928901" cy="19405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"/>
          <a:stretch/>
        </p:blipFill>
        <p:spPr>
          <a:xfrm>
            <a:off x="1005550" y="5540967"/>
            <a:ext cx="1200440" cy="803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8" r="15023"/>
          <a:stretch/>
        </p:blipFill>
        <p:spPr>
          <a:xfrm>
            <a:off x="9092852" y="1670548"/>
            <a:ext cx="2505641" cy="38598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05990" y="5604316"/>
            <a:ext cx="9392503" cy="73866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FF9900"/>
                </a:solidFill>
              </a:rPr>
              <a:t>Lorem </a:t>
            </a:r>
            <a:r>
              <a:rPr lang="en-US" altLang="zh-CN" sz="2000" dirty="0">
                <a:solidFill>
                  <a:srgbClr val="FF9900"/>
                </a:solidFill>
              </a:rPr>
              <a:t>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17265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4284684" y="2382821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01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16200000">
            <a:off x="6098241" y="2382819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02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 rot="16200000">
            <a:off x="4265633" y="4097320"/>
            <a:ext cx="1409700" cy="1179189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03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6200000">
            <a:off x="6079190" y="4097319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04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86887" y="2267561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5" name="矩形 14"/>
          <p:cNvSpPr/>
          <p:nvPr/>
        </p:nvSpPr>
        <p:spPr>
          <a:xfrm>
            <a:off x="7586887" y="3978541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6" name="矩形 15"/>
          <p:cNvSpPr/>
          <p:nvPr/>
        </p:nvSpPr>
        <p:spPr>
          <a:xfrm>
            <a:off x="895623" y="2267561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7" name="矩形 16"/>
          <p:cNvSpPr/>
          <p:nvPr/>
        </p:nvSpPr>
        <p:spPr>
          <a:xfrm>
            <a:off x="895623" y="3978541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17528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569997" y="1458351"/>
            <a:ext cx="3524250" cy="704850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801906"/>
            <a:ext cx="12192000" cy="1524343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739205" y="1458351"/>
            <a:ext cx="3185832" cy="948571"/>
          </a:xfrm>
          <a:prstGeom prst="trapezoid">
            <a:avLst>
              <a:gd name="adj" fmla="val 1987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83608" y="3979068"/>
            <a:ext cx="8494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1F487C"/>
                </a:solidFill>
              </a:rPr>
              <a:t>就是</a:t>
            </a:r>
            <a:r>
              <a:rPr lang="zh-CN" altLang="en-US" sz="5400" dirty="0" smtClean="0">
                <a:solidFill>
                  <a:srgbClr val="1F487C"/>
                </a:solidFill>
              </a:rPr>
              <a:t>在此添加标题内容文本</a:t>
            </a:r>
            <a:endParaRPr lang="zh-CN" altLang="en-US" sz="5400" dirty="0">
              <a:solidFill>
                <a:srgbClr val="1F487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504" y="4148578"/>
            <a:ext cx="967104" cy="66290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02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525" y="38363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1F487C"/>
                </a:solidFill>
              </a:rPr>
              <a:t>LOGO</a:t>
            </a:r>
            <a:endParaRPr lang="zh-CN" altLang="en-US" sz="4800" b="1" dirty="0">
              <a:solidFill>
                <a:srgbClr val="1F487C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5400" y="181077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HUANXIANG PPT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142240" y="281406"/>
            <a:ext cx="2067560" cy="483303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63025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260350" y="274373"/>
            <a:ext cx="1827530" cy="490336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2297" y="425700"/>
            <a:ext cx="17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HUANXIANG PPT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单击此处添加</a:t>
            </a:r>
            <a:r>
              <a:rPr lang="zh-CN" altLang="en-US" sz="2400" dirty="0" smtClean="0">
                <a:solidFill>
                  <a:schemeClr val="bg1"/>
                </a:solidFill>
              </a:rPr>
              <a:t>标题文本内容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2"/>
          <p:cNvSpPr/>
          <p:nvPr/>
        </p:nvSpPr>
        <p:spPr>
          <a:xfrm>
            <a:off x="0" y="1967360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0" y="4091128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flipH="1" flipV="1">
            <a:off x="5314950" y="3029244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flipH="1" flipV="1">
            <a:off x="5314950" y="5153012"/>
            <a:ext cx="6877050" cy="784750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877050 w 6877050"/>
              <a:gd name="connsiteY2" fmla="*/ 783320 h 784750"/>
              <a:gd name="connsiteX3" fmla="*/ 6505575 w 6877050"/>
              <a:gd name="connsiteY3" fmla="*/ 784750 h 784750"/>
              <a:gd name="connsiteX4" fmla="*/ 0 w 6877050"/>
              <a:gd name="connsiteY4" fmla="*/ 783320 h 784750"/>
              <a:gd name="connsiteX5" fmla="*/ 0 w 6877050"/>
              <a:gd name="connsiteY5" fmla="*/ 0 h 784750"/>
              <a:gd name="connsiteX0" fmla="*/ 0 w 6877050"/>
              <a:gd name="connsiteY0" fmla="*/ 0 h 784750"/>
              <a:gd name="connsiteX1" fmla="*/ 6877050 w 6877050"/>
              <a:gd name="connsiteY1" fmla="*/ 0 h 784750"/>
              <a:gd name="connsiteX2" fmla="*/ 6505575 w 6877050"/>
              <a:gd name="connsiteY2" fmla="*/ 784750 h 784750"/>
              <a:gd name="connsiteX3" fmla="*/ 0 w 6877050"/>
              <a:gd name="connsiteY3" fmla="*/ 783320 h 784750"/>
              <a:gd name="connsiteX4" fmla="*/ 0 w 6877050"/>
              <a:gd name="connsiteY4" fmla="*/ 0 h 7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45590" y="2005794"/>
            <a:ext cx="4170299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pPr algn="r"/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2" name="矩形 11"/>
          <p:cNvSpPr/>
          <p:nvPr/>
        </p:nvSpPr>
        <p:spPr>
          <a:xfrm>
            <a:off x="1545590" y="4116056"/>
            <a:ext cx="4170299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pPr algn="r"/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3" name="矩形 12"/>
          <p:cNvSpPr/>
          <p:nvPr/>
        </p:nvSpPr>
        <p:spPr>
          <a:xfrm>
            <a:off x="6668325" y="3069740"/>
            <a:ext cx="4170299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4" name="矩形 13"/>
          <p:cNvSpPr/>
          <p:nvPr/>
        </p:nvSpPr>
        <p:spPr>
          <a:xfrm>
            <a:off x="6668325" y="5191446"/>
            <a:ext cx="4170299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069263" y="2062094"/>
            <a:ext cx="608013" cy="676275"/>
            <a:chOff x="6735763" y="10544176"/>
            <a:chExt cx="608013" cy="676275"/>
          </a:xfrm>
          <a:solidFill>
            <a:srgbClr val="FF9900"/>
          </a:solidFill>
        </p:grpSpPr>
        <p:sp>
          <p:nvSpPr>
            <p:cNvPr id="16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638455" y="3196987"/>
            <a:ext cx="646112" cy="449263"/>
            <a:chOff x="7767638" y="10672763"/>
            <a:chExt cx="646112" cy="449263"/>
          </a:xfrm>
          <a:solidFill>
            <a:srgbClr val="1F487C"/>
          </a:solidFill>
        </p:grpSpPr>
        <p:sp>
          <p:nvSpPr>
            <p:cNvPr id="26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Freeform 898"/>
          <p:cNvSpPr>
            <a:spLocks noEditPoints="1"/>
          </p:cNvSpPr>
          <p:nvPr/>
        </p:nvSpPr>
        <p:spPr bwMode="auto">
          <a:xfrm>
            <a:off x="6972426" y="4282600"/>
            <a:ext cx="787400" cy="541338"/>
          </a:xfrm>
          <a:custGeom>
            <a:avLst/>
            <a:gdLst>
              <a:gd name="T0" fmla="*/ 107 w 210"/>
              <a:gd name="T1" fmla="*/ 101 h 144"/>
              <a:gd name="T2" fmla="*/ 94 w 210"/>
              <a:gd name="T3" fmla="*/ 89 h 144"/>
              <a:gd name="T4" fmla="*/ 94 w 210"/>
              <a:gd name="T5" fmla="*/ 80 h 144"/>
              <a:gd name="T6" fmla="*/ 100 w 210"/>
              <a:gd name="T7" fmla="*/ 67 h 144"/>
              <a:gd name="T8" fmla="*/ 102 w 210"/>
              <a:gd name="T9" fmla="*/ 50 h 144"/>
              <a:gd name="T10" fmla="*/ 101 w 210"/>
              <a:gd name="T11" fmla="*/ 32 h 144"/>
              <a:gd name="T12" fmla="*/ 96 w 210"/>
              <a:gd name="T13" fmla="*/ 11 h 144"/>
              <a:gd name="T14" fmla="*/ 88 w 210"/>
              <a:gd name="T15" fmla="*/ 7 h 144"/>
              <a:gd name="T16" fmla="*/ 46 w 210"/>
              <a:gd name="T17" fmla="*/ 45 h 144"/>
              <a:gd name="T18" fmla="*/ 48 w 210"/>
              <a:gd name="T19" fmla="*/ 69 h 144"/>
              <a:gd name="T20" fmla="*/ 53 w 210"/>
              <a:gd name="T21" fmla="*/ 81 h 144"/>
              <a:gd name="T22" fmla="*/ 54 w 210"/>
              <a:gd name="T23" fmla="*/ 89 h 144"/>
              <a:gd name="T24" fmla="*/ 41 w 210"/>
              <a:gd name="T25" fmla="*/ 101 h 144"/>
              <a:gd name="T26" fmla="*/ 1 w 210"/>
              <a:gd name="T27" fmla="*/ 122 h 144"/>
              <a:gd name="T28" fmla="*/ 147 w 210"/>
              <a:gd name="T29" fmla="*/ 144 h 144"/>
              <a:gd name="T30" fmla="*/ 130 w 210"/>
              <a:gd name="T31" fmla="*/ 111 h 144"/>
              <a:gd name="T32" fmla="*/ 155 w 210"/>
              <a:gd name="T33" fmla="*/ 103 h 144"/>
              <a:gd name="T34" fmla="*/ 146 w 210"/>
              <a:gd name="T35" fmla="*/ 95 h 144"/>
              <a:gd name="T36" fmla="*/ 146 w 210"/>
              <a:gd name="T37" fmla="*/ 88 h 144"/>
              <a:gd name="T38" fmla="*/ 150 w 210"/>
              <a:gd name="T39" fmla="*/ 79 h 144"/>
              <a:gd name="T40" fmla="*/ 152 w 210"/>
              <a:gd name="T41" fmla="*/ 67 h 144"/>
              <a:gd name="T42" fmla="*/ 151 w 210"/>
              <a:gd name="T43" fmla="*/ 54 h 144"/>
              <a:gd name="T44" fmla="*/ 147 w 210"/>
              <a:gd name="T45" fmla="*/ 39 h 144"/>
              <a:gd name="T46" fmla="*/ 142 w 210"/>
              <a:gd name="T47" fmla="*/ 36 h 144"/>
              <a:gd name="T48" fmla="*/ 111 w 210"/>
              <a:gd name="T49" fmla="*/ 63 h 144"/>
              <a:gd name="T50" fmla="*/ 113 w 210"/>
              <a:gd name="T51" fmla="*/ 80 h 144"/>
              <a:gd name="T52" fmla="*/ 116 w 210"/>
              <a:gd name="T53" fmla="*/ 89 h 144"/>
              <a:gd name="T54" fmla="*/ 117 w 210"/>
              <a:gd name="T55" fmla="*/ 95 h 144"/>
              <a:gd name="T56" fmla="*/ 122 w 210"/>
              <a:gd name="T57" fmla="*/ 104 h 144"/>
              <a:gd name="T58" fmla="*/ 136 w 210"/>
              <a:gd name="T59" fmla="*/ 109 h 144"/>
              <a:gd name="T60" fmla="*/ 151 w 210"/>
              <a:gd name="T61" fmla="*/ 121 h 144"/>
              <a:gd name="T62" fmla="*/ 151 w 210"/>
              <a:gd name="T63" fmla="*/ 130 h 144"/>
              <a:gd name="T64" fmla="*/ 184 w 210"/>
              <a:gd name="T65" fmla="*/ 134 h 144"/>
              <a:gd name="T66" fmla="*/ 171 w 210"/>
              <a:gd name="T67" fmla="*/ 110 h 144"/>
              <a:gd name="T68" fmla="*/ 201 w 210"/>
              <a:gd name="T69" fmla="*/ 108 h 144"/>
              <a:gd name="T70" fmla="*/ 186 w 210"/>
              <a:gd name="T71" fmla="*/ 102 h 144"/>
              <a:gd name="T72" fmla="*/ 181 w 210"/>
              <a:gd name="T73" fmla="*/ 97 h 144"/>
              <a:gd name="T74" fmla="*/ 184 w 210"/>
              <a:gd name="T75" fmla="*/ 88 h 144"/>
              <a:gd name="T76" fmla="*/ 187 w 210"/>
              <a:gd name="T77" fmla="*/ 83 h 144"/>
              <a:gd name="T78" fmla="*/ 186 w 210"/>
              <a:gd name="T79" fmla="*/ 76 h 144"/>
              <a:gd name="T80" fmla="*/ 186 w 210"/>
              <a:gd name="T81" fmla="*/ 61 h 144"/>
              <a:gd name="T82" fmla="*/ 182 w 210"/>
              <a:gd name="T83" fmla="*/ 58 h 144"/>
              <a:gd name="T84" fmla="*/ 165 w 210"/>
              <a:gd name="T85" fmla="*/ 57 h 144"/>
              <a:gd name="T86" fmla="*/ 158 w 210"/>
              <a:gd name="T87" fmla="*/ 79 h 144"/>
              <a:gd name="T88" fmla="*/ 162 w 210"/>
              <a:gd name="T89" fmla="*/ 87 h 144"/>
              <a:gd name="T90" fmla="*/ 165 w 210"/>
              <a:gd name="T91" fmla="*/ 97 h 144"/>
              <a:gd name="T92" fmla="*/ 161 w 210"/>
              <a:gd name="T93" fmla="*/ 102 h 144"/>
              <a:gd name="T94" fmla="*/ 173 w 210"/>
              <a:gd name="T95" fmla="*/ 107 h 144"/>
              <a:gd name="T96" fmla="*/ 187 w 210"/>
              <a:gd name="T97" fmla="*/ 117 h 144"/>
              <a:gd name="T98" fmla="*/ 187 w 210"/>
              <a:gd name="T99" fmla="*/ 118 h 144"/>
              <a:gd name="T100" fmla="*/ 187 w 210"/>
              <a:gd name="T101" fmla="*/ 125 h 144"/>
              <a:gd name="T102" fmla="*/ 210 w 210"/>
              <a:gd name="T103" fmla="*/ 11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0" h="144">
                <a:moveTo>
                  <a:pt x="130" y="111"/>
                </a:moveTo>
                <a:cubicBezTo>
                  <a:pt x="122" y="108"/>
                  <a:pt x="114" y="104"/>
                  <a:pt x="107" y="101"/>
                </a:cubicBezTo>
                <a:cubicBezTo>
                  <a:pt x="105" y="100"/>
                  <a:pt x="102" y="100"/>
                  <a:pt x="100" y="99"/>
                </a:cubicBezTo>
                <a:cubicBezTo>
                  <a:pt x="98" y="98"/>
                  <a:pt x="95" y="92"/>
                  <a:pt x="94" y="89"/>
                </a:cubicBezTo>
                <a:cubicBezTo>
                  <a:pt x="93" y="89"/>
                  <a:pt x="91" y="89"/>
                  <a:pt x="90" y="88"/>
                </a:cubicBezTo>
                <a:cubicBezTo>
                  <a:pt x="90" y="84"/>
                  <a:pt x="93" y="84"/>
                  <a:pt x="94" y="80"/>
                </a:cubicBezTo>
                <a:cubicBezTo>
                  <a:pt x="95" y="77"/>
                  <a:pt x="94" y="73"/>
                  <a:pt x="96" y="71"/>
                </a:cubicBezTo>
                <a:cubicBezTo>
                  <a:pt x="97" y="69"/>
                  <a:pt x="99" y="69"/>
                  <a:pt x="100" y="67"/>
                </a:cubicBezTo>
                <a:cubicBezTo>
                  <a:pt x="101" y="66"/>
                  <a:pt x="102" y="63"/>
                  <a:pt x="102" y="61"/>
                </a:cubicBezTo>
                <a:cubicBezTo>
                  <a:pt x="103" y="58"/>
                  <a:pt x="103" y="53"/>
                  <a:pt x="102" y="50"/>
                </a:cubicBezTo>
                <a:cubicBezTo>
                  <a:pt x="101" y="48"/>
                  <a:pt x="100" y="48"/>
                  <a:pt x="100" y="46"/>
                </a:cubicBezTo>
                <a:cubicBezTo>
                  <a:pt x="100" y="43"/>
                  <a:pt x="101" y="34"/>
                  <a:pt x="101" y="32"/>
                </a:cubicBezTo>
                <a:cubicBezTo>
                  <a:pt x="101" y="26"/>
                  <a:pt x="101" y="22"/>
                  <a:pt x="100" y="17"/>
                </a:cubicBezTo>
                <a:cubicBezTo>
                  <a:pt x="100" y="17"/>
                  <a:pt x="98" y="12"/>
                  <a:pt x="96" y="11"/>
                </a:cubicBezTo>
                <a:cubicBezTo>
                  <a:pt x="91" y="10"/>
                  <a:pt x="91" y="10"/>
                  <a:pt x="91" y="10"/>
                </a:cubicBezTo>
                <a:cubicBezTo>
                  <a:pt x="88" y="7"/>
                  <a:pt x="88" y="7"/>
                  <a:pt x="88" y="7"/>
                </a:cubicBezTo>
                <a:cubicBezTo>
                  <a:pt x="77" y="0"/>
                  <a:pt x="64" y="5"/>
                  <a:pt x="57" y="8"/>
                </a:cubicBezTo>
                <a:cubicBezTo>
                  <a:pt x="48" y="11"/>
                  <a:pt x="41" y="25"/>
                  <a:pt x="46" y="45"/>
                </a:cubicBezTo>
                <a:cubicBezTo>
                  <a:pt x="46" y="49"/>
                  <a:pt x="44" y="50"/>
                  <a:pt x="44" y="52"/>
                </a:cubicBezTo>
                <a:cubicBezTo>
                  <a:pt x="44" y="56"/>
                  <a:pt x="44" y="66"/>
                  <a:pt x="48" y="69"/>
                </a:cubicBezTo>
                <a:cubicBezTo>
                  <a:pt x="49" y="69"/>
                  <a:pt x="51" y="70"/>
                  <a:pt x="51" y="69"/>
                </a:cubicBezTo>
                <a:cubicBezTo>
                  <a:pt x="52" y="73"/>
                  <a:pt x="52" y="77"/>
                  <a:pt x="53" y="81"/>
                </a:cubicBezTo>
                <a:cubicBezTo>
                  <a:pt x="54" y="84"/>
                  <a:pt x="56" y="84"/>
                  <a:pt x="57" y="88"/>
                </a:cubicBezTo>
                <a:cubicBezTo>
                  <a:pt x="54" y="89"/>
                  <a:pt x="54" y="89"/>
                  <a:pt x="54" y="89"/>
                </a:cubicBezTo>
                <a:cubicBezTo>
                  <a:pt x="52" y="92"/>
                  <a:pt x="50" y="98"/>
                  <a:pt x="47" y="99"/>
                </a:cubicBezTo>
                <a:cubicBezTo>
                  <a:pt x="45" y="100"/>
                  <a:pt x="43" y="100"/>
                  <a:pt x="41" y="101"/>
                </a:cubicBezTo>
                <a:cubicBezTo>
                  <a:pt x="34" y="104"/>
                  <a:pt x="25" y="108"/>
                  <a:pt x="18" y="111"/>
                </a:cubicBezTo>
                <a:cubicBezTo>
                  <a:pt x="11" y="114"/>
                  <a:pt x="3" y="115"/>
                  <a:pt x="1" y="122"/>
                </a:cubicBezTo>
                <a:cubicBezTo>
                  <a:pt x="1" y="127"/>
                  <a:pt x="0" y="138"/>
                  <a:pt x="0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38"/>
                  <a:pt x="147" y="127"/>
                  <a:pt x="147" y="122"/>
                </a:cubicBezTo>
                <a:cubicBezTo>
                  <a:pt x="145" y="115"/>
                  <a:pt x="137" y="114"/>
                  <a:pt x="130" y="111"/>
                </a:cubicBezTo>
                <a:close/>
                <a:moveTo>
                  <a:pt x="171" y="110"/>
                </a:moveTo>
                <a:cubicBezTo>
                  <a:pt x="166" y="108"/>
                  <a:pt x="160" y="105"/>
                  <a:pt x="155" y="103"/>
                </a:cubicBezTo>
                <a:cubicBezTo>
                  <a:pt x="153" y="103"/>
                  <a:pt x="152" y="102"/>
                  <a:pt x="150" y="102"/>
                </a:cubicBezTo>
                <a:cubicBezTo>
                  <a:pt x="149" y="101"/>
                  <a:pt x="147" y="97"/>
                  <a:pt x="146" y="95"/>
                </a:cubicBezTo>
                <a:cubicBezTo>
                  <a:pt x="145" y="94"/>
                  <a:pt x="144" y="94"/>
                  <a:pt x="143" y="94"/>
                </a:cubicBezTo>
                <a:cubicBezTo>
                  <a:pt x="143" y="91"/>
                  <a:pt x="145" y="91"/>
                  <a:pt x="146" y="88"/>
                </a:cubicBezTo>
                <a:cubicBezTo>
                  <a:pt x="147" y="86"/>
                  <a:pt x="146" y="84"/>
                  <a:pt x="147" y="82"/>
                </a:cubicBezTo>
                <a:cubicBezTo>
                  <a:pt x="148" y="80"/>
                  <a:pt x="150" y="80"/>
                  <a:pt x="150" y="79"/>
                </a:cubicBezTo>
                <a:cubicBezTo>
                  <a:pt x="151" y="78"/>
                  <a:pt x="152" y="76"/>
                  <a:pt x="152" y="75"/>
                </a:cubicBezTo>
                <a:cubicBezTo>
                  <a:pt x="152" y="72"/>
                  <a:pt x="153" y="69"/>
                  <a:pt x="152" y="67"/>
                </a:cubicBezTo>
                <a:cubicBezTo>
                  <a:pt x="151" y="65"/>
                  <a:pt x="150" y="65"/>
                  <a:pt x="150" y="64"/>
                </a:cubicBezTo>
                <a:cubicBezTo>
                  <a:pt x="150" y="62"/>
                  <a:pt x="151" y="55"/>
                  <a:pt x="151" y="54"/>
                </a:cubicBezTo>
                <a:cubicBezTo>
                  <a:pt x="151" y="50"/>
                  <a:pt x="151" y="47"/>
                  <a:pt x="150" y="43"/>
                </a:cubicBezTo>
                <a:cubicBezTo>
                  <a:pt x="150" y="43"/>
                  <a:pt x="149" y="40"/>
                  <a:pt x="147" y="39"/>
                </a:cubicBezTo>
                <a:cubicBezTo>
                  <a:pt x="144" y="38"/>
                  <a:pt x="144" y="38"/>
                  <a:pt x="144" y="38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33" y="31"/>
                  <a:pt x="124" y="35"/>
                  <a:pt x="120" y="37"/>
                </a:cubicBezTo>
                <a:cubicBezTo>
                  <a:pt x="113" y="39"/>
                  <a:pt x="108" y="49"/>
                  <a:pt x="111" y="63"/>
                </a:cubicBezTo>
                <a:cubicBezTo>
                  <a:pt x="112" y="66"/>
                  <a:pt x="110" y="67"/>
                  <a:pt x="110" y="68"/>
                </a:cubicBezTo>
                <a:cubicBezTo>
                  <a:pt x="110" y="71"/>
                  <a:pt x="111" y="78"/>
                  <a:pt x="113" y="80"/>
                </a:cubicBezTo>
                <a:cubicBezTo>
                  <a:pt x="114" y="80"/>
                  <a:pt x="116" y="81"/>
                  <a:pt x="116" y="81"/>
                </a:cubicBezTo>
                <a:cubicBezTo>
                  <a:pt x="116" y="84"/>
                  <a:pt x="116" y="86"/>
                  <a:pt x="116" y="89"/>
                </a:cubicBezTo>
                <a:cubicBezTo>
                  <a:pt x="117" y="91"/>
                  <a:pt x="119" y="91"/>
                  <a:pt x="119" y="94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6"/>
                  <a:pt x="115" y="99"/>
                  <a:pt x="114" y="100"/>
                </a:cubicBezTo>
                <a:cubicBezTo>
                  <a:pt x="117" y="101"/>
                  <a:pt x="119" y="103"/>
                  <a:pt x="122" y="104"/>
                </a:cubicBezTo>
                <a:cubicBezTo>
                  <a:pt x="125" y="105"/>
                  <a:pt x="128" y="106"/>
                  <a:pt x="131" y="108"/>
                </a:cubicBezTo>
                <a:cubicBezTo>
                  <a:pt x="133" y="108"/>
                  <a:pt x="134" y="109"/>
                  <a:pt x="136" y="109"/>
                </a:cubicBezTo>
                <a:cubicBezTo>
                  <a:pt x="141" y="111"/>
                  <a:pt x="148" y="114"/>
                  <a:pt x="150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24"/>
                  <a:pt x="151" y="127"/>
                  <a:pt x="151" y="130"/>
                </a:cubicBezTo>
                <a:cubicBezTo>
                  <a:pt x="151" y="131"/>
                  <a:pt x="151" y="133"/>
                  <a:pt x="151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30"/>
                  <a:pt x="184" y="121"/>
                  <a:pt x="184" y="118"/>
                </a:cubicBezTo>
                <a:cubicBezTo>
                  <a:pt x="182" y="113"/>
                  <a:pt x="176" y="112"/>
                  <a:pt x="171" y="110"/>
                </a:cubicBezTo>
                <a:close/>
                <a:moveTo>
                  <a:pt x="210" y="113"/>
                </a:moveTo>
                <a:cubicBezTo>
                  <a:pt x="208" y="110"/>
                  <a:pt x="204" y="109"/>
                  <a:pt x="201" y="108"/>
                </a:cubicBezTo>
                <a:cubicBezTo>
                  <a:pt x="197" y="106"/>
                  <a:pt x="193" y="105"/>
                  <a:pt x="190" y="103"/>
                </a:cubicBezTo>
                <a:cubicBezTo>
                  <a:pt x="188" y="103"/>
                  <a:pt x="187" y="103"/>
                  <a:pt x="186" y="102"/>
                </a:cubicBezTo>
                <a:cubicBezTo>
                  <a:pt x="185" y="101"/>
                  <a:pt x="184" y="99"/>
                  <a:pt x="183" y="97"/>
                </a:cubicBezTo>
                <a:cubicBezTo>
                  <a:pt x="183" y="97"/>
                  <a:pt x="182" y="97"/>
                  <a:pt x="181" y="97"/>
                </a:cubicBezTo>
                <a:cubicBezTo>
                  <a:pt x="181" y="95"/>
                  <a:pt x="183" y="95"/>
                  <a:pt x="183" y="93"/>
                </a:cubicBezTo>
                <a:cubicBezTo>
                  <a:pt x="184" y="91"/>
                  <a:pt x="183" y="89"/>
                  <a:pt x="184" y="88"/>
                </a:cubicBezTo>
                <a:cubicBezTo>
                  <a:pt x="185" y="87"/>
                  <a:pt x="186" y="87"/>
                  <a:pt x="186" y="86"/>
                </a:cubicBezTo>
                <a:cubicBezTo>
                  <a:pt x="187" y="86"/>
                  <a:pt x="187" y="84"/>
                  <a:pt x="187" y="83"/>
                </a:cubicBezTo>
                <a:cubicBezTo>
                  <a:pt x="188" y="82"/>
                  <a:pt x="188" y="79"/>
                  <a:pt x="187" y="78"/>
                </a:cubicBezTo>
                <a:cubicBezTo>
                  <a:pt x="187" y="77"/>
                  <a:pt x="186" y="77"/>
                  <a:pt x="186" y="76"/>
                </a:cubicBezTo>
                <a:cubicBezTo>
                  <a:pt x="186" y="74"/>
                  <a:pt x="187" y="70"/>
                  <a:pt x="187" y="69"/>
                </a:cubicBezTo>
                <a:cubicBezTo>
                  <a:pt x="187" y="66"/>
                  <a:pt x="187" y="64"/>
                  <a:pt x="186" y="61"/>
                </a:cubicBezTo>
                <a:cubicBezTo>
                  <a:pt x="186" y="61"/>
                  <a:pt x="185" y="59"/>
                  <a:pt x="184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0" y="57"/>
                  <a:pt x="180" y="57"/>
                  <a:pt x="180" y="57"/>
                </a:cubicBezTo>
                <a:cubicBezTo>
                  <a:pt x="175" y="53"/>
                  <a:pt x="168" y="55"/>
                  <a:pt x="165" y="57"/>
                </a:cubicBezTo>
                <a:cubicBezTo>
                  <a:pt x="160" y="58"/>
                  <a:pt x="157" y="65"/>
                  <a:pt x="159" y="75"/>
                </a:cubicBezTo>
                <a:cubicBezTo>
                  <a:pt x="160" y="77"/>
                  <a:pt x="158" y="78"/>
                  <a:pt x="158" y="79"/>
                </a:cubicBezTo>
                <a:cubicBezTo>
                  <a:pt x="158" y="81"/>
                  <a:pt x="159" y="86"/>
                  <a:pt x="160" y="87"/>
                </a:cubicBezTo>
                <a:cubicBezTo>
                  <a:pt x="161" y="87"/>
                  <a:pt x="162" y="87"/>
                  <a:pt x="162" y="87"/>
                </a:cubicBezTo>
                <a:cubicBezTo>
                  <a:pt x="162" y="89"/>
                  <a:pt x="162" y="91"/>
                  <a:pt x="163" y="93"/>
                </a:cubicBezTo>
                <a:cubicBezTo>
                  <a:pt x="163" y="95"/>
                  <a:pt x="164" y="95"/>
                  <a:pt x="165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3" y="98"/>
                  <a:pt x="162" y="101"/>
                  <a:pt x="161" y="102"/>
                </a:cubicBezTo>
                <a:cubicBezTo>
                  <a:pt x="162" y="103"/>
                  <a:pt x="164" y="103"/>
                  <a:pt x="166" y="104"/>
                </a:cubicBezTo>
                <a:cubicBezTo>
                  <a:pt x="168" y="105"/>
                  <a:pt x="171" y="106"/>
                  <a:pt x="173" y="107"/>
                </a:cubicBezTo>
                <a:cubicBezTo>
                  <a:pt x="174" y="107"/>
                  <a:pt x="175" y="108"/>
                  <a:pt x="176" y="108"/>
                </a:cubicBezTo>
                <a:cubicBezTo>
                  <a:pt x="180" y="110"/>
                  <a:pt x="185" y="111"/>
                  <a:pt x="187" y="117"/>
                </a:cubicBezTo>
                <a:cubicBezTo>
                  <a:pt x="187" y="117"/>
                  <a:pt x="187" y="117"/>
                  <a:pt x="187" y="117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187" y="119"/>
                  <a:pt x="187" y="121"/>
                  <a:pt x="187" y="124"/>
                </a:cubicBezTo>
                <a:cubicBezTo>
                  <a:pt x="187" y="124"/>
                  <a:pt x="187" y="124"/>
                  <a:pt x="18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10" y="121"/>
                  <a:pt x="210" y="116"/>
                  <a:pt x="210" y="113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1512"/>
          <p:cNvSpPr>
            <a:spLocks noEditPoints="1"/>
          </p:cNvSpPr>
          <p:nvPr/>
        </p:nvSpPr>
        <p:spPr bwMode="auto">
          <a:xfrm>
            <a:off x="4555565" y="5217037"/>
            <a:ext cx="674688" cy="720725"/>
          </a:xfrm>
          <a:custGeom>
            <a:avLst/>
            <a:gdLst>
              <a:gd name="T0" fmla="*/ 180 w 180"/>
              <a:gd name="T1" fmla="*/ 67 h 192"/>
              <a:gd name="T2" fmla="*/ 179 w 180"/>
              <a:gd name="T3" fmla="*/ 64 h 192"/>
              <a:gd name="T4" fmla="*/ 178 w 180"/>
              <a:gd name="T5" fmla="*/ 63 h 192"/>
              <a:gd name="T6" fmla="*/ 91 w 180"/>
              <a:gd name="T7" fmla="*/ 1 h 192"/>
              <a:gd name="T8" fmla="*/ 89 w 180"/>
              <a:gd name="T9" fmla="*/ 1 h 192"/>
              <a:gd name="T10" fmla="*/ 40 w 180"/>
              <a:gd name="T11" fmla="*/ 0 h 192"/>
              <a:gd name="T12" fmla="*/ 37 w 180"/>
              <a:gd name="T13" fmla="*/ 2 h 192"/>
              <a:gd name="T14" fmla="*/ 38 w 180"/>
              <a:gd name="T15" fmla="*/ 6 h 192"/>
              <a:gd name="T16" fmla="*/ 60 w 180"/>
              <a:gd name="T17" fmla="*/ 22 h 192"/>
              <a:gd name="T18" fmla="*/ 50 w 180"/>
              <a:gd name="T19" fmla="*/ 30 h 192"/>
              <a:gd name="T20" fmla="*/ 49 w 180"/>
              <a:gd name="T21" fmla="*/ 30 h 192"/>
              <a:gd name="T22" fmla="*/ 1 w 180"/>
              <a:gd name="T23" fmla="*/ 64 h 192"/>
              <a:gd name="T24" fmla="*/ 0 w 180"/>
              <a:gd name="T25" fmla="*/ 67 h 192"/>
              <a:gd name="T26" fmla="*/ 0 w 180"/>
              <a:gd name="T27" fmla="*/ 67 h 192"/>
              <a:gd name="T28" fmla="*/ 0 w 180"/>
              <a:gd name="T29" fmla="*/ 67 h 192"/>
              <a:gd name="T30" fmla="*/ 0 w 180"/>
              <a:gd name="T31" fmla="*/ 127 h 192"/>
              <a:gd name="T32" fmla="*/ 1 w 180"/>
              <a:gd name="T33" fmla="*/ 130 h 192"/>
              <a:gd name="T34" fmla="*/ 88 w 180"/>
              <a:gd name="T35" fmla="*/ 192 h 192"/>
              <a:gd name="T36" fmla="*/ 88 w 180"/>
              <a:gd name="T37" fmla="*/ 192 h 192"/>
              <a:gd name="T38" fmla="*/ 88 w 180"/>
              <a:gd name="T39" fmla="*/ 192 h 192"/>
              <a:gd name="T40" fmla="*/ 90 w 180"/>
              <a:gd name="T41" fmla="*/ 192 h 192"/>
              <a:gd name="T42" fmla="*/ 92 w 180"/>
              <a:gd name="T43" fmla="*/ 192 h 192"/>
              <a:gd name="T44" fmla="*/ 179 w 180"/>
              <a:gd name="T45" fmla="*/ 130 h 192"/>
              <a:gd name="T46" fmla="*/ 180 w 180"/>
              <a:gd name="T47" fmla="*/ 127 h 192"/>
              <a:gd name="T48" fmla="*/ 180 w 180"/>
              <a:gd name="T49" fmla="*/ 67 h 192"/>
              <a:gd name="T50" fmla="*/ 180 w 180"/>
              <a:gd name="T51" fmla="*/ 67 h 192"/>
              <a:gd name="T52" fmla="*/ 51 w 180"/>
              <a:gd name="T53" fmla="*/ 7 h 192"/>
              <a:gd name="T54" fmla="*/ 88 w 180"/>
              <a:gd name="T55" fmla="*/ 8 h 192"/>
              <a:gd name="T56" fmla="*/ 165 w 180"/>
              <a:gd name="T57" fmla="*/ 62 h 192"/>
              <a:gd name="T58" fmla="*/ 128 w 180"/>
              <a:gd name="T59" fmla="*/ 61 h 192"/>
              <a:gd name="T60" fmla="*/ 51 w 180"/>
              <a:gd name="T61" fmla="*/ 7 h 192"/>
              <a:gd name="T62" fmla="*/ 86 w 180"/>
              <a:gd name="T63" fmla="*/ 182 h 192"/>
              <a:gd name="T64" fmla="*/ 7 w 180"/>
              <a:gd name="T65" fmla="*/ 126 h 192"/>
              <a:gd name="T66" fmla="*/ 7 w 180"/>
              <a:gd name="T67" fmla="*/ 74 h 192"/>
              <a:gd name="T68" fmla="*/ 86 w 180"/>
              <a:gd name="T69" fmla="*/ 131 h 192"/>
              <a:gd name="T70" fmla="*/ 86 w 180"/>
              <a:gd name="T71" fmla="*/ 182 h 192"/>
              <a:gd name="T72" fmla="*/ 90 w 180"/>
              <a:gd name="T73" fmla="*/ 124 h 192"/>
              <a:gd name="T74" fmla="*/ 9 w 180"/>
              <a:gd name="T75" fmla="*/ 67 h 192"/>
              <a:gd name="T76" fmla="*/ 48 w 180"/>
              <a:gd name="T77" fmla="*/ 39 h 192"/>
              <a:gd name="T78" fmla="*/ 129 w 180"/>
              <a:gd name="T79" fmla="*/ 96 h 192"/>
              <a:gd name="T80" fmla="*/ 90 w 180"/>
              <a:gd name="T81" fmla="*/ 124 h 192"/>
              <a:gd name="T82" fmla="*/ 173 w 180"/>
              <a:gd name="T83" fmla="*/ 126 h 192"/>
              <a:gd name="T84" fmla="*/ 94 w 180"/>
              <a:gd name="T85" fmla="*/ 182 h 192"/>
              <a:gd name="T86" fmla="*/ 94 w 180"/>
              <a:gd name="T87" fmla="*/ 131 h 192"/>
              <a:gd name="T88" fmla="*/ 173 w 180"/>
              <a:gd name="T89" fmla="*/ 74 h 192"/>
              <a:gd name="T90" fmla="*/ 173 w 180"/>
              <a:gd name="T91" fmla="*/ 126 h 192"/>
              <a:gd name="T92" fmla="*/ 75 w 180"/>
              <a:gd name="T93" fmla="*/ 135 h 192"/>
              <a:gd name="T94" fmla="*/ 14 w 180"/>
              <a:gd name="T95" fmla="*/ 92 h 192"/>
              <a:gd name="T96" fmla="*/ 14 w 180"/>
              <a:gd name="T97" fmla="*/ 119 h 192"/>
              <a:gd name="T98" fmla="*/ 75 w 180"/>
              <a:gd name="T99" fmla="*/ 162 h 192"/>
              <a:gd name="T100" fmla="*/ 75 w 180"/>
              <a:gd name="T101" fmla="*/ 13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92">
                <a:moveTo>
                  <a:pt x="180" y="67"/>
                </a:moveTo>
                <a:cubicBezTo>
                  <a:pt x="180" y="66"/>
                  <a:pt x="180" y="65"/>
                  <a:pt x="179" y="64"/>
                </a:cubicBezTo>
                <a:cubicBezTo>
                  <a:pt x="179" y="64"/>
                  <a:pt x="179" y="63"/>
                  <a:pt x="178" y="63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7" y="1"/>
                  <a:pt x="37" y="2"/>
                </a:cubicBezTo>
                <a:cubicBezTo>
                  <a:pt x="36" y="3"/>
                  <a:pt x="37" y="5"/>
                  <a:pt x="38" y="6"/>
                </a:cubicBezTo>
                <a:cubicBezTo>
                  <a:pt x="60" y="22"/>
                  <a:pt x="60" y="22"/>
                  <a:pt x="60" y="22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27"/>
                  <a:pt x="0" y="127"/>
                  <a:pt x="0" y="127"/>
                </a:cubicBezTo>
                <a:cubicBezTo>
                  <a:pt x="1" y="130"/>
                  <a:pt x="1" y="130"/>
                  <a:pt x="1" y="130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92"/>
                  <a:pt x="90" y="192"/>
                  <a:pt x="90" y="192"/>
                </a:cubicBezTo>
                <a:cubicBezTo>
                  <a:pt x="91" y="192"/>
                  <a:pt x="92" y="192"/>
                  <a:pt x="92" y="192"/>
                </a:cubicBezTo>
                <a:cubicBezTo>
                  <a:pt x="179" y="130"/>
                  <a:pt x="179" y="130"/>
                  <a:pt x="179" y="130"/>
                </a:cubicBezTo>
                <a:cubicBezTo>
                  <a:pt x="180" y="130"/>
                  <a:pt x="180" y="129"/>
                  <a:pt x="180" y="12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67"/>
                  <a:pt x="180" y="67"/>
                  <a:pt x="180" y="67"/>
                </a:cubicBezTo>
                <a:close/>
                <a:moveTo>
                  <a:pt x="51" y="7"/>
                </a:moveTo>
                <a:cubicBezTo>
                  <a:pt x="88" y="8"/>
                  <a:pt x="88" y="8"/>
                  <a:pt x="88" y="8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28" y="61"/>
                  <a:pt x="128" y="61"/>
                  <a:pt x="128" y="61"/>
                </a:cubicBezTo>
                <a:lnTo>
                  <a:pt x="51" y="7"/>
                </a:lnTo>
                <a:close/>
                <a:moveTo>
                  <a:pt x="86" y="182"/>
                </a:moveTo>
                <a:cubicBezTo>
                  <a:pt x="7" y="126"/>
                  <a:pt x="7" y="126"/>
                  <a:pt x="7" y="126"/>
                </a:cubicBezTo>
                <a:cubicBezTo>
                  <a:pt x="7" y="74"/>
                  <a:pt x="7" y="74"/>
                  <a:pt x="7" y="74"/>
                </a:cubicBezTo>
                <a:cubicBezTo>
                  <a:pt x="86" y="131"/>
                  <a:pt x="86" y="131"/>
                  <a:pt x="86" y="131"/>
                </a:cubicBezTo>
                <a:lnTo>
                  <a:pt x="86" y="182"/>
                </a:lnTo>
                <a:close/>
                <a:moveTo>
                  <a:pt x="90" y="124"/>
                </a:moveTo>
                <a:cubicBezTo>
                  <a:pt x="9" y="67"/>
                  <a:pt x="9" y="67"/>
                  <a:pt x="9" y="67"/>
                </a:cubicBezTo>
                <a:cubicBezTo>
                  <a:pt x="48" y="39"/>
                  <a:pt x="48" y="39"/>
                  <a:pt x="48" y="39"/>
                </a:cubicBezTo>
                <a:cubicBezTo>
                  <a:pt x="129" y="96"/>
                  <a:pt x="129" y="96"/>
                  <a:pt x="129" y="96"/>
                </a:cubicBezTo>
                <a:lnTo>
                  <a:pt x="90" y="124"/>
                </a:lnTo>
                <a:close/>
                <a:moveTo>
                  <a:pt x="173" y="126"/>
                </a:moveTo>
                <a:cubicBezTo>
                  <a:pt x="94" y="182"/>
                  <a:pt x="94" y="182"/>
                  <a:pt x="94" y="182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73" y="74"/>
                  <a:pt x="173" y="74"/>
                  <a:pt x="173" y="74"/>
                </a:cubicBezTo>
                <a:lnTo>
                  <a:pt x="173" y="126"/>
                </a:lnTo>
                <a:close/>
                <a:moveTo>
                  <a:pt x="75" y="135"/>
                </a:moveTo>
                <a:cubicBezTo>
                  <a:pt x="14" y="92"/>
                  <a:pt x="14" y="92"/>
                  <a:pt x="14" y="92"/>
                </a:cubicBezTo>
                <a:cubicBezTo>
                  <a:pt x="14" y="119"/>
                  <a:pt x="14" y="119"/>
                  <a:pt x="14" y="119"/>
                </a:cubicBezTo>
                <a:cubicBezTo>
                  <a:pt x="75" y="162"/>
                  <a:pt x="75" y="162"/>
                  <a:pt x="75" y="162"/>
                </a:cubicBezTo>
                <a:lnTo>
                  <a:pt x="75" y="135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自定义 4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1708</Words>
  <Application>Microsoft Office PowerPoint</Application>
  <PresentationFormat>自定义</PresentationFormat>
  <Paragraphs>221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2015-01-10T17:33:01Z</dcterms:created>
  <dcterms:modified xsi:type="dcterms:W3CDTF">2017-08-09T02:00:34Z</dcterms:modified>
</cp:coreProperties>
</file>