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0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6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5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9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9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3485-3548-4398-A60E-65840D4087A8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809F-DCA6-42BD-B628-1DFA2AF0E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9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23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1"/>
          <p:cNvSpPr>
            <a:spLocks noChangeArrowheads="1"/>
          </p:cNvSpPr>
          <p:nvPr/>
        </p:nvSpPr>
        <p:spPr bwMode="auto">
          <a:xfrm>
            <a:off x="4769985" y="294581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2"/>
          <p:cNvSpPr>
            <a:spLocks noChangeArrowheads="1"/>
          </p:cNvSpPr>
          <p:nvPr/>
        </p:nvSpPr>
        <p:spPr bwMode="auto">
          <a:xfrm>
            <a:off x="4292079" y="3365800"/>
            <a:ext cx="3109073" cy="1259429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循环条件</a:t>
            </a: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4769985" y="1829350"/>
            <a:ext cx="2153263" cy="760029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sz="2000" kern="10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AutoShape 95"/>
          <p:cNvCxnSpPr>
            <a:cxnSpLocks noChangeShapeType="1"/>
            <a:stCxn id="6" idx="2"/>
            <a:endCxn id="8" idx="0"/>
          </p:cNvCxnSpPr>
          <p:nvPr/>
        </p:nvCxnSpPr>
        <p:spPr bwMode="auto">
          <a:xfrm flipH="1">
            <a:off x="5846617" y="1052929"/>
            <a:ext cx="1615" cy="77642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1" name="AutoShape 96"/>
          <p:cNvCxnSpPr>
            <a:cxnSpLocks noChangeShapeType="1"/>
            <a:stCxn id="8" idx="2"/>
            <a:endCxn id="7" idx="0"/>
          </p:cNvCxnSpPr>
          <p:nvPr/>
        </p:nvCxnSpPr>
        <p:spPr bwMode="auto">
          <a:xfrm flipH="1">
            <a:off x="5846616" y="2589379"/>
            <a:ext cx="1" cy="77642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5" name="AutoShape 100"/>
          <p:cNvCxnSpPr>
            <a:cxnSpLocks noChangeShapeType="1"/>
            <a:stCxn id="7" idx="1"/>
            <a:endCxn id="8" idx="1"/>
          </p:cNvCxnSpPr>
          <p:nvPr/>
        </p:nvCxnSpPr>
        <p:spPr bwMode="auto">
          <a:xfrm rot="10800000" flipH="1">
            <a:off x="4292079" y="2209365"/>
            <a:ext cx="477906" cy="1786150"/>
          </a:xfrm>
          <a:prstGeom prst="bentConnector3">
            <a:avLst>
              <a:gd name="adj1" fmla="val -47834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</p:spTree>
    <p:extLst>
      <p:ext uri="{BB962C8B-B14F-4D97-AF65-F5344CB8AC3E}">
        <p14:creationId xmlns:p14="http://schemas.microsoft.com/office/powerpoint/2010/main" val="26861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1"/>
          <p:cNvSpPr>
            <a:spLocks noChangeArrowheads="1"/>
          </p:cNvSpPr>
          <p:nvPr/>
        </p:nvSpPr>
        <p:spPr bwMode="auto">
          <a:xfrm>
            <a:off x="4769985" y="294581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auto">
          <a:xfrm>
            <a:off x="4292079" y="3365800"/>
            <a:ext cx="3109073" cy="1259429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循环条件</a:t>
            </a: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4769985" y="1829350"/>
            <a:ext cx="2153263" cy="760029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sz="2000" kern="10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95"/>
          <p:cNvCxnSpPr>
            <a:cxnSpLocks noChangeShapeType="1"/>
            <a:stCxn id="9" idx="2"/>
            <a:endCxn id="13" idx="0"/>
          </p:cNvCxnSpPr>
          <p:nvPr/>
        </p:nvCxnSpPr>
        <p:spPr bwMode="auto">
          <a:xfrm flipH="1">
            <a:off x="5846617" y="1052929"/>
            <a:ext cx="1615" cy="77642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6" name="AutoShape 96"/>
          <p:cNvCxnSpPr>
            <a:cxnSpLocks noChangeShapeType="1"/>
            <a:stCxn id="13" idx="2"/>
            <a:endCxn id="12" idx="0"/>
          </p:cNvCxnSpPr>
          <p:nvPr/>
        </p:nvCxnSpPr>
        <p:spPr bwMode="auto">
          <a:xfrm flipH="1">
            <a:off x="5846616" y="2589379"/>
            <a:ext cx="1" cy="77642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7" name="AutoShape 100"/>
          <p:cNvCxnSpPr>
            <a:cxnSpLocks noChangeShapeType="1"/>
            <a:stCxn id="12" idx="1"/>
            <a:endCxn id="13" idx="1"/>
          </p:cNvCxnSpPr>
          <p:nvPr/>
        </p:nvCxnSpPr>
        <p:spPr bwMode="auto">
          <a:xfrm rot="10800000" flipH="1">
            <a:off x="4292079" y="2209365"/>
            <a:ext cx="477906" cy="1786150"/>
          </a:xfrm>
          <a:prstGeom prst="bentConnector3">
            <a:avLst>
              <a:gd name="adj1" fmla="val -47834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</p:spTree>
    <p:extLst>
      <p:ext uri="{BB962C8B-B14F-4D97-AF65-F5344CB8AC3E}">
        <p14:creationId xmlns:p14="http://schemas.microsoft.com/office/powerpoint/2010/main" val="72805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1"/>
          <p:cNvSpPr>
            <a:spLocks noChangeArrowheads="1"/>
          </p:cNvSpPr>
          <p:nvPr/>
        </p:nvSpPr>
        <p:spPr bwMode="auto">
          <a:xfrm>
            <a:off x="4769985" y="294581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auto">
          <a:xfrm>
            <a:off x="4292079" y="3365800"/>
            <a:ext cx="3109073" cy="1259429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循环条件</a:t>
            </a: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4769985" y="1829350"/>
            <a:ext cx="2153263" cy="760029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sz="2000" kern="10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95"/>
          <p:cNvCxnSpPr>
            <a:cxnSpLocks noChangeShapeType="1"/>
            <a:stCxn id="9" idx="2"/>
            <a:endCxn id="13" idx="0"/>
          </p:cNvCxnSpPr>
          <p:nvPr/>
        </p:nvCxnSpPr>
        <p:spPr bwMode="auto">
          <a:xfrm flipH="1">
            <a:off x="5846617" y="1052929"/>
            <a:ext cx="1615" cy="77642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6" name="AutoShape 96"/>
          <p:cNvCxnSpPr>
            <a:cxnSpLocks noChangeShapeType="1"/>
            <a:stCxn id="13" idx="2"/>
            <a:endCxn id="12" idx="0"/>
          </p:cNvCxnSpPr>
          <p:nvPr/>
        </p:nvCxnSpPr>
        <p:spPr bwMode="auto">
          <a:xfrm flipH="1">
            <a:off x="5846616" y="2589379"/>
            <a:ext cx="1" cy="77642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7" name="AutoShape 100"/>
          <p:cNvCxnSpPr>
            <a:cxnSpLocks noChangeShapeType="1"/>
            <a:stCxn id="12" idx="1"/>
            <a:endCxn id="13" idx="1"/>
          </p:cNvCxnSpPr>
          <p:nvPr/>
        </p:nvCxnSpPr>
        <p:spPr bwMode="auto">
          <a:xfrm rot="10800000" flipH="1">
            <a:off x="4292079" y="2209365"/>
            <a:ext cx="477906" cy="1786150"/>
          </a:xfrm>
          <a:prstGeom prst="bentConnector3">
            <a:avLst>
              <a:gd name="adj1" fmla="val -47834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</p:spTree>
    <p:extLst>
      <p:ext uri="{BB962C8B-B14F-4D97-AF65-F5344CB8AC3E}">
        <p14:creationId xmlns:p14="http://schemas.microsoft.com/office/powerpoint/2010/main" val="308537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1"/>
          <p:cNvSpPr>
            <a:spLocks noChangeArrowheads="1"/>
          </p:cNvSpPr>
          <p:nvPr/>
        </p:nvSpPr>
        <p:spPr bwMode="auto">
          <a:xfrm>
            <a:off x="4769985" y="294581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auto">
          <a:xfrm>
            <a:off x="4292079" y="3365800"/>
            <a:ext cx="3109073" cy="1259429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循环条件</a:t>
            </a: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4769985" y="1829350"/>
            <a:ext cx="2153263" cy="760029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sz="2000" kern="10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95"/>
          <p:cNvCxnSpPr>
            <a:cxnSpLocks noChangeShapeType="1"/>
            <a:stCxn id="9" idx="2"/>
            <a:endCxn id="13" idx="0"/>
          </p:cNvCxnSpPr>
          <p:nvPr/>
        </p:nvCxnSpPr>
        <p:spPr bwMode="auto">
          <a:xfrm flipH="1">
            <a:off x="5846617" y="1052929"/>
            <a:ext cx="1615" cy="77642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6" name="AutoShape 96"/>
          <p:cNvCxnSpPr>
            <a:cxnSpLocks noChangeShapeType="1"/>
            <a:stCxn id="13" idx="2"/>
            <a:endCxn id="12" idx="0"/>
          </p:cNvCxnSpPr>
          <p:nvPr/>
        </p:nvCxnSpPr>
        <p:spPr bwMode="auto">
          <a:xfrm flipH="1">
            <a:off x="5846616" y="2589379"/>
            <a:ext cx="1" cy="77642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7" name="AutoShape 100"/>
          <p:cNvCxnSpPr>
            <a:cxnSpLocks noChangeShapeType="1"/>
            <a:stCxn id="12" idx="1"/>
            <a:endCxn id="13" idx="1"/>
          </p:cNvCxnSpPr>
          <p:nvPr/>
        </p:nvCxnSpPr>
        <p:spPr bwMode="auto">
          <a:xfrm rot="10800000" flipH="1">
            <a:off x="4292079" y="2209365"/>
            <a:ext cx="477906" cy="1786150"/>
          </a:xfrm>
          <a:prstGeom prst="bentConnector3">
            <a:avLst>
              <a:gd name="adj1" fmla="val -47834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</p:spTree>
    <p:extLst>
      <p:ext uri="{BB962C8B-B14F-4D97-AF65-F5344CB8AC3E}">
        <p14:creationId xmlns:p14="http://schemas.microsoft.com/office/powerpoint/2010/main" val="151928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1"/>
          <p:cNvSpPr>
            <a:spLocks noChangeArrowheads="1"/>
          </p:cNvSpPr>
          <p:nvPr/>
        </p:nvSpPr>
        <p:spPr bwMode="auto">
          <a:xfrm>
            <a:off x="4769985" y="294581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92"/>
          <p:cNvSpPr>
            <a:spLocks noChangeArrowheads="1"/>
          </p:cNvSpPr>
          <p:nvPr/>
        </p:nvSpPr>
        <p:spPr bwMode="auto">
          <a:xfrm>
            <a:off x="4292079" y="3365800"/>
            <a:ext cx="3109073" cy="1259429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循环条件</a:t>
            </a: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4769985" y="1829350"/>
            <a:ext cx="2153263" cy="760029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sz="2000" kern="10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" name="AutoShape 95"/>
          <p:cNvCxnSpPr>
            <a:cxnSpLocks noChangeShapeType="1"/>
            <a:stCxn id="9" idx="2"/>
            <a:endCxn id="13" idx="0"/>
          </p:cNvCxnSpPr>
          <p:nvPr/>
        </p:nvCxnSpPr>
        <p:spPr bwMode="auto">
          <a:xfrm flipH="1">
            <a:off x="5846617" y="1052929"/>
            <a:ext cx="1615" cy="77642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6" name="AutoShape 96"/>
          <p:cNvCxnSpPr>
            <a:cxnSpLocks noChangeShapeType="1"/>
            <a:stCxn id="13" idx="2"/>
            <a:endCxn id="12" idx="0"/>
          </p:cNvCxnSpPr>
          <p:nvPr/>
        </p:nvCxnSpPr>
        <p:spPr bwMode="auto">
          <a:xfrm flipH="1">
            <a:off x="5846616" y="2589379"/>
            <a:ext cx="1" cy="77642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cxnSp>
        <p:nvCxnSpPr>
          <p:cNvPr id="17" name="AutoShape 100"/>
          <p:cNvCxnSpPr>
            <a:cxnSpLocks noChangeShapeType="1"/>
            <a:stCxn id="12" idx="1"/>
            <a:endCxn id="13" idx="1"/>
          </p:cNvCxnSpPr>
          <p:nvPr/>
        </p:nvCxnSpPr>
        <p:spPr bwMode="auto">
          <a:xfrm rot="10800000" flipH="1">
            <a:off x="4292079" y="2209365"/>
            <a:ext cx="477906" cy="1786150"/>
          </a:xfrm>
          <a:prstGeom prst="bentConnector3">
            <a:avLst>
              <a:gd name="adj1" fmla="val -47834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xtLst/>
        </p:spPr>
      </p:cxnSp>
    </p:spTree>
    <p:extLst>
      <p:ext uri="{BB962C8B-B14F-4D97-AF65-F5344CB8AC3E}">
        <p14:creationId xmlns:p14="http://schemas.microsoft.com/office/powerpoint/2010/main" val="323496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1"/>
          <p:cNvSpPr>
            <a:spLocks noChangeArrowheads="1"/>
          </p:cNvSpPr>
          <p:nvPr/>
        </p:nvSpPr>
        <p:spPr bwMode="auto">
          <a:xfrm>
            <a:off x="4769985" y="294581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92"/>
          <p:cNvSpPr>
            <a:spLocks noChangeArrowheads="1"/>
          </p:cNvSpPr>
          <p:nvPr/>
        </p:nvSpPr>
        <p:spPr bwMode="auto">
          <a:xfrm>
            <a:off x="4292079" y="3365800"/>
            <a:ext cx="3109073" cy="1259429"/>
          </a:xfrm>
          <a:prstGeom prst="diamond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36000" tIns="0" rIns="3600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循环条件</a:t>
            </a:r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4769985" y="1829350"/>
            <a:ext cx="2153263" cy="760029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zh-CN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循环体</a:t>
            </a:r>
            <a:r>
              <a:rPr lang="en-US" sz="2000" kern="10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sz="2000" kern="10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AutoShape 95"/>
          <p:cNvCxnSpPr>
            <a:cxnSpLocks noChangeShapeType="1"/>
            <a:stCxn id="13" idx="2"/>
            <a:endCxn id="16" idx="0"/>
          </p:cNvCxnSpPr>
          <p:nvPr/>
        </p:nvCxnSpPr>
        <p:spPr bwMode="auto">
          <a:xfrm flipH="1">
            <a:off x="5846617" y="1052929"/>
            <a:ext cx="1615" cy="776421"/>
          </a:xfrm>
          <a:prstGeom prst="straightConnector1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  <a:extLst/>
        </p:spPr>
      </p:cxnSp>
      <p:cxnSp>
        <p:nvCxnSpPr>
          <p:cNvPr id="18" name="AutoShape 96"/>
          <p:cNvCxnSpPr>
            <a:cxnSpLocks noChangeShapeType="1"/>
            <a:stCxn id="16" idx="2"/>
            <a:endCxn id="14" idx="0"/>
          </p:cNvCxnSpPr>
          <p:nvPr/>
        </p:nvCxnSpPr>
        <p:spPr bwMode="auto">
          <a:xfrm flipH="1">
            <a:off x="5846616" y="2589379"/>
            <a:ext cx="1" cy="776421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/>
        </p:spPr>
      </p:cxnSp>
      <p:sp>
        <p:nvSpPr>
          <p:cNvPr id="20" name="Rectangle 91"/>
          <p:cNvSpPr>
            <a:spLocks noChangeArrowheads="1"/>
          </p:cNvSpPr>
          <p:nvPr/>
        </p:nvSpPr>
        <p:spPr bwMode="auto">
          <a:xfrm>
            <a:off x="4769985" y="5164755"/>
            <a:ext cx="2156494" cy="758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20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肘形连接符 4"/>
          <p:cNvCxnSpPr>
            <a:stCxn id="14" idx="3"/>
            <a:endCxn id="20" idx="3"/>
          </p:cNvCxnSpPr>
          <p:nvPr/>
        </p:nvCxnSpPr>
        <p:spPr>
          <a:xfrm flipH="1">
            <a:off x="6926479" y="3995515"/>
            <a:ext cx="474673" cy="1548414"/>
          </a:xfrm>
          <a:prstGeom prst="bentConnector3">
            <a:avLst>
              <a:gd name="adj1" fmla="val -481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7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6" grpId="1" animBg="1"/>
      <p:bldP spid="2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Office PowerPoint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林世鑫</dc:creator>
  <cp:lastModifiedBy>林世鑫</cp:lastModifiedBy>
  <cp:revision>15</cp:revision>
  <dcterms:created xsi:type="dcterms:W3CDTF">2018-01-29T10:17:33Z</dcterms:created>
  <dcterms:modified xsi:type="dcterms:W3CDTF">2018-01-30T02:25:27Z</dcterms:modified>
</cp:coreProperties>
</file>