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9" r:id="rId5"/>
    <p:sldId id="260" r:id="rId6"/>
    <p:sldId id="261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3485-3548-4398-A60E-65840D4087A8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809F-DCA6-42BD-B628-1DFA2AF0E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023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3485-3548-4398-A60E-65840D4087A8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809F-DCA6-42BD-B628-1DFA2AF0E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607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3485-3548-4398-A60E-65840D4087A8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809F-DCA6-42BD-B628-1DFA2AF0E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062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3485-3548-4398-A60E-65840D4087A8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809F-DCA6-42BD-B628-1DFA2AF0E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250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3485-3548-4398-A60E-65840D4087A8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809F-DCA6-42BD-B628-1DFA2AF0E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275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3485-3548-4398-A60E-65840D4087A8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809F-DCA6-42BD-B628-1DFA2AF0E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8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3485-3548-4398-A60E-65840D4087A8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809F-DCA6-42BD-B628-1DFA2AF0E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39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3485-3548-4398-A60E-65840D4087A8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809F-DCA6-42BD-B628-1DFA2AF0E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18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3485-3548-4398-A60E-65840D4087A8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809F-DCA6-42BD-B628-1DFA2AF0E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759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3485-3548-4398-A60E-65840D4087A8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809F-DCA6-42BD-B628-1DFA2AF0E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77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3485-3548-4398-A60E-65840D4087A8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809F-DCA6-42BD-B628-1DFA2AF0E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596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93485-3548-4398-A60E-65840D4087A8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F809F-DCA6-42BD-B628-1DFA2AF0E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09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52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1"/>
          <p:cNvSpPr>
            <a:spLocks noChangeArrowheads="1"/>
          </p:cNvSpPr>
          <p:nvPr/>
        </p:nvSpPr>
        <p:spPr bwMode="auto">
          <a:xfrm>
            <a:off x="2331076" y="399244"/>
            <a:ext cx="1648495" cy="569559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20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语句</a:t>
            </a:r>
            <a:r>
              <a:rPr lang="en-US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AutoShape 92"/>
          <p:cNvSpPr>
            <a:spLocks noChangeArrowheads="1"/>
          </p:cNvSpPr>
          <p:nvPr/>
        </p:nvSpPr>
        <p:spPr bwMode="auto">
          <a:xfrm>
            <a:off x="4941313" y="1279784"/>
            <a:ext cx="2403534" cy="889096"/>
          </a:xfrm>
          <a:prstGeom prst="diamond">
            <a:avLst/>
          </a:prstGeom>
          <a:solidFill>
            <a:srgbClr val="FFFF00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vert="horz" wrap="square" lIns="36000" tIns="0" rIns="36000" bIns="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400" kern="100" dirty="0" smtClean="0"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$</a:t>
            </a:r>
            <a:r>
              <a:rPr lang="en-US" altLang="zh-CN" sz="2400" kern="100" dirty="0" err="1" smtClean="0"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kern="100" dirty="0" smtClean="0"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&lt;=end</a:t>
            </a:r>
            <a:r>
              <a:rPr lang="en-US" altLang="zh-CN" sz="2400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?</a:t>
            </a:r>
            <a:endParaRPr lang="zh-CN" sz="11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93"/>
          <p:cNvSpPr>
            <a:spLocks noChangeArrowheads="1"/>
          </p:cNvSpPr>
          <p:nvPr/>
        </p:nvSpPr>
        <p:spPr bwMode="auto">
          <a:xfrm>
            <a:off x="5066448" y="3043011"/>
            <a:ext cx="2153263" cy="524438"/>
          </a:xfrm>
          <a:prstGeom prst="rect">
            <a:avLst/>
          </a:prstGeom>
          <a:ln w="28575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2000" kern="100" dirty="0" smtClean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循环体</a:t>
            </a:r>
            <a:endParaRPr lang="en-US" sz="2000" kern="100" dirty="0" smtClean="0"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" name="AutoShape 95"/>
          <p:cNvCxnSpPr>
            <a:cxnSpLocks noChangeShapeType="1"/>
            <a:stCxn id="6" idx="2"/>
            <a:endCxn id="17" idx="0"/>
          </p:cNvCxnSpPr>
          <p:nvPr/>
        </p:nvCxnSpPr>
        <p:spPr bwMode="auto">
          <a:xfrm>
            <a:off x="3155324" y="968803"/>
            <a:ext cx="0" cy="511198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xtLst/>
        </p:spPr>
      </p:cxnSp>
      <p:cxnSp>
        <p:nvCxnSpPr>
          <p:cNvPr id="11" name="AutoShape 96"/>
          <p:cNvCxnSpPr>
            <a:cxnSpLocks noChangeShapeType="1"/>
            <a:stCxn id="7" idx="2"/>
            <a:endCxn id="8" idx="0"/>
          </p:cNvCxnSpPr>
          <p:nvPr/>
        </p:nvCxnSpPr>
        <p:spPr bwMode="auto">
          <a:xfrm>
            <a:off x="6143080" y="2168880"/>
            <a:ext cx="0" cy="874131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xtLst/>
        </p:spPr>
      </p:cxnSp>
      <p:cxnSp>
        <p:nvCxnSpPr>
          <p:cNvPr id="15" name="AutoShape 100"/>
          <p:cNvCxnSpPr>
            <a:cxnSpLocks noChangeShapeType="1"/>
            <a:stCxn id="8" idx="3"/>
            <a:endCxn id="25" idx="2"/>
          </p:cNvCxnSpPr>
          <p:nvPr/>
        </p:nvCxnSpPr>
        <p:spPr bwMode="auto">
          <a:xfrm flipV="1">
            <a:off x="7219711" y="1968663"/>
            <a:ext cx="1701013" cy="1336567"/>
          </a:xfrm>
          <a:prstGeom prst="bentConnector2">
            <a:avLst/>
          </a:prstGeom>
          <a:noFill/>
          <a:ln w="38100">
            <a:solidFill>
              <a:srgbClr val="00B050"/>
            </a:solidFill>
            <a:miter lim="800000"/>
            <a:headEnd/>
            <a:tailEnd type="triangle" w="med" len="med"/>
          </a:ln>
          <a:extLst/>
        </p:spPr>
      </p:cxnSp>
      <p:sp>
        <p:nvSpPr>
          <p:cNvPr id="17" name="Rectangle 93"/>
          <p:cNvSpPr>
            <a:spLocks noChangeArrowheads="1"/>
          </p:cNvSpPr>
          <p:nvPr/>
        </p:nvSpPr>
        <p:spPr bwMode="auto">
          <a:xfrm>
            <a:off x="2331076" y="1480001"/>
            <a:ext cx="1648495" cy="488662"/>
          </a:xfrm>
          <a:prstGeom prst="rect">
            <a:avLst/>
          </a:prstGeom>
          <a:ln w="28575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000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$</a:t>
            </a:r>
            <a:r>
              <a:rPr lang="en-US" sz="2000" kern="100" dirty="0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000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sz="2000" kern="1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start</a:t>
            </a:r>
            <a:endParaRPr lang="en-US" sz="2000" kern="100" dirty="0" smtClean="0">
              <a:solidFill>
                <a:srgbClr val="00B05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Rectangle 93"/>
          <p:cNvSpPr>
            <a:spLocks noChangeArrowheads="1"/>
          </p:cNvSpPr>
          <p:nvPr/>
        </p:nvSpPr>
        <p:spPr bwMode="auto">
          <a:xfrm>
            <a:off x="8169413" y="1480001"/>
            <a:ext cx="1502621" cy="488662"/>
          </a:xfrm>
          <a:prstGeom prst="rect">
            <a:avLst/>
          </a:prstGeom>
          <a:ln w="28575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000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$</a:t>
            </a:r>
            <a:r>
              <a:rPr lang="en-US" sz="2000" kern="100" dirty="0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000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=$</a:t>
            </a:r>
            <a:r>
              <a:rPr lang="en-US" sz="2000" kern="100" dirty="0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i+</a:t>
            </a:r>
            <a:r>
              <a:rPr lang="en-US" sz="2000" kern="100" dirty="0" err="1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step</a:t>
            </a:r>
            <a:endParaRPr lang="en-US" sz="2000" kern="100" dirty="0" smtClean="0">
              <a:solidFill>
                <a:srgbClr val="00B05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9" name="直接箭头连接符 28"/>
          <p:cNvCxnSpPr>
            <a:stCxn id="17" idx="3"/>
            <a:endCxn id="7" idx="1"/>
          </p:cNvCxnSpPr>
          <p:nvPr/>
        </p:nvCxnSpPr>
        <p:spPr>
          <a:xfrm>
            <a:off x="3979571" y="1724332"/>
            <a:ext cx="961742" cy="0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</p:spPr>
      </p:cxnSp>
      <p:cxnSp>
        <p:nvCxnSpPr>
          <p:cNvPr id="31" name="直接箭头连接符 30"/>
          <p:cNvCxnSpPr>
            <a:stCxn id="25" idx="1"/>
            <a:endCxn id="7" idx="3"/>
          </p:cNvCxnSpPr>
          <p:nvPr/>
        </p:nvCxnSpPr>
        <p:spPr>
          <a:xfrm flipH="1">
            <a:off x="7344847" y="1724332"/>
            <a:ext cx="824566" cy="0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68619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25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7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250"/>
                            </p:stCondLst>
                            <p:childTnLst>
                              <p:par>
                                <p:cTn id="38" presetID="1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25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7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250"/>
                            </p:stCondLst>
                            <p:childTnLst>
                              <p:par>
                                <p:cTn id="54" presetID="1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5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25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8" grpId="1" animBg="1"/>
      <p:bldP spid="17" grpId="0" animBg="1"/>
      <p:bldP spid="25" grpId="0" animBg="1"/>
      <p:bldP spid="2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91"/>
          <p:cNvSpPr>
            <a:spLocks noChangeArrowheads="1"/>
          </p:cNvSpPr>
          <p:nvPr/>
        </p:nvSpPr>
        <p:spPr bwMode="auto">
          <a:xfrm>
            <a:off x="2331076" y="399244"/>
            <a:ext cx="1648495" cy="569559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20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语句</a:t>
            </a:r>
            <a:r>
              <a:rPr lang="en-US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AutoShape 92"/>
          <p:cNvSpPr>
            <a:spLocks noChangeArrowheads="1"/>
          </p:cNvSpPr>
          <p:nvPr/>
        </p:nvSpPr>
        <p:spPr bwMode="auto">
          <a:xfrm>
            <a:off x="4941313" y="1279784"/>
            <a:ext cx="2403534" cy="889096"/>
          </a:xfrm>
          <a:prstGeom prst="diamond">
            <a:avLst/>
          </a:prstGeom>
          <a:solidFill>
            <a:srgbClr val="FFFF00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vert="horz" wrap="square" lIns="36000" tIns="0" rIns="36000" bIns="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400" kern="100" dirty="0" smtClean="0"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$</a:t>
            </a:r>
            <a:r>
              <a:rPr lang="en-US" altLang="zh-CN" sz="2400" kern="100" dirty="0" err="1" smtClean="0"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kern="100" dirty="0" smtClean="0"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&lt;=end</a:t>
            </a:r>
            <a:r>
              <a:rPr lang="en-US" altLang="zh-CN" sz="2400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?</a:t>
            </a:r>
            <a:endParaRPr lang="zh-CN" sz="11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Rectangle 93"/>
          <p:cNvSpPr>
            <a:spLocks noChangeArrowheads="1"/>
          </p:cNvSpPr>
          <p:nvPr/>
        </p:nvSpPr>
        <p:spPr bwMode="auto">
          <a:xfrm>
            <a:off x="5066448" y="3043011"/>
            <a:ext cx="2153263" cy="524438"/>
          </a:xfrm>
          <a:prstGeom prst="rect">
            <a:avLst/>
          </a:prstGeom>
          <a:ln w="28575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2000" kern="100" dirty="0" smtClean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循环体</a:t>
            </a:r>
            <a:endParaRPr lang="en-US" sz="2000" kern="100" dirty="0" smtClean="0"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9" name="AutoShape 95"/>
          <p:cNvCxnSpPr>
            <a:cxnSpLocks noChangeShapeType="1"/>
            <a:stCxn id="26" idx="2"/>
            <a:endCxn id="33" idx="0"/>
          </p:cNvCxnSpPr>
          <p:nvPr/>
        </p:nvCxnSpPr>
        <p:spPr bwMode="auto">
          <a:xfrm>
            <a:off x="3155324" y="968803"/>
            <a:ext cx="0" cy="511198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xtLst/>
        </p:spPr>
      </p:cxnSp>
      <p:cxnSp>
        <p:nvCxnSpPr>
          <p:cNvPr id="30" name="AutoShape 96"/>
          <p:cNvCxnSpPr>
            <a:cxnSpLocks noChangeShapeType="1"/>
            <a:stCxn id="27" idx="2"/>
            <a:endCxn id="28" idx="0"/>
          </p:cNvCxnSpPr>
          <p:nvPr/>
        </p:nvCxnSpPr>
        <p:spPr bwMode="auto">
          <a:xfrm>
            <a:off x="6143080" y="2168880"/>
            <a:ext cx="0" cy="874131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xtLst/>
        </p:spPr>
      </p:cxnSp>
      <p:cxnSp>
        <p:nvCxnSpPr>
          <p:cNvPr id="31" name="AutoShape 100"/>
          <p:cNvCxnSpPr>
            <a:cxnSpLocks noChangeShapeType="1"/>
            <a:stCxn id="28" idx="3"/>
            <a:endCxn id="34" idx="2"/>
          </p:cNvCxnSpPr>
          <p:nvPr/>
        </p:nvCxnSpPr>
        <p:spPr bwMode="auto">
          <a:xfrm flipV="1">
            <a:off x="7219711" y="1968663"/>
            <a:ext cx="1701013" cy="1336567"/>
          </a:xfrm>
          <a:prstGeom prst="bentConnector2">
            <a:avLst/>
          </a:prstGeom>
          <a:noFill/>
          <a:ln w="38100">
            <a:solidFill>
              <a:srgbClr val="00B050"/>
            </a:solidFill>
            <a:miter lim="800000"/>
            <a:headEnd/>
            <a:tailEnd type="triangle" w="med" len="med"/>
          </a:ln>
          <a:extLst/>
        </p:spPr>
      </p:cxnSp>
      <p:sp>
        <p:nvSpPr>
          <p:cNvPr id="33" name="Rectangle 93"/>
          <p:cNvSpPr>
            <a:spLocks noChangeArrowheads="1"/>
          </p:cNvSpPr>
          <p:nvPr/>
        </p:nvSpPr>
        <p:spPr bwMode="auto">
          <a:xfrm>
            <a:off x="2331076" y="1480001"/>
            <a:ext cx="1648495" cy="488662"/>
          </a:xfrm>
          <a:prstGeom prst="rect">
            <a:avLst/>
          </a:prstGeom>
          <a:ln w="28575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000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$</a:t>
            </a:r>
            <a:r>
              <a:rPr lang="en-US" sz="2000" kern="100" dirty="0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000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sz="2000" kern="1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start</a:t>
            </a:r>
            <a:endParaRPr lang="en-US" sz="2000" kern="100" dirty="0" smtClean="0">
              <a:solidFill>
                <a:srgbClr val="00B05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" name="Rectangle 93"/>
          <p:cNvSpPr>
            <a:spLocks noChangeArrowheads="1"/>
          </p:cNvSpPr>
          <p:nvPr/>
        </p:nvSpPr>
        <p:spPr bwMode="auto">
          <a:xfrm>
            <a:off x="8169413" y="1480001"/>
            <a:ext cx="1502621" cy="488662"/>
          </a:xfrm>
          <a:prstGeom prst="rect">
            <a:avLst/>
          </a:prstGeom>
          <a:ln w="28575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000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$</a:t>
            </a:r>
            <a:r>
              <a:rPr lang="en-US" sz="2000" kern="100" dirty="0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000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=$</a:t>
            </a:r>
            <a:r>
              <a:rPr lang="en-US" sz="2000" kern="100" dirty="0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i+</a:t>
            </a:r>
            <a:r>
              <a:rPr lang="en-US" sz="2000" kern="100" dirty="0" err="1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step</a:t>
            </a:r>
            <a:endParaRPr lang="en-US" sz="2000" kern="100" dirty="0" smtClean="0">
              <a:solidFill>
                <a:srgbClr val="00B05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5" name="直接箭头连接符 34"/>
          <p:cNvCxnSpPr>
            <a:stCxn id="33" idx="3"/>
            <a:endCxn id="27" idx="1"/>
          </p:cNvCxnSpPr>
          <p:nvPr/>
        </p:nvCxnSpPr>
        <p:spPr>
          <a:xfrm>
            <a:off x="3979571" y="1724332"/>
            <a:ext cx="961742" cy="0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</p:spPr>
      </p:cxnSp>
      <p:cxnSp>
        <p:nvCxnSpPr>
          <p:cNvPr id="36" name="直接箭头连接符 35"/>
          <p:cNvCxnSpPr>
            <a:stCxn id="34" idx="1"/>
            <a:endCxn id="27" idx="3"/>
          </p:cNvCxnSpPr>
          <p:nvPr/>
        </p:nvCxnSpPr>
        <p:spPr>
          <a:xfrm flipH="1">
            <a:off x="7344847" y="1724332"/>
            <a:ext cx="824566" cy="0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72805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250"/>
                            </p:stCondLst>
                            <p:childTnLst>
                              <p:par>
                                <p:cTn id="30" presetID="1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25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1" animBg="1"/>
      <p:bldP spid="3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1"/>
          <p:cNvSpPr>
            <a:spLocks noChangeArrowheads="1"/>
          </p:cNvSpPr>
          <p:nvPr/>
        </p:nvSpPr>
        <p:spPr bwMode="auto">
          <a:xfrm>
            <a:off x="2331076" y="399244"/>
            <a:ext cx="1648495" cy="569559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20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语句</a:t>
            </a:r>
            <a:r>
              <a:rPr lang="en-US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AutoShape 92"/>
          <p:cNvSpPr>
            <a:spLocks noChangeArrowheads="1"/>
          </p:cNvSpPr>
          <p:nvPr/>
        </p:nvSpPr>
        <p:spPr bwMode="auto">
          <a:xfrm>
            <a:off x="4941313" y="1279784"/>
            <a:ext cx="2403534" cy="889096"/>
          </a:xfrm>
          <a:prstGeom prst="diamond">
            <a:avLst/>
          </a:prstGeom>
          <a:solidFill>
            <a:srgbClr val="FFFF00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vert="horz" wrap="square" lIns="36000" tIns="0" rIns="36000" bIns="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400" kern="100" dirty="0" smtClean="0"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$</a:t>
            </a:r>
            <a:r>
              <a:rPr lang="en-US" altLang="zh-CN" sz="2400" kern="100" dirty="0" err="1" smtClean="0"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kern="100" dirty="0" smtClean="0"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&lt;=end</a:t>
            </a:r>
            <a:r>
              <a:rPr lang="en-US" altLang="zh-CN" sz="2400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?</a:t>
            </a:r>
            <a:endParaRPr lang="zh-CN" sz="11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Rectangle 93"/>
          <p:cNvSpPr>
            <a:spLocks noChangeArrowheads="1"/>
          </p:cNvSpPr>
          <p:nvPr/>
        </p:nvSpPr>
        <p:spPr bwMode="auto">
          <a:xfrm>
            <a:off x="5066448" y="3043011"/>
            <a:ext cx="2153263" cy="524438"/>
          </a:xfrm>
          <a:prstGeom prst="rect">
            <a:avLst/>
          </a:prstGeom>
          <a:ln w="28575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2000" kern="100" dirty="0" smtClean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循环体</a:t>
            </a:r>
            <a:endParaRPr lang="en-US" sz="2000" kern="100" dirty="0" smtClean="0"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9" name="AutoShape 95"/>
          <p:cNvCxnSpPr>
            <a:cxnSpLocks noChangeShapeType="1"/>
            <a:stCxn id="16" idx="2"/>
            <a:endCxn id="23" idx="0"/>
          </p:cNvCxnSpPr>
          <p:nvPr/>
        </p:nvCxnSpPr>
        <p:spPr bwMode="auto">
          <a:xfrm>
            <a:off x="3155324" y="968803"/>
            <a:ext cx="0" cy="511198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xtLst/>
        </p:spPr>
      </p:cxnSp>
      <p:cxnSp>
        <p:nvCxnSpPr>
          <p:cNvPr id="20" name="AutoShape 96"/>
          <p:cNvCxnSpPr>
            <a:cxnSpLocks noChangeShapeType="1"/>
            <a:stCxn id="17" idx="2"/>
            <a:endCxn id="18" idx="0"/>
          </p:cNvCxnSpPr>
          <p:nvPr/>
        </p:nvCxnSpPr>
        <p:spPr bwMode="auto">
          <a:xfrm>
            <a:off x="6143080" y="2168880"/>
            <a:ext cx="0" cy="874131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xtLst/>
        </p:spPr>
      </p:cxnSp>
      <p:cxnSp>
        <p:nvCxnSpPr>
          <p:cNvPr id="21" name="AutoShape 100"/>
          <p:cNvCxnSpPr>
            <a:cxnSpLocks noChangeShapeType="1"/>
            <a:stCxn id="18" idx="3"/>
            <a:endCxn id="38" idx="2"/>
          </p:cNvCxnSpPr>
          <p:nvPr/>
        </p:nvCxnSpPr>
        <p:spPr bwMode="auto">
          <a:xfrm flipV="1">
            <a:off x="7219711" y="1968663"/>
            <a:ext cx="1701013" cy="1336567"/>
          </a:xfrm>
          <a:prstGeom prst="bentConnector2">
            <a:avLst/>
          </a:prstGeom>
          <a:noFill/>
          <a:ln w="38100">
            <a:solidFill>
              <a:srgbClr val="00B050"/>
            </a:solidFill>
            <a:miter lim="800000"/>
            <a:headEnd/>
            <a:tailEnd type="triangle" w="med" len="med"/>
          </a:ln>
          <a:extLst/>
        </p:spPr>
      </p:cxnSp>
      <p:sp>
        <p:nvSpPr>
          <p:cNvPr id="23" name="Rectangle 93"/>
          <p:cNvSpPr>
            <a:spLocks noChangeArrowheads="1"/>
          </p:cNvSpPr>
          <p:nvPr/>
        </p:nvSpPr>
        <p:spPr bwMode="auto">
          <a:xfrm>
            <a:off x="2331076" y="1480001"/>
            <a:ext cx="1648495" cy="488662"/>
          </a:xfrm>
          <a:prstGeom prst="rect">
            <a:avLst/>
          </a:prstGeom>
          <a:ln w="28575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000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$</a:t>
            </a:r>
            <a:r>
              <a:rPr lang="en-US" sz="2000" kern="100" dirty="0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000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sz="2000" kern="1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start</a:t>
            </a:r>
            <a:endParaRPr lang="en-US" sz="2000" kern="100" dirty="0" smtClean="0">
              <a:solidFill>
                <a:srgbClr val="00B05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8" name="Rectangle 93"/>
          <p:cNvSpPr>
            <a:spLocks noChangeArrowheads="1"/>
          </p:cNvSpPr>
          <p:nvPr/>
        </p:nvSpPr>
        <p:spPr bwMode="auto">
          <a:xfrm>
            <a:off x="8169413" y="1480001"/>
            <a:ext cx="1502621" cy="488662"/>
          </a:xfrm>
          <a:prstGeom prst="rect">
            <a:avLst/>
          </a:prstGeom>
          <a:ln w="28575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000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$</a:t>
            </a:r>
            <a:r>
              <a:rPr lang="en-US" sz="2000" kern="100" dirty="0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000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=$</a:t>
            </a:r>
            <a:r>
              <a:rPr lang="en-US" sz="2000" kern="100" dirty="0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i+</a:t>
            </a:r>
            <a:r>
              <a:rPr lang="en-US" sz="2000" kern="100" dirty="0" err="1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step</a:t>
            </a:r>
            <a:endParaRPr lang="en-US" sz="2000" kern="100" dirty="0" smtClean="0">
              <a:solidFill>
                <a:srgbClr val="00B05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9" name="直接箭头连接符 38"/>
          <p:cNvCxnSpPr>
            <a:stCxn id="23" idx="3"/>
            <a:endCxn id="17" idx="1"/>
          </p:cNvCxnSpPr>
          <p:nvPr/>
        </p:nvCxnSpPr>
        <p:spPr>
          <a:xfrm>
            <a:off x="3979571" y="1724332"/>
            <a:ext cx="961742" cy="0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</p:spPr>
      </p:cxnSp>
      <p:cxnSp>
        <p:nvCxnSpPr>
          <p:cNvPr id="40" name="直接箭头连接符 39"/>
          <p:cNvCxnSpPr>
            <a:stCxn id="38" idx="1"/>
            <a:endCxn id="17" idx="3"/>
          </p:cNvCxnSpPr>
          <p:nvPr/>
        </p:nvCxnSpPr>
        <p:spPr>
          <a:xfrm flipH="1">
            <a:off x="7344847" y="1724332"/>
            <a:ext cx="824566" cy="0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68454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250"/>
                            </p:stCondLst>
                            <p:childTnLst>
                              <p:par>
                                <p:cTn id="30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25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1"/>
          <p:cNvSpPr>
            <a:spLocks noChangeArrowheads="1"/>
          </p:cNvSpPr>
          <p:nvPr/>
        </p:nvSpPr>
        <p:spPr bwMode="auto">
          <a:xfrm>
            <a:off x="2331076" y="399244"/>
            <a:ext cx="1648495" cy="569559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20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语句</a:t>
            </a:r>
            <a:r>
              <a:rPr lang="en-US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AutoShape 92"/>
          <p:cNvSpPr>
            <a:spLocks noChangeArrowheads="1"/>
          </p:cNvSpPr>
          <p:nvPr/>
        </p:nvSpPr>
        <p:spPr bwMode="auto">
          <a:xfrm>
            <a:off x="4941313" y="1279784"/>
            <a:ext cx="2403534" cy="889096"/>
          </a:xfrm>
          <a:prstGeom prst="diamond">
            <a:avLst/>
          </a:prstGeom>
          <a:solidFill>
            <a:srgbClr val="FFFF00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vert="horz" wrap="square" lIns="36000" tIns="0" rIns="36000" bIns="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400" kern="100" dirty="0" smtClean="0"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$</a:t>
            </a:r>
            <a:r>
              <a:rPr lang="en-US" altLang="zh-CN" sz="2400" kern="100" dirty="0" err="1" smtClean="0"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kern="100" dirty="0" smtClean="0"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&lt;=end</a:t>
            </a:r>
            <a:r>
              <a:rPr lang="en-US" altLang="zh-CN" sz="2400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?</a:t>
            </a:r>
            <a:endParaRPr lang="zh-CN" sz="11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Rectangle 93"/>
          <p:cNvSpPr>
            <a:spLocks noChangeArrowheads="1"/>
          </p:cNvSpPr>
          <p:nvPr/>
        </p:nvSpPr>
        <p:spPr bwMode="auto">
          <a:xfrm>
            <a:off x="5066448" y="3043011"/>
            <a:ext cx="2153263" cy="524438"/>
          </a:xfrm>
          <a:prstGeom prst="rect">
            <a:avLst/>
          </a:prstGeom>
          <a:ln w="28575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2000" kern="100" dirty="0" smtClean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循环体</a:t>
            </a:r>
            <a:endParaRPr lang="en-US" sz="2000" kern="100" dirty="0" smtClean="0"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9" name="AutoShape 95"/>
          <p:cNvCxnSpPr>
            <a:cxnSpLocks noChangeShapeType="1"/>
            <a:stCxn id="16" idx="2"/>
            <a:endCxn id="23" idx="0"/>
          </p:cNvCxnSpPr>
          <p:nvPr/>
        </p:nvCxnSpPr>
        <p:spPr bwMode="auto">
          <a:xfrm>
            <a:off x="3155324" y="968803"/>
            <a:ext cx="0" cy="511198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xtLst/>
        </p:spPr>
      </p:cxnSp>
      <p:cxnSp>
        <p:nvCxnSpPr>
          <p:cNvPr id="20" name="AutoShape 96"/>
          <p:cNvCxnSpPr>
            <a:cxnSpLocks noChangeShapeType="1"/>
            <a:stCxn id="17" idx="2"/>
            <a:endCxn id="18" idx="0"/>
          </p:cNvCxnSpPr>
          <p:nvPr/>
        </p:nvCxnSpPr>
        <p:spPr bwMode="auto">
          <a:xfrm>
            <a:off x="6143080" y="2168880"/>
            <a:ext cx="0" cy="874131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xtLst/>
        </p:spPr>
      </p:cxnSp>
      <p:cxnSp>
        <p:nvCxnSpPr>
          <p:cNvPr id="21" name="AutoShape 100"/>
          <p:cNvCxnSpPr>
            <a:cxnSpLocks noChangeShapeType="1"/>
            <a:stCxn id="18" idx="3"/>
            <a:endCxn id="38" idx="2"/>
          </p:cNvCxnSpPr>
          <p:nvPr/>
        </p:nvCxnSpPr>
        <p:spPr bwMode="auto">
          <a:xfrm flipV="1">
            <a:off x="7219711" y="1968663"/>
            <a:ext cx="1701013" cy="1336567"/>
          </a:xfrm>
          <a:prstGeom prst="bentConnector2">
            <a:avLst/>
          </a:prstGeom>
          <a:noFill/>
          <a:ln w="38100">
            <a:solidFill>
              <a:srgbClr val="00B050"/>
            </a:solidFill>
            <a:miter lim="800000"/>
            <a:headEnd/>
            <a:tailEnd type="triangle" w="med" len="med"/>
          </a:ln>
          <a:extLst/>
        </p:spPr>
      </p:cxnSp>
      <p:sp>
        <p:nvSpPr>
          <p:cNvPr id="23" name="Rectangle 93"/>
          <p:cNvSpPr>
            <a:spLocks noChangeArrowheads="1"/>
          </p:cNvSpPr>
          <p:nvPr/>
        </p:nvSpPr>
        <p:spPr bwMode="auto">
          <a:xfrm>
            <a:off x="2331076" y="1480001"/>
            <a:ext cx="1648495" cy="488662"/>
          </a:xfrm>
          <a:prstGeom prst="rect">
            <a:avLst/>
          </a:prstGeom>
          <a:ln w="28575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000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$</a:t>
            </a:r>
            <a:r>
              <a:rPr lang="en-US" sz="2000" kern="100" dirty="0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000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sz="2000" kern="1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start</a:t>
            </a:r>
            <a:endParaRPr lang="en-US" sz="2000" kern="100" dirty="0" smtClean="0">
              <a:solidFill>
                <a:srgbClr val="00B05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8" name="Rectangle 93"/>
          <p:cNvSpPr>
            <a:spLocks noChangeArrowheads="1"/>
          </p:cNvSpPr>
          <p:nvPr/>
        </p:nvSpPr>
        <p:spPr bwMode="auto">
          <a:xfrm>
            <a:off x="8169413" y="1480001"/>
            <a:ext cx="1502621" cy="488662"/>
          </a:xfrm>
          <a:prstGeom prst="rect">
            <a:avLst/>
          </a:prstGeom>
          <a:ln w="28575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000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$</a:t>
            </a:r>
            <a:r>
              <a:rPr lang="en-US" sz="2000" kern="100" dirty="0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000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=$</a:t>
            </a:r>
            <a:r>
              <a:rPr lang="en-US" sz="2000" kern="100" dirty="0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i+</a:t>
            </a:r>
            <a:r>
              <a:rPr lang="en-US" sz="2000" kern="100" dirty="0" err="1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step</a:t>
            </a:r>
            <a:endParaRPr lang="en-US" sz="2000" kern="100" dirty="0" smtClean="0">
              <a:solidFill>
                <a:srgbClr val="00B05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9" name="直接箭头连接符 38"/>
          <p:cNvCxnSpPr>
            <a:stCxn id="23" idx="3"/>
            <a:endCxn id="17" idx="1"/>
          </p:cNvCxnSpPr>
          <p:nvPr/>
        </p:nvCxnSpPr>
        <p:spPr>
          <a:xfrm>
            <a:off x="3979571" y="1724332"/>
            <a:ext cx="961742" cy="0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</p:spPr>
      </p:cxnSp>
      <p:cxnSp>
        <p:nvCxnSpPr>
          <p:cNvPr id="40" name="直接箭头连接符 39"/>
          <p:cNvCxnSpPr>
            <a:stCxn id="38" idx="1"/>
            <a:endCxn id="17" idx="3"/>
          </p:cNvCxnSpPr>
          <p:nvPr/>
        </p:nvCxnSpPr>
        <p:spPr>
          <a:xfrm flipH="1">
            <a:off x="7344847" y="1724332"/>
            <a:ext cx="824566" cy="0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96224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250"/>
                            </p:stCondLst>
                            <p:childTnLst>
                              <p:par>
                                <p:cTn id="30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25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1"/>
          <p:cNvSpPr>
            <a:spLocks noChangeArrowheads="1"/>
          </p:cNvSpPr>
          <p:nvPr/>
        </p:nvSpPr>
        <p:spPr bwMode="auto">
          <a:xfrm>
            <a:off x="2331076" y="399244"/>
            <a:ext cx="1648495" cy="569559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20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语句</a:t>
            </a:r>
            <a:r>
              <a:rPr lang="en-US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AutoShape 92"/>
          <p:cNvSpPr>
            <a:spLocks noChangeArrowheads="1"/>
          </p:cNvSpPr>
          <p:nvPr/>
        </p:nvSpPr>
        <p:spPr bwMode="auto">
          <a:xfrm>
            <a:off x="4941313" y="1279784"/>
            <a:ext cx="2403534" cy="889096"/>
          </a:xfrm>
          <a:prstGeom prst="diamond">
            <a:avLst/>
          </a:prstGeom>
          <a:solidFill>
            <a:srgbClr val="FFFF00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vert="horz" wrap="square" lIns="36000" tIns="0" rIns="36000" bIns="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400" kern="100" dirty="0" smtClean="0"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$</a:t>
            </a:r>
            <a:r>
              <a:rPr lang="en-US" altLang="zh-CN" sz="2400" kern="100" dirty="0" err="1" smtClean="0"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kern="100" dirty="0" smtClean="0"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&lt;=end</a:t>
            </a:r>
            <a:r>
              <a:rPr lang="en-US" altLang="zh-CN" sz="2400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?</a:t>
            </a:r>
            <a:endParaRPr lang="zh-CN" sz="11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Rectangle 93"/>
          <p:cNvSpPr>
            <a:spLocks noChangeArrowheads="1"/>
          </p:cNvSpPr>
          <p:nvPr/>
        </p:nvSpPr>
        <p:spPr bwMode="auto">
          <a:xfrm>
            <a:off x="5066448" y="3043011"/>
            <a:ext cx="2153263" cy="524438"/>
          </a:xfrm>
          <a:prstGeom prst="rect">
            <a:avLst/>
          </a:prstGeom>
          <a:ln w="28575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2000" kern="100" dirty="0" smtClean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循环体</a:t>
            </a:r>
            <a:endParaRPr lang="en-US" sz="2000" kern="100" dirty="0" smtClean="0"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9" name="AutoShape 95"/>
          <p:cNvCxnSpPr>
            <a:cxnSpLocks noChangeShapeType="1"/>
            <a:stCxn id="16" idx="2"/>
            <a:endCxn id="23" idx="0"/>
          </p:cNvCxnSpPr>
          <p:nvPr/>
        </p:nvCxnSpPr>
        <p:spPr bwMode="auto">
          <a:xfrm>
            <a:off x="3155324" y="968803"/>
            <a:ext cx="0" cy="511198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xtLst/>
        </p:spPr>
      </p:cxnSp>
      <p:cxnSp>
        <p:nvCxnSpPr>
          <p:cNvPr id="20" name="AutoShape 96"/>
          <p:cNvCxnSpPr>
            <a:cxnSpLocks noChangeShapeType="1"/>
            <a:stCxn id="17" idx="2"/>
            <a:endCxn id="18" idx="0"/>
          </p:cNvCxnSpPr>
          <p:nvPr/>
        </p:nvCxnSpPr>
        <p:spPr bwMode="auto">
          <a:xfrm>
            <a:off x="6143080" y="2168880"/>
            <a:ext cx="0" cy="874131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xtLst/>
        </p:spPr>
      </p:cxnSp>
      <p:cxnSp>
        <p:nvCxnSpPr>
          <p:cNvPr id="21" name="AutoShape 100"/>
          <p:cNvCxnSpPr>
            <a:cxnSpLocks noChangeShapeType="1"/>
            <a:stCxn id="18" idx="3"/>
            <a:endCxn id="38" idx="2"/>
          </p:cNvCxnSpPr>
          <p:nvPr/>
        </p:nvCxnSpPr>
        <p:spPr bwMode="auto">
          <a:xfrm flipV="1">
            <a:off x="7219711" y="1968663"/>
            <a:ext cx="1701013" cy="1336567"/>
          </a:xfrm>
          <a:prstGeom prst="bentConnector2">
            <a:avLst/>
          </a:prstGeom>
          <a:noFill/>
          <a:ln w="38100">
            <a:solidFill>
              <a:srgbClr val="00B050"/>
            </a:solidFill>
            <a:miter lim="800000"/>
            <a:headEnd/>
            <a:tailEnd type="triangle" w="med" len="med"/>
          </a:ln>
          <a:extLst/>
        </p:spPr>
      </p:cxnSp>
      <p:sp>
        <p:nvSpPr>
          <p:cNvPr id="23" name="Rectangle 93"/>
          <p:cNvSpPr>
            <a:spLocks noChangeArrowheads="1"/>
          </p:cNvSpPr>
          <p:nvPr/>
        </p:nvSpPr>
        <p:spPr bwMode="auto">
          <a:xfrm>
            <a:off x="2331076" y="1480001"/>
            <a:ext cx="1648495" cy="488662"/>
          </a:xfrm>
          <a:prstGeom prst="rect">
            <a:avLst/>
          </a:prstGeom>
          <a:ln w="28575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000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$</a:t>
            </a:r>
            <a:r>
              <a:rPr lang="en-US" sz="2000" kern="100" dirty="0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000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sz="2000" kern="1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start</a:t>
            </a:r>
            <a:endParaRPr lang="en-US" sz="2000" kern="100" dirty="0" smtClean="0">
              <a:solidFill>
                <a:srgbClr val="00B05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8" name="Rectangle 93"/>
          <p:cNvSpPr>
            <a:spLocks noChangeArrowheads="1"/>
          </p:cNvSpPr>
          <p:nvPr/>
        </p:nvSpPr>
        <p:spPr bwMode="auto">
          <a:xfrm>
            <a:off x="8169413" y="1480001"/>
            <a:ext cx="1502621" cy="488662"/>
          </a:xfrm>
          <a:prstGeom prst="rect">
            <a:avLst/>
          </a:prstGeom>
          <a:ln w="28575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000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$</a:t>
            </a:r>
            <a:r>
              <a:rPr lang="en-US" sz="2000" kern="100" dirty="0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000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=$</a:t>
            </a:r>
            <a:r>
              <a:rPr lang="en-US" sz="2000" kern="100" dirty="0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i+</a:t>
            </a:r>
            <a:r>
              <a:rPr lang="en-US" sz="2000" kern="100" dirty="0" err="1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step</a:t>
            </a:r>
            <a:endParaRPr lang="en-US" sz="2000" kern="100" dirty="0" smtClean="0">
              <a:solidFill>
                <a:srgbClr val="00B05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9" name="直接箭头连接符 38"/>
          <p:cNvCxnSpPr>
            <a:stCxn id="23" idx="3"/>
            <a:endCxn id="17" idx="1"/>
          </p:cNvCxnSpPr>
          <p:nvPr/>
        </p:nvCxnSpPr>
        <p:spPr>
          <a:xfrm>
            <a:off x="3979571" y="1724332"/>
            <a:ext cx="961742" cy="0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</p:spPr>
      </p:cxnSp>
      <p:cxnSp>
        <p:nvCxnSpPr>
          <p:cNvPr id="40" name="直接箭头连接符 39"/>
          <p:cNvCxnSpPr>
            <a:stCxn id="38" idx="1"/>
            <a:endCxn id="17" idx="3"/>
          </p:cNvCxnSpPr>
          <p:nvPr/>
        </p:nvCxnSpPr>
        <p:spPr>
          <a:xfrm flipH="1">
            <a:off x="7344847" y="1724332"/>
            <a:ext cx="824566" cy="0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68624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250"/>
                            </p:stCondLst>
                            <p:childTnLst>
                              <p:par>
                                <p:cTn id="30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25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1"/>
          <p:cNvSpPr>
            <a:spLocks noChangeArrowheads="1"/>
          </p:cNvSpPr>
          <p:nvPr/>
        </p:nvSpPr>
        <p:spPr bwMode="auto">
          <a:xfrm>
            <a:off x="2331076" y="399244"/>
            <a:ext cx="1648495" cy="569559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20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语句</a:t>
            </a:r>
            <a:r>
              <a:rPr lang="en-US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AutoShape 92"/>
          <p:cNvSpPr>
            <a:spLocks noChangeArrowheads="1"/>
          </p:cNvSpPr>
          <p:nvPr/>
        </p:nvSpPr>
        <p:spPr bwMode="auto">
          <a:xfrm>
            <a:off x="4941313" y="1279784"/>
            <a:ext cx="2403534" cy="889096"/>
          </a:xfrm>
          <a:prstGeom prst="diamond">
            <a:avLst/>
          </a:prstGeom>
          <a:solidFill>
            <a:srgbClr val="FFFF00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vert="horz" wrap="square" lIns="36000" tIns="0" rIns="36000" bIns="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400" kern="100" dirty="0" smtClean="0"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$</a:t>
            </a:r>
            <a:r>
              <a:rPr lang="en-US" altLang="zh-CN" sz="2400" kern="100" dirty="0" err="1" smtClean="0"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kern="100" dirty="0" smtClean="0"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&lt;=end</a:t>
            </a:r>
            <a:r>
              <a:rPr lang="en-US" altLang="zh-CN" sz="2400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?</a:t>
            </a:r>
            <a:endParaRPr lang="zh-CN" sz="11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Rectangle 93"/>
          <p:cNvSpPr>
            <a:spLocks noChangeArrowheads="1"/>
          </p:cNvSpPr>
          <p:nvPr/>
        </p:nvSpPr>
        <p:spPr bwMode="auto">
          <a:xfrm>
            <a:off x="5066448" y="3043011"/>
            <a:ext cx="2153263" cy="524438"/>
          </a:xfrm>
          <a:prstGeom prst="rect">
            <a:avLst/>
          </a:prstGeom>
          <a:ln w="28575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2000" kern="100" dirty="0" smtClean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循环体</a:t>
            </a:r>
            <a:endParaRPr lang="en-US" sz="2000" kern="100" dirty="0" smtClean="0"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8" name="AutoShape 95"/>
          <p:cNvCxnSpPr>
            <a:cxnSpLocks noChangeShapeType="1"/>
            <a:stCxn id="13" idx="2"/>
            <a:endCxn id="22" idx="0"/>
          </p:cNvCxnSpPr>
          <p:nvPr/>
        </p:nvCxnSpPr>
        <p:spPr bwMode="auto">
          <a:xfrm>
            <a:off x="3155324" y="968803"/>
            <a:ext cx="0" cy="511198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xtLst/>
        </p:spPr>
      </p:cxnSp>
      <p:sp>
        <p:nvSpPr>
          <p:cNvPr id="21" name="Rectangle 93"/>
          <p:cNvSpPr>
            <a:spLocks noChangeArrowheads="1"/>
          </p:cNvSpPr>
          <p:nvPr/>
        </p:nvSpPr>
        <p:spPr bwMode="auto">
          <a:xfrm>
            <a:off x="5066448" y="4205586"/>
            <a:ext cx="2153263" cy="57513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/>
            <a:r>
              <a:rPr lang="zh-CN" altLang="en-US" sz="2000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语句</a:t>
            </a:r>
            <a:r>
              <a:rPr lang="en-US" altLang="zh-CN" sz="2000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sz="2000" kern="1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Rectangle 93"/>
          <p:cNvSpPr>
            <a:spLocks noChangeArrowheads="1"/>
          </p:cNvSpPr>
          <p:nvPr/>
        </p:nvSpPr>
        <p:spPr bwMode="auto">
          <a:xfrm>
            <a:off x="2331076" y="1480001"/>
            <a:ext cx="1648495" cy="488662"/>
          </a:xfrm>
          <a:prstGeom prst="rect">
            <a:avLst/>
          </a:prstGeom>
          <a:ln w="28575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000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$</a:t>
            </a:r>
            <a:r>
              <a:rPr lang="en-US" sz="2000" kern="100" dirty="0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000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sz="2000" kern="1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start</a:t>
            </a:r>
            <a:endParaRPr lang="en-US" sz="2000" kern="100" dirty="0" smtClean="0">
              <a:solidFill>
                <a:srgbClr val="00B05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8" name="直接箭头连接符 27"/>
          <p:cNvCxnSpPr>
            <a:stCxn id="22" idx="3"/>
            <a:endCxn id="14" idx="1"/>
          </p:cNvCxnSpPr>
          <p:nvPr/>
        </p:nvCxnSpPr>
        <p:spPr>
          <a:xfrm>
            <a:off x="3979571" y="1724332"/>
            <a:ext cx="961742" cy="0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</p:spPr>
      </p:cxnSp>
      <p:cxnSp>
        <p:nvCxnSpPr>
          <p:cNvPr id="3" name="肘形连接符 2"/>
          <p:cNvCxnSpPr>
            <a:stCxn id="14" idx="2"/>
            <a:endCxn id="21" idx="1"/>
          </p:cNvCxnSpPr>
          <p:nvPr/>
        </p:nvCxnSpPr>
        <p:spPr>
          <a:xfrm rot="5400000">
            <a:off x="4442627" y="2792701"/>
            <a:ext cx="2324275" cy="1076632"/>
          </a:xfrm>
          <a:prstGeom prst="bentConnector4">
            <a:avLst>
              <a:gd name="adj1" fmla="val 22718"/>
              <a:gd name="adj2" fmla="val 17785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93"/>
          <p:cNvSpPr>
            <a:spLocks noChangeArrowheads="1"/>
          </p:cNvSpPr>
          <p:nvPr/>
        </p:nvSpPr>
        <p:spPr bwMode="auto">
          <a:xfrm>
            <a:off x="8169413" y="1480001"/>
            <a:ext cx="1502621" cy="488662"/>
          </a:xfrm>
          <a:prstGeom prst="rect">
            <a:avLst/>
          </a:prstGeom>
          <a:ln w="28575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000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$</a:t>
            </a:r>
            <a:r>
              <a:rPr lang="en-US" sz="2000" kern="100" dirty="0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000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=$</a:t>
            </a:r>
            <a:r>
              <a:rPr lang="en-US" sz="2000" kern="100" dirty="0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i+</a:t>
            </a:r>
            <a:r>
              <a:rPr lang="en-US" sz="2000" kern="100" dirty="0" err="1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step</a:t>
            </a:r>
            <a:endParaRPr lang="en-US" sz="2000" kern="100" dirty="0" smtClean="0">
              <a:solidFill>
                <a:srgbClr val="00B05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36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6000"/>
    </mc:Choice>
    <mc:Fallback xmlns="">
      <p:transition advClick="0" advTm="6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1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86</Words>
  <Application>Microsoft Office PowerPoint</Application>
  <PresentationFormat>宽屏</PresentationFormat>
  <Paragraphs>31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黑体</vt:lpstr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mycomputer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林世鑫</dc:creator>
  <cp:lastModifiedBy>林世鑫</cp:lastModifiedBy>
  <cp:revision>77</cp:revision>
  <dcterms:created xsi:type="dcterms:W3CDTF">2018-01-29T10:17:33Z</dcterms:created>
  <dcterms:modified xsi:type="dcterms:W3CDTF">2018-01-30T05:52:20Z</dcterms:modified>
</cp:coreProperties>
</file>