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331624"/>
        <c:axId val="221332016"/>
      </c:barChart>
      <c:catAx>
        <c:axId val="22133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221332016"/>
        <c:crosses val="autoZero"/>
        <c:auto val="1"/>
        <c:lblAlgn val="ctr"/>
        <c:lblOffset val="100"/>
        <c:noMultiLvlLbl val="0"/>
      </c:catAx>
      <c:valAx>
        <c:axId val="22133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221331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A6406C01-7E83-4650-8EF5-394419DCB348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步骤 1 标题</a:t>
          </a:r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4E9F0D0-FF23-4B59-9B97-973BCBE5DC65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D952622-A79E-41E4-BBC2-6212DEFFA91C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步骤 2 标题</a:t>
          </a:r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248D9DA-6444-46F6-8D28-C8BB2253AAD1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A8533F77-F094-4EDB-BCC7-35E0D6A46B71}" type="parTrans" cxnId="{35AF286C-A401-4C08-B8A3-F38B03322BD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706FFE-8A00-485D-9FF7-8D310692C602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步骤 3 标题</a:t>
          </a:r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A9B5D84-CB00-4BC9-ADB2-5CF832F36763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gm:t>
    </dgm:pt>
    <dgm:pt modelId="{BD57EC4A-052D-4824-8820-064BAC997A9B}" type="parTrans" cxnId="{11A0AF47-4BCA-470E-92BF-7B388FFB0DE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zh-CN"/>
        </a:p>
      </dgm:t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zh-CN"/>
        </a:p>
      </dgm:t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zh-CN"/>
        </a:p>
      </dgm:t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4826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1 标题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4826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8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2 标题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20" tIns="24130" rIns="4826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8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任务说明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步骤 3 标题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11/21/2017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11/21/2017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2017/11/21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2017/11/21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2017/11/21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2017/11/21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2017/11/21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2017/11/21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2017/11/21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2017/11/21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11/21/2017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/>
              <a:t>标题版式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6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4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带有列表的标题和内容版式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在此处添加第一个要点</a:t>
            </a:r>
          </a:p>
          <a:p>
            <a:r>
              <a:rPr lang="zh-CN"/>
              <a:t>在此处添加第二个要点</a:t>
            </a:r>
          </a:p>
          <a:p>
            <a:r>
              <a:rPr lang="zh-CN"/>
              <a:t>在此处添加第三个要点</a:t>
            </a:r>
          </a:p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带有图表的标题和内容版式</a:t>
            </a:r>
            <a:endParaRPr 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921886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带有表格的两栏内容版式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7668977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/>
                <a:gridCol w="1524000"/>
                <a:gridCol w="1524000"/>
              </a:tblGrid>
              <a:tr h="535478">
                <a:tc>
                  <a:txBody>
                    <a:bodyPr/>
                    <a:lstStyle/>
                    <a:p>
                      <a:endParaRPr lang="zh-CN" dirty="0"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ea typeface="Microsoft YaHei UI" panose="020B0503020204020204" pitchFamily="34" charset="-122"/>
                        </a:rPr>
                        <a:t>组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ea typeface="Microsoft YaHei UI" panose="020B0503020204020204" pitchFamily="34" charset="-122"/>
                        </a:rPr>
                        <a:t>组 2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ea typeface="Microsoft YaHei UI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ea typeface="Microsoft YaHei UI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ea typeface="Microsoft YaHei UI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</a:tr>
              <a:tr h="535478">
                <a:tc>
                  <a:txBody>
                    <a:bodyPr/>
                    <a:lstStyle/>
                    <a:p>
                      <a:r>
                        <a:rPr lang="zh-CN" dirty="0">
                          <a:ea typeface="Microsoft YaHei UI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ea typeface="Microsoft YaHei UI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 </a:t>
            </a:r>
            <a:r>
              <a:rPr lang="en-US" altLang="zh-CN" dirty="0"/>
              <a:t>SmartArt </a:t>
            </a:r>
            <a:r>
              <a:rPr lang="zh-CN" altLang="en-US"/>
              <a:t>的标题和内容版式</a:t>
            </a:r>
            <a:endParaRPr lang="zh-CN" dirty="0"/>
          </a:p>
        </p:txBody>
      </p:sp>
      <p:graphicFrame>
        <p:nvGraphicFramePr>
          <p:cNvPr id="4" name="内容占位符 3" descr="流程箭头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78376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5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3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58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96</Words>
  <Application>Microsoft Office PowerPoint</Application>
  <PresentationFormat>宽屏</PresentationFormat>
  <Paragraphs>30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Microsoft YaHei UI</vt:lpstr>
      <vt:lpstr>Arial</vt:lpstr>
      <vt:lpstr>Diamond Grid 16x9</vt:lpstr>
      <vt:lpstr>标题版式</vt:lpstr>
      <vt:lpstr>带有列表的标题和内容版式</vt:lpstr>
      <vt:lpstr>带有图表的标题和内容版式</vt:lpstr>
      <vt:lpstr>带有表格的两栏内容版式</vt:lpstr>
      <vt:lpstr>带有 SmartArt 的标题和内容版式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2017-11-21T12:32:05Z</dcterms:created>
  <dcterms:modified xsi:type="dcterms:W3CDTF">2017-11-21T12:32:33Z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