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74" r:id="rId9"/>
    <p:sldId id="267" r:id="rId10"/>
    <p:sldId id="270" r:id="rId11"/>
    <p:sldId id="271" r:id="rId12"/>
    <p:sldId id="265" r:id="rId13"/>
    <p:sldId id="275" r:id="rId14"/>
    <p:sldId id="273" r:id="rId15"/>
    <p:sldId id="272" r:id="rId16"/>
    <p:sldId id="263" r:id="rId17"/>
    <p:sldId id="266" r:id="rId18"/>
    <p:sldId id="276" r:id="rId19"/>
    <p:sldId id="257" r:id="rId20"/>
    <p:sldId id="277" r:id="rId21"/>
    <p:sldId id="268" r:id="rId22"/>
    <p:sldId id="269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2017/8/9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2178050" y="5530850"/>
            <a:ext cx="7837488" cy="869950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053" name="组合 11"/>
          <p:cNvGrpSpPr>
            <a:grpSpLocks/>
          </p:cNvGrpSpPr>
          <p:nvPr/>
        </p:nvGrpSpPr>
        <p:grpSpPr bwMode="auto">
          <a:xfrm>
            <a:off x="5056188" y="1612900"/>
            <a:ext cx="2079625" cy="1568450"/>
            <a:chOff x="0" y="0"/>
            <a:chExt cx="2079078" cy="1567686"/>
          </a:xfrm>
        </p:grpSpPr>
        <p:sp>
          <p:nvSpPr>
            <p:cNvPr id="2058" name="Freeform 899"/>
            <p:cNvSpPr>
              <a:spLocks noEditPoints="1" noChangeArrowheads="1"/>
            </p:cNvSpPr>
            <p:nvPr/>
          </p:nvSpPr>
          <p:spPr bwMode="auto">
            <a:xfrm>
              <a:off x="0" y="269679"/>
              <a:ext cx="2079078" cy="1041614"/>
            </a:xfrm>
            <a:custGeom>
              <a:avLst/>
              <a:gdLst>
                <a:gd name="T0" fmla="*/ 696295 w 212"/>
                <a:gd name="T1" fmla="*/ 167051 h 106"/>
                <a:gd name="T2" fmla="*/ 686488 w 212"/>
                <a:gd name="T3" fmla="*/ 78612 h 106"/>
                <a:gd name="T4" fmla="*/ 637453 w 212"/>
                <a:gd name="T5" fmla="*/ 58959 h 106"/>
                <a:gd name="T6" fmla="*/ 333437 w 212"/>
                <a:gd name="T7" fmla="*/ 324276 h 106"/>
                <a:gd name="T8" fmla="*/ 353051 w 212"/>
                <a:gd name="T9" fmla="*/ 491327 h 106"/>
                <a:gd name="T10" fmla="*/ 382472 w 212"/>
                <a:gd name="T11" fmla="*/ 589593 h 106"/>
                <a:gd name="T12" fmla="*/ 382472 w 212"/>
                <a:gd name="T13" fmla="*/ 638726 h 106"/>
                <a:gd name="T14" fmla="*/ 294209 w 212"/>
                <a:gd name="T15" fmla="*/ 727164 h 106"/>
                <a:gd name="T16" fmla="*/ 9807 w 212"/>
                <a:gd name="T17" fmla="*/ 874563 h 106"/>
                <a:gd name="T18" fmla="*/ 245174 w 212"/>
                <a:gd name="T19" fmla="*/ 1041614 h 106"/>
                <a:gd name="T20" fmla="*/ 245174 w 212"/>
                <a:gd name="T21" fmla="*/ 913869 h 106"/>
                <a:gd name="T22" fmla="*/ 245174 w 212"/>
                <a:gd name="T23" fmla="*/ 894216 h 106"/>
                <a:gd name="T24" fmla="*/ 451121 w 212"/>
                <a:gd name="T25" fmla="*/ 746818 h 106"/>
                <a:gd name="T26" fmla="*/ 676681 w 212"/>
                <a:gd name="T27" fmla="*/ 658379 h 106"/>
                <a:gd name="T28" fmla="*/ 647260 w 212"/>
                <a:gd name="T29" fmla="*/ 638726 h 106"/>
                <a:gd name="T30" fmla="*/ 686488 w 212"/>
                <a:gd name="T31" fmla="*/ 510980 h 106"/>
                <a:gd name="T32" fmla="*/ 735523 w 212"/>
                <a:gd name="T33" fmla="*/ 442195 h 106"/>
                <a:gd name="T34" fmla="*/ 686488 w 212"/>
                <a:gd name="T35" fmla="*/ 235837 h 106"/>
                <a:gd name="T36" fmla="*/ 2069271 w 212"/>
                <a:gd name="T37" fmla="*/ 874563 h 106"/>
                <a:gd name="T38" fmla="*/ 1784869 w 212"/>
                <a:gd name="T39" fmla="*/ 727164 h 106"/>
                <a:gd name="T40" fmla="*/ 1696606 w 212"/>
                <a:gd name="T41" fmla="*/ 638726 h 106"/>
                <a:gd name="T42" fmla="*/ 1696606 w 212"/>
                <a:gd name="T43" fmla="*/ 579766 h 106"/>
                <a:gd name="T44" fmla="*/ 1735834 w 212"/>
                <a:gd name="T45" fmla="*/ 481501 h 106"/>
                <a:gd name="T46" fmla="*/ 1745641 w 212"/>
                <a:gd name="T47" fmla="*/ 363582 h 106"/>
                <a:gd name="T48" fmla="*/ 1745641 w 212"/>
                <a:gd name="T49" fmla="*/ 226011 h 106"/>
                <a:gd name="T50" fmla="*/ 1706413 w 212"/>
                <a:gd name="T51" fmla="*/ 78612 h 106"/>
                <a:gd name="T52" fmla="*/ 1647571 w 212"/>
                <a:gd name="T53" fmla="*/ 58959 h 106"/>
                <a:gd name="T54" fmla="*/ 1363169 w 212"/>
                <a:gd name="T55" fmla="*/ 117919 h 106"/>
                <a:gd name="T56" fmla="*/ 1363169 w 212"/>
                <a:gd name="T57" fmla="*/ 147398 h 106"/>
                <a:gd name="T58" fmla="*/ 1372976 w 212"/>
                <a:gd name="T59" fmla="*/ 167051 h 106"/>
                <a:gd name="T60" fmla="*/ 1353362 w 212"/>
                <a:gd name="T61" fmla="*/ 402888 h 106"/>
                <a:gd name="T62" fmla="*/ 1363169 w 212"/>
                <a:gd name="T63" fmla="*/ 491327 h 106"/>
                <a:gd name="T64" fmla="*/ 1392590 w 212"/>
                <a:gd name="T65" fmla="*/ 589593 h 106"/>
                <a:gd name="T66" fmla="*/ 1402397 w 212"/>
                <a:gd name="T67" fmla="*/ 638726 h 106"/>
                <a:gd name="T68" fmla="*/ 1529888 w 212"/>
                <a:gd name="T69" fmla="*/ 707511 h 106"/>
                <a:gd name="T70" fmla="*/ 1667185 w 212"/>
                <a:gd name="T71" fmla="*/ 766471 h 106"/>
                <a:gd name="T72" fmla="*/ 1833904 w 212"/>
                <a:gd name="T73" fmla="*/ 904042 h 106"/>
                <a:gd name="T74" fmla="*/ 1833904 w 212"/>
                <a:gd name="T75" fmla="*/ 992481 h 106"/>
                <a:gd name="T76" fmla="*/ 2079078 w 212"/>
                <a:gd name="T77" fmla="*/ 1041614 h 1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2"/>
                <a:gd name="T118" fmla="*/ 0 h 106"/>
                <a:gd name="T119" fmla="*/ 212 w 212"/>
                <a:gd name="T120" fmla="*/ 106 h 1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900"/>
            <p:cNvSpPr>
              <a:spLocks noChangeArrowheads="1"/>
            </p:cNvSpPr>
            <p:nvPr/>
          </p:nvSpPr>
          <p:spPr bwMode="auto">
            <a:xfrm>
              <a:off x="302938" y="0"/>
              <a:ext cx="1473199" cy="1567686"/>
            </a:xfrm>
            <a:custGeom>
              <a:avLst/>
              <a:gdLst>
                <a:gd name="T0" fmla="*/ 1001775 w 10000"/>
                <a:gd name="T1" fmla="*/ 133232 h 11143"/>
                <a:gd name="T2" fmla="*/ 1011646 w 10000"/>
                <a:gd name="T3" fmla="*/ 280250 h 11143"/>
                <a:gd name="T4" fmla="*/ 1001775 w 10000"/>
                <a:gd name="T5" fmla="*/ 417281 h 11143"/>
                <a:gd name="T6" fmla="*/ 1021369 w 10000"/>
                <a:gd name="T7" fmla="*/ 456532 h 11143"/>
                <a:gd name="T8" fmla="*/ 1021369 w 10000"/>
                <a:gd name="T9" fmla="*/ 574148 h 11143"/>
                <a:gd name="T10" fmla="*/ 1001775 w 10000"/>
                <a:gd name="T11" fmla="*/ 632814 h 11143"/>
                <a:gd name="T12" fmla="*/ 952718 w 10000"/>
                <a:gd name="T13" fmla="*/ 672066 h 11143"/>
                <a:gd name="T14" fmla="*/ 942847 w 10000"/>
                <a:gd name="T15" fmla="*/ 769985 h 11143"/>
                <a:gd name="T16" fmla="*/ 903513 w 10000"/>
                <a:gd name="T17" fmla="*/ 848348 h 11143"/>
                <a:gd name="T18" fmla="*/ 942847 w 10000"/>
                <a:gd name="T19" fmla="*/ 848348 h 11143"/>
                <a:gd name="T20" fmla="*/ 1001775 w 10000"/>
                <a:gd name="T21" fmla="*/ 956115 h 11143"/>
                <a:gd name="T22" fmla="*/ 1070574 w 10000"/>
                <a:gd name="T23" fmla="*/ 975812 h 11143"/>
                <a:gd name="T24" fmla="*/ 1296415 w 10000"/>
                <a:gd name="T25" fmla="*/ 1073731 h 11143"/>
                <a:gd name="T26" fmla="*/ 1473199 w 10000"/>
                <a:gd name="T27" fmla="*/ 1181357 h 11143"/>
                <a:gd name="T28" fmla="*/ 1473199 w 10000"/>
                <a:gd name="T29" fmla="*/ 1406739 h 11143"/>
                <a:gd name="T30" fmla="*/ 0 w 10000"/>
                <a:gd name="T31" fmla="*/ 1406739 h 11143"/>
                <a:gd name="T32" fmla="*/ 0 w 10000"/>
                <a:gd name="T33" fmla="*/ 1181357 h 11143"/>
                <a:gd name="T34" fmla="*/ 176784 w 10000"/>
                <a:gd name="T35" fmla="*/ 1073731 h 11143"/>
                <a:gd name="T36" fmla="*/ 402625 w 10000"/>
                <a:gd name="T37" fmla="*/ 975812 h 11143"/>
                <a:gd name="T38" fmla="*/ 471424 w 10000"/>
                <a:gd name="T39" fmla="*/ 956115 h 11143"/>
                <a:gd name="T40" fmla="*/ 530352 w 10000"/>
                <a:gd name="T41" fmla="*/ 848348 h 11143"/>
                <a:gd name="T42" fmla="*/ 559816 w 10000"/>
                <a:gd name="T43" fmla="*/ 848348 h 11143"/>
                <a:gd name="T44" fmla="*/ 520481 w 10000"/>
                <a:gd name="T45" fmla="*/ 779833 h 11143"/>
                <a:gd name="T46" fmla="*/ 510758 w 10000"/>
                <a:gd name="T47" fmla="*/ 652511 h 11143"/>
                <a:gd name="T48" fmla="*/ 481294 w 10000"/>
                <a:gd name="T49" fmla="*/ 652511 h 11143"/>
                <a:gd name="T50" fmla="*/ 432089 w 10000"/>
                <a:gd name="T51" fmla="*/ 485796 h 11143"/>
                <a:gd name="T52" fmla="*/ 451830 w 10000"/>
                <a:gd name="T53" fmla="*/ 417281 h 11143"/>
                <a:gd name="T54" fmla="*/ 569686 w 10000"/>
                <a:gd name="T55" fmla="*/ 35313 h 11143"/>
                <a:gd name="T56" fmla="*/ 883919 w 10000"/>
                <a:gd name="T57" fmla="*/ 35313 h 11143"/>
                <a:gd name="T58" fmla="*/ 913383 w 10000"/>
                <a:gd name="T59" fmla="*/ 64716 h 11143"/>
                <a:gd name="T60" fmla="*/ 962441 w 10000"/>
                <a:gd name="T61" fmla="*/ 64716 h 11143"/>
                <a:gd name="T62" fmla="*/ 1001775 w 10000"/>
                <a:gd name="T63" fmla="*/ 133232 h 11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000"/>
                <a:gd name="T97" fmla="*/ 0 h 11143"/>
                <a:gd name="T98" fmla="*/ 10000 w 10000"/>
                <a:gd name="T99" fmla="*/ 11143 h 11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000" h="11143">
                  <a:moveTo>
                    <a:pt x="6800" y="947"/>
                  </a:moveTo>
                  <a:cubicBezTo>
                    <a:pt x="6867" y="1296"/>
                    <a:pt x="6867" y="1574"/>
                    <a:pt x="6867" y="1992"/>
                  </a:cubicBezTo>
                  <a:cubicBezTo>
                    <a:pt x="6867" y="2131"/>
                    <a:pt x="6800" y="2757"/>
                    <a:pt x="6800" y="2966"/>
                  </a:cubicBezTo>
                  <a:cubicBezTo>
                    <a:pt x="6800" y="3105"/>
                    <a:pt x="6867" y="3105"/>
                    <a:pt x="6933" y="3245"/>
                  </a:cubicBezTo>
                  <a:cubicBezTo>
                    <a:pt x="7000" y="3523"/>
                    <a:pt x="7000" y="3872"/>
                    <a:pt x="6933" y="4081"/>
                  </a:cubicBezTo>
                  <a:cubicBezTo>
                    <a:pt x="6933" y="4220"/>
                    <a:pt x="6867" y="4359"/>
                    <a:pt x="6800" y="4498"/>
                  </a:cubicBezTo>
                  <a:cubicBezTo>
                    <a:pt x="6733" y="4638"/>
                    <a:pt x="6533" y="4638"/>
                    <a:pt x="6467" y="4777"/>
                  </a:cubicBezTo>
                  <a:cubicBezTo>
                    <a:pt x="6400" y="4986"/>
                    <a:pt x="6467" y="5194"/>
                    <a:pt x="6400" y="5473"/>
                  </a:cubicBezTo>
                  <a:cubicBezTo>
                    <a:pt x="6333" y="5682"/>
                    <a:pt x="6133" y="5682"/>
                    <a:pt x="6133" y="6030"/>
                  </a:cubicBezTo>
                  <a:lnTo>
                    <a:pt x="6400" y="6030"/>
                  </a:lnTo>
                  <a:cubicBezTo>
                    <a:pt x="6467" y="6240"/>
                    <a:pt x="6667" y="6657"/>
                    <a:pt x="6800" y="6796"/>
                  </a:cubicBezTo>
                  <a:cubicBezTo>
                    <a:pt x="6933" y="6866"/>
                    <a:pt x="7133" y="6866"/>
                    <a:pt x="7267" y="6936"/>
                  </a:cubicBezTo>
                  <a:lnTo>
                    <a:pt x="8800" y="7632"/>
                  </a:lnTo>
                  <a:cubicBezTo>
                    <a:pt x="9267" y="7840"/>
                    <a:pt x="9867" y="7910"/>
                    <a:pt x="10000" y="8397"/>
                  </a:cubicBezTo>
                  <a:lnTo>
                    <a:pt x="10000" y="9999"/>
                  </a:lnTo>
                  <a:cubicBezTo>
                    <a:pt x="7410" y="11337"/>
                    <a:pt x="4246" y="11703"/>
                    <a:pt x="0" y="9999"/>
                  </a:cubicBezTo>
                  <a:lnTo>
                    <a:pt x="0" y="8397"/>
                  </a:lnTo>
                  <a:cubicBezTo>
                    <a:pt x="200" y="7910"/>
                    <a:pt x="733" y="7840"/>
                    <a:pt x="1200" y="7632"/>
                  </a:cubicBezTo>
                  <a:lnTo>
                    <a:pt x="2733" y="6936"/>
                  </a:lnTo>
                  <a:cubicBezTo>
                    <a:pt x="2933" y="6866"/>
                    <a:pt x="3067" y="6866"/>
                    <a:pt x="3200" y="6796"/>
                  </a:cubicBezTo>
                  <a:cubicBezTo>
                    <a:pt x="3333" y="6657"/>
                    <a:pt x="3533" y="6240"/>
                    <a:pt x="3600" y="6030"/>
                  </a:cubicBezTo>
                  <a:lnTo>
                    <a:pt x="3800" y="6030"/>
                  </a:lnTo>
                  <a:cubicBezTo>
                    <a:pt x="3800" y="5751"/>
                    <a:pt x="3600" y="5682"/>
                    <a:pt x="3533" y="5543"/>
                  </a:cubicBezTo>
                  <a:cubicBezTo>
                    <a:pt x="3533" y="5264"/>
                    <a:pt x="3533" y="4916"/>
                    <a:pt x="3467" y="4638"/>
                  </a:cubicBezTo>
                  <a:cubicBezTo>
                    <a:pt x="3467" y="4707"/>
                    <a:pt x="3267" y="4638"/>
                    <a:pt x="3267" y="4638"/>
                  </a:cubicBezTo>
                  <a:cubicBezTo>
                    <a:pt x="3000" y="4429"/>
                    <a:pt x="3000" y="3733"/>
                    <a:pt x="2933" y="3453"/>
                  </a:cubicBezTo>
                  <a:cubicBezTo>
                    <a:pt x="2933" y="3314"/>
                    <a:pt x="3133" y="3175"/>
                    <a:pt x="3067" y="2966"/>
                  </a:cubicBezTo>
                  <a:cubicBezTo>
                    <a:pt x="2800" y="1505"/>
                    <a:pt x="3200" y="529"/>
                    <a:pt x="3867" y="251"/>
                  </a:cubicBezTo>
                  <a:cubicBezTo>
                    <a:pt x="4333" y="112"/>
                    <a:pt x="5200" y="-236"/>
                    <a:pt x="6000" y="251"/>
                  </a:cubicBezTo>
                  <a:lnTo>
                    <a:pt x="6200" y="460"/>
                  </a:lnTo>
                  <a:lnTo>
                    <a:pt x="6533" y="460"/>
                  </a:lnTo>
                  <a:cubicBezTo>
                    <a:pt x="6667" y="599"/>
                    <a:pt x="6800" y="947"/>
                    <a:pt x="6800" y="9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noFill/>
          <a:ln w="762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2982913" y="3825875"/>
            <a:ext cx="62261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BUSINESS TEMPLATE</a:t>
            </a:r>
            <a:endParaRPr lang="zh-CN" altLang="en-US"/>
          </a:p>
        </p:txBody>
      </p: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4137025" y="5729288"/>
            <a:ext cx="391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 xiang PPT</a:t>
            </a:r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8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270" name="组合 5"/>
          <p:cNvGrpSpPr>
            <a:grpSpLocks/>
          </p:cNvGrpSpPr>
          <p:nvPr/>
        </p:nvGrpSpPr>
        <p:grpSpPr bwMode="auto">
          <a:xfrm>
            <a:off x="1133475" y="1971675"/>
            <a:ext cx="2160588" cy="2159000"/>
            <a:chOff x="0" y="0"/>
            <a:chExt cx="3313113" cy="3313114"/>
          </a:xfrm>
        </p:grpSpPr>
        <p:sp>
          <p:nvSpPr>
            <p:cNvPr id="11388" name="Freeform 7"/>
            <p:cNvSpPr>
              <a:spLocks noChangeArrowheads="1"/>
            </p:cNvSpPr>
            <p:nvPr/>
          </p:nvSpPr>
          <p:spPr bwMode="auto">
            <a:xfrm>
              <a:off x="522288" y="1"/>
              <a:ext cx="2790825" cy="3313113"/>
            </a:xfrm>
            <a:custGeom>
              <a:avLst/>
              <a:gdLst>
                <a:gd name="T0" fmla="*/ 0 w 3515"/>
                <a:gd name="T1" fmla="*/ 2865331 h 4173"/>
                <a:gd name="T2" fmla="*/ 129418 w 3515"/>
                <a:gd name="T3" fmla="*/ 2974894 h 4173"/>
                <a:gd name="T4" fmla="*/ 266776 w 3515"/>
                <a:gd name="T5" fmla="*/ 3069373 h 4173"/>
                <a:gd name="T6" fmla="*/ 409692 w 3515"/>
                <a:gd name="T7" fmla="*/ 3148767 h 4173"/>
                <a:gd name="T8" fmla="*/ 558959 w 3515"/>
                <a:gd name="T9" fmla="*/ 3211489 h 4173"/>
                <a:gd name="T10" fmla="*/ 712990 w 3515"/>
                <a:gd name="T11" fmla="*/ 3259919 h 4173"/>
                <a:gd name="T12" fmla="*/ 868610 w 3515"/>
                <a:gd name="T13" fmla="*/ 3293264 h 4173"/>
                <a:gd name="T14" fmla="*/ 1027405 w 3515"/>
                <a:gd name="T15" fmla="*/ 3310731 h 4173"/>
                <a:gd name="T16" fmla="*/ 1185406 w 3515"/>
                <a:gd name="T17" fmla="*/ 3313113 h 4173"/>
                <a:gd name="T18" fmla="*/ 1344201 w 3515"/>
                <a:gd name="T19" fmla="*/ 3301204 h 4173"/>
                <a:gd name="T20" fmla="*/ 1501408 w 3515"/>
                <a:gd name="T21" fmla="*/ 3273416 h 4173"/>
                <a:gd name="T22" fmla="*/ 1655440 w 3515"/>
                <a:gd name="T23" fmla="*/ 3231337 h 4173"/>
                <a:gd name="T24" fmla="*/ 1806295 w 3515"/>
                <a:gd name="T25" fmla="*/ 3173380 h 4173"/>
                <a:gd name="T26" fmla="*/ 1950799 w 3515"/>
                <a:gd name="T27" fmla="*/ 3100337 h 4173"/>
                <a:gd name="T28" fmla="*/ 2089744 w 3515"/>
                <a:gd name="T29" fmla="*/ 3011416 h 4173"/>
                <a:gd name="T30" fmla="*/ 2220750 w 3515"/>
                <a:gd name="T31" fmla="*/ 2909791 h 4173"/>
                <a:gd name="T32" fmla="*/ 2343023 w 3515"/>
                <a:gd name="T33" fmla="*/ 2792288 h 4173"/>
                <a:gd name="T34" fmla="*/ 2452591 w 3515"/>
                <a:gd name="T35" fmla="*/ 2662876 h 4173"/>
                <a:gd name="T36" fmla="*/ 2547074 w 3515"/>
                <a:gd name="T37" fmla="*/ 2525524 h 4173"/>
                <a:gd name="T38" fmla="*/ 2624884 w 3515"/>
                <a:gd name="T39" fmla="*/ 2381821 h 4173"/>
                <a:gd name="T40" fmla="*/ 2688402 w 3515"/>
                <a:gd name="T41" fmla="*/ 2232560 h 4173"/>
                <a:gd name="T42" fmla="*/ 2737629 w 3515"/>
                <a:gd name="T43" fmla="*/ 2078536 h 4173"/>
                <a:gd name="T44" fmla="*/ 2769388 w 3515"/>
                <a:gd name="T45" fmla="*/ 1922130 h 4173"/>
                <a:gd name="T46" fmla="*/ 2787649 w 3515"/>
                <a:gd name="T47" fmla="*/ 1764929 h 4173"/>
                <a:gd name="T48" fmla="*/ 2790825 w 3515"/>
                <a:gd name="T49" fmla="*/ 1604553 h 4173"/>
                <a:gd name="T50" fmla="*/ 2778915 w 3515"/>
                <a:gd name="T51" fmla="*/ 1446559 h 4173"/>
                <a:gd name="T52" fmla="*/ 2749538 w 3515"/>
                <a:gd name="T53" fmla="*/ 1289359 h 4173"/>
                <a:gd name="T54" fmla="*/ 2706664 w 3515"/>
                <a:gd name="T55" fmla="*/ 1135335 h 4173"/>
                <a:gd name="T56" fmla="*/ 2649497 w 3515"/>
                <a:gd name="T57" fmla="*/ 986074 h 4173"/>
                <a:gd name="T58" fmla="*/ 2577246 w 3515"/>
                <a:gd name="T59" fmla="*/ 841577 h 4173"/>
                <a:gd name="T60" fmla="*/ 2489114 w 3515"/>
                <a:gd name="T61" fmla="*/ 702637 h 4173"/>
                <a:gd name="T62" fmla="*/ 2386691 w 3515"/>
                <a:gd name="T63" fmla="*/ 571637 h 4173"/>
                <a:gd name="T64" fmla="*/ 2268389 w 3515"/>
                <a:gd name="T65" fmla="*/ 449370 h 4173"/>
                <a:gd name="T66" fmla="*/ 2149293 w 3515"/>
                <a:gd name="T67" fmla="*/ 347746 h 4173"/>
                <a:gd name="T68" fmla="*/ 2020668 w 3515"/>
                <a:gd name="T69" fmla="*/ 257237 h 4173"/>
                <a:gd name="T70" fmla="*/ 1885693 w 3515"/>
                <a:gd name="T71" fmla="*/ 181018 h 4173"/>
                <a:gd name="T72" fmla="*/ 1743571 w 3515"/>
                <a:gd name="T73" fmla="*/ 117503 h 4173"/>
                <a:gd name="T74" fmla="*/ 1597479 w 3515"/>
                <a:gd name="T75" fmla="*/ 66691 h 4173"/>
                <a:gd name="T76" fmla="*/ 1446624 w 3515"/>
                <a:gd name="T77" fmla="*/ 30170 h 4173"/>
                <a:gd name="T78" fmla="*/ 1291005 w 3515"/>
                <a:gd name="T79" fmla="*/ 7145 h 4173"/>
                <a:gd name="T80" fmla="*/ 1133797 w 3515"/>
                <a:gd name="T81" fmla="*/ 0 h 41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15"/>
                <a:gd name="T124" fmla="*/ 0 h 4173"/>
                <a:gd name="T125" fmla="*/ 3515 w 3515"/>
                <a:gd name="T126" fmla="*/ 4173 h 417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15" h="4173">
                  <a:moveTo>
                    <a:pt x="1428" y="2087"/>
                  </a:moveTo>
                  <a:lnTo>
                    <a:pt x="0" y="3609"/>
                  </a:lnTo>
                  <a:lnTo>
                    <a:pt x="80" y="3680"/>
                  </a:lnTo>
                  <a:lnTo>
                    <a:pt x="163" y="3747"/>
                  </a:lnTo>
                  <a:lnTo>
                    <a:pt x="247" y="3809"/>
                  </a:lnTo>
                  <a:lnTo>
                    <a:pt x="336" y="3866"/>
                  </a:lnTo>
                  <a:lnTo>
                    <a:pt x="426" y="3918"/>
                  </a:lnTo>
                  <a:lnTo>
                    <a:pt x="516" y="3966"/>
                  </a:lnTo>
                  <a:lnTo>
                    <a:pt x="610" y="4008"/>
                  </a:lnTo>
                  <a:lnTo>
                    <a:pt x="704" y="4045"/>
                  </a:lnTo>
                  <a:lnTo>
                    <a:pt x="800" y="4077"/>
                  </a:lnTo>
                  <a:lnTo>
                    <a:pt x="898" y="4106"/>
                  </a:lnTo>
                  <a:lnTo>
                    <a:pt x="996" y="4129"/>
                  </a:lnTo>
                  <a:lnTo>
                    <a:pt x="1094" y="4148"/>
                  </a:lnTo>
                  <a:lnTo>
                    <a:pt x="1194" y="4162"/>
                  </a:lnTo>
                  <a:lnTo>
                    <a:pt x="1294" y="4170"/>
                  </a:lnTo>
                  <a:lnTo>
                    <a:pt x="1393" y="4173"/>
                  </a:lnTo>
                  <a:lnTo>
                    <a:pt x="1493" y="4173"/>
                  </a:lnTo>
                  <a:lnTo>
                    <a:pt x="1593" y="4168"/>
                  </a:lnTo>
                  <a:lnTo>
                    <a:pt x="1693" y="4158"/>
                  </a:lnTo>
                  <a:lnTo>
                    <a:pt x="1793" y="4143"/>
                  </a:lnTo>
                  <a:lnTo>
                    <a:pt x="1891" y="4123"/>
                  </a:lnTo>
                  <a:lnTo>
                    <a:pt x="1989" y="4099"/>
                  </a:lnTo>
                  <a:lnTo>
                    <a:pt x="2085" y="4070"/>
                  </a:lnTo>
                  <a:lnTo>
                    <a:pt x="2181" y="4035"/>
                  </a:lnTo>
                  <a:lnTo>
                    <a:pt x="2275" y="3997"/>
                  </a:lnTo>
                  <a:lnTo>
                    <a:pt x="2367" y="3953"/>
                  </a:lnTo>
                  <a:lnTo>
                    <a:pt x="2457" y="3905"/>
                  </a:lnTo>
                  <a:lnTo>
                    <a:pt x="2545" y="3851"/>
                  </a:lnTo>
                  <a:lnTo>
                    <a:pt x="2632" y="3793"/>
                  </a:lnTo>
                  <a:lnTo>
                    <a:pt x="2714" y="3732"/>
                  </a:lnTo>
                  <a:lnTo>
                    <a:pt x="2797" y="3665"/>
                  </a:lnTo>
                  <a:lnTo>
                    <a:pt x="2874" y="3594"/>
                  </a:lnTo>
                  <a:lnTo>
                    <a:pt x="2951" y="3517"/>
                  </a:lnTo>
                  <a:lnTo>
                    <a:pt x="3022" y="3436"/>
                  </a:lnTo>
                  <a:lnTo>
                    <a:pt x="3089" y="3354"/>
                  </a:lnTo>
                  <a:lnTo>
                    <a:pt x="3150" y="3267"/>
                  </a:lnTo>
                  <a:lnTo>
                    <a:pt x="3208" y="3181"/>
                  </a:lnTo>
                  <a:lnTo>
                    <a:pt x="3260" y="3091"/>
                  </a:lnTo>
                  <a:lnTo>
                    <a:pt x="3306" y="3000"/>
                  </a:lnTo>
                  <a:lnTo>
                    <a:pt x="3350" y="2906"/>
                  </a:lnTo>
                  <a:lnTo>
                    <a:pt x="3386" y="2812"/>
                  </a:lnTo>
                  <a:lnTo>
                    <a:pt x="3419" y="2716"/>
                  </a:lnTo>
                  <a:lnTo>
                    <a:pt x="3448" y="2618"/>
                  </a:lnTo>
                  <a:lnTo>
                    <a:pt x="3471" y="2520"/>
                  </a:lnTo>
                  <a:lnTo>
                    <a:pt x="3488" y="2421"/>
                  </a:lnTo>
                  <a:lnTo>
                    <a:pt x="3504" y="2323"/>
                  </a:lnTo>
                  <a:lnTo>
                    <a:pt x="3511" y="2223"/>
                  </a:lnTo>
                  <a:lnTo>
                    <a:pt x="3515" y="2121"/>
                  </a:lnTo>
                  <a:lnTo>
                    <a:pt x="3515" y="2021"/>
                  </a:lnTo>
                  <a:lnTo>
                    <a:pt x="3509" y="1922"/>
                  </a:lnTo>
                  <a:lnTo>
                    <a:pt x="3500" y="1822"/>
                  </a:lnTo>
                  <a:lnTo>
                    <a:pt x="3484" y="1724"/>
                  </a:lnTo>
                  <a:lnTo>
                    <a:pt x="3463" y="1624"/>
                  </a:lnTo>
                  <a:lnTo>
                    <a:pt x="3440" y="1528"/>
                  </a:lnTo>
                  <a:lnTo>
                    <a:pt x="3409" y="1430"/>
                  </a:lnTo>
                  <a:lnTo>
                    <a:pt x="3377" y="1336"/>
                  </a:lnTo>
                  <a:lnTo>
                    <a:pt x="3337" y="1242"/>
                  </a:lnTo>
                  <a:lnTo>
                    <a:pt x="3294" y="1150"/>
                  </a:lnTo>
                  <a:lnTo>
                    <a:pt x="3246" y="1060"/>
                  </a:lnTo>
                  <a:lnTo>
                    <a:pt x="3193" y="971"/>
                  </a:lnTo>
                  <a:lnTo>
                    <a:pt x="3135" y="885"/>
                  </a:lnTo>
                  <a:lnTo>
                    <a:pt x="3073" y="800"/>
                  </a:lnTo>
                  <a:lnTo>
                    <a:pt x="3006" y="720"/>
                  </a:lnTo>
                  <a:lnTo>
                    <a:pt x="2933" y="641"/>
                  </a:lnTo>
                  <a:lnTo>
                    <a:pt x="2857" y="566"/>
                  </a:lnTo>
                  <a:lnTo>
                    <a:pt x="2784" y="499"/>
                  </a:lnTo>
                  <a:lnTo>
                    <a:pt x="2707" y="438"/>
                  </a:lnTo>
                  <a:lnTo>
                    <a:pt x="2628" y="380"/>
                  </a:lnTo>
                  <a:lnTo>
                    <a:pt x="2545" y="324"/>
                  </a:lnTo>
                  <a:lnTo>
                    <a:pt x="2461" y="274"/>
                  </a:lnTo>
                  <a:lnTo>
                    <a:pt x="2375" y="228"/>
                  </a:lnTo>
                  <a:lnTo>
                    <a:pt x="2286" y="186"/>
                  </a:lnTo>
                  <a:lnTo>
                    <a:pt x="2196" y="148"/>
                  </a:lnTo>
                  <a:lnTo>
                    <a:pt x="2106" y="113"/>
                  </a:lnTo>
                  <a:lnTo>
                    <a:pt x="2012" y="84"/>
                  </a:lnTo>
                  <a:lnTo>
                    <a:pt x="1918" y="59"/>
                  </a:lnTo>
                  <a:lnTo>
                    <a:pt x="1822" y="38"/>
                  </a:lnTo>
                  <a:lnTo>
                    <a:pt x="1724" y="21"/>
                  </a:lnTo>
                  <a:lnTo>
                    <a:pt x="1626" y="9"/>
                  </a:lnTo>
                  <a:lnTo>
                    <a:pt x="1528" y="4"/>
                  </a:lnTo>
                  <a:lnTo>
                    <a:pt x="1428" y="0"/>
                  </a:lnTo>
                  <a:lnTo>
                    <a:pt x="1428" y="2087"/>
                  </a:lnTo>
                  <a:close/>
                </a:path>
              </a:pathLst>
            </a:cu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Freeform 8"/>
            <p:cNvSpPr>
              <a:spLocks noChangeArrowheads="1"/>
            </p:cNvSpPr>
            <p:nvPr/>
          </p:nvSpPr>
          <p:spPr bwMode="auto">
            <a:xfrm>
              <a:off x="0" y="0"/>
              <a:ext cx="1655763" cy="2863850"/>
            </a:xfrm>
            <a:custGeom>
              <a:avLst/>
              <a:gdLst>
                <a:gd name="T0" fmla="*/ 1655763 w 2087"/>
                <a:gd name="T1" fmla="*/ 1656097 h 3609"/>
                <a:gd name="T2" fmla="*/ 1655763 w 2087"/>
                <a:gd name="T3" fmla="*/ 0 h 3609"/>
                <a:gd name="T4" fmla="*/ 1570872 w 2087"/>
                <a:gd name="T5" fmla="*/ 3174 h 3609"/>
                <a:gd name="T6" fmla="*/ 1486775 w 2087"/>
                <a:gd name="T7" fmla="*/ 8729 h 3609"/>
                <a:gd name="T8" fmla="*/ 1404265 w 2087"/>
                <a:gd name="T9" fmla="*/ 19838 h 3609"/>
                <a:gd name="T10" fmla="*/ 1322548 w 2087"/>
                <a:gd name="T11" fmla="*/ 33328 h 3609"/>
                <a:gd name="T12" fmla="*/ 1243211 w 2087"/>
                <a:gd name="T13" fmla="*/ 53167 h 3609"/>
                <a:gd name="T14" fmla="*/ 1163874 w 2087"/>
                <a:gd name="T15" fmla="*/ 74592 h 3609"/>
                <a:gd name="T16" fmla="*/ 1086123 w 2087"/>
                <a:gd name="T17" fmla="*/ 100778 h 3609"/>
                <a:gd name="T18" fmla="*/ 1011547 w 2087"/>
                <a:gd name="T19" fmla="*/ 130932 h 3609"/>
                <a:gd name="T20" fmla="*/ 938557 w 2087"/>
                <a:gd name="T21" fmla="*/ 164261 h 3609"/>
                <a:gd name="T22" fmla="*/ 866360 w 2087"/>
                <a:gd name="T23" fmla="*/ 200763 h 3609"/>
                <a:gd name="T24" fmla="*/ 798130 w 2087"/>
                <a:gd name="T25" fmla="*/ 240440 h 3609"/>
                <a:gd name="T26" fmla="*/ 729900 w 2087"/>
                <a:gd name="T27" fmla="*/ 283290 h 3609"/>
                <a:gd name="T28" fmla="*/ 665637 w 2087"/>
                <a:gd name="T29" fmla="*/ 329315 h 3609"/>
                <a:gd name="T30" fmla="*/ 602961 w 2087"/>
                <a:gd name="T31" fmla="*/ 379307 h 3609"/>
                <a:gd name="T32" fmla="*/ 542665 w 2087"/>
                <a:gd name="T33" fmla="*/ 430887 h 3609"/>
                <a:gd name="T34" fmla="*/ 486336 w 2087"/>
                <a:gd name="T35" fmla="*/ 485640 h 3609"/>
                <a:gd name="T36" fmla="*/ 430800 w 2087"/>
                <a:gd name="T37" fmla="*/ 543568 h 3609"/>
                <a:gd name="T38" fmla="*/ 377644 w 2087"/>
                <a:gd name="T39" fmla="*/ 603083 h 3609"/>
                <a:gd name="T40" fmla="*/ 329249 w 2087"/>
                <a:gd name="T41" fmla="*/ 665772 h 3609"/>
                <a:gd name="T42" fmla="*/ 283233 w 2087"/>
                <a:gd name="T43" fmla="*/ 730841 h 3609"/>
                <a:gd name="T44" fmla="*/ 238804 w 2087"/>
                <a:gd name="T45" fmla="*/ 798291 h 3609"/>
                <a:gd name="T46" fmla="*/ 199929 w 2087"/>
                <a:gd name="T47" fmla="*/ 866535 h 3609"/>
                <a:gd name="T48" fmla="*/ 162641 w 2087"/>
                <a:gd name="T49" fmla="*/ 937953 h 3609"/>
                <a:gd name="T50" fmla="*/ 130906 w 2087"/>
                <a:gd name="T51" fmla="*/ 1011751 h 3609"/>
                <a:gd name="T52" fmla="*/ 100758 w 2087"/>
                <a:gd name="T53" fmla="*/ 1087930 h 3609"/>
                <a:gd name="T54" fmla="*/ 74577 w 2087"/>
                <a:gd name="T55" fmla="*/ 1164109 h 3609"/>
                <a:gd name="T56" fmla="*/ 51569 w 2087"/>
                <a:gd name="T57" fmla="*/ 1242668 h 3609"/>
                <a:gd name="T58" fmla="*/ 33322 w 2087"/>
                <a:gd name="T59" fmla="*/ 1322021 h 3609"/>
                <a:gd name="T60" fmla="*/ 19834 w 2087"/>
                <a:gd name="T61" fmla="*/ 1404548 h 3609"/>
                <a:gd name="T62" fmla="*/ 9520 w 2087"/>
                <a:gd name="T63" fmla="*/ 1487075 h 3609"/>
                <a:gd name="T64" fmla="*/ 3173 w 2087"/>
                <a:gd name="T65" fmla="*/ 1571983 h 3609"/>
                <a:gd name="T66" fmla="*/ 0 w 2087"/>
                <a:gd name="T67" fmla="*/ 1656097 h 3609"/>
                <a:gd name="T68" fmla="*/ 3173 w 2087"/>
                <a:gd name="T69" fmla="*/ 1742592 h 3609"/>
                <a:gd name="T70" fmla="*/ 9520 w 2087"/>
                <a:gd name="T71" fmla="*/ 1826706 h 3609"/>
                <a:gd name="T72" fmla="*/ 19834 w 2087"/>
                <a:gd name="T73" fmla="*/ 1910027 h 3609"/>
                <a:gd name="T74" fmla="*/ 34908 w 2087"/>
                <a:gd name="T75" fmla="*/ 1994141 h 3609"/>
                <a:gd name="T76" fmla="*/ 54743 w 2087"/>
                <a:gd name="T77" fmla="*/ 2075875 h 3609"/>
                <a:gd name="T78" fmla="*/ 77750 w 2087"/>
                <a:gd name="T79" fmla="*/ 2156815 h 3609"/>
                <a:gd name="T80" fmla="*/ 105518 w 2087"/>
                <a:gd name="T81" fmla="*/ 2236168 h 3609"/>
                <a:gd name="T82" fmla="*/ 137253 w 2087"/>
                <a:gd name="T83" fmla="*/ 2313934 h 3609"/>
                <a:gd name="T84" fmla="*/ 172161 w 2087"/>
                <a:gd name="T85" fmla="*/ 2390113 h 3609"/>
                <a:gd name="T86" fmla="*/ 210243 w 2087"/>
                <a:gd name="T87" fmla="*/ 2464704 h 3609"/>
                <a:gd name="T88" fmla="*/ 254672 w 2087"/>
                <a:gd name="T89" fmla="*/ 2537709 h 3609"/>
                <a:gd name="T90" fmla="*/ 299894 w 2087"/>
                <a:gd name="T91" fmla="*/ 2607540 h 3609"/>
                <a:gd name="T92" fmla="*/ 350669 w 2087"/>
                <a:gd name="T93" fmla="*/ 2674990 h 3609"/>
                <a:gd name="T94" fmla="*/ 405412 w 2087"/>
                <a:gd name="T95" fmla="*/ 2740059 h 3609"/>
                <a:gd name="T96" fmla="*/ 461741 w 2087"/>
                <a:gd name="T97" fmla="*/ 2804335 h 3609"/>
                <a:gd name="T98" fmla="*/ 522831 w 2087"/>
                <a:gd name="T99" fmla="*/ 2863850 h 3609"/>
                <a:gd name="T100" fmla="*/ 1655763 w 2087"/>
                <a:gd name="T101" fmla="*/ 1656097 h 36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87"/>
                <a:gd name="T154" fmla="*/ 0 h 3609"/>
                <a:gd name="T155" fmla="*/ 2087 w 2087"/>
                <a:gd name="T156" fmla="*/ 3609 h 360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87" h="3609">
                  <a:moveTo>
                    <a:pt x="2087" y="2087"/>
                  </a:moveTo>
                  <a:lnTo>
                    <a:pt x="2087" y="0"/>
                  </a:lnTo>
                  <a:lnTo>
                    <a:pt x="1980" y="4"/>
                  </a:lnTo>
                  <a:lnTo>
                    <a:pt x="1874" y="11"/>
                  </a:lnTo>
                  <a:lnTo>
                    <a:pt x="1770" y="25"/>
                  </a:lnTo>
                  <a:lnTo>
                    <a:pt x="1667" y="42"/>
                  </a:lnTo>
                  <a:lnTo>
                    <a:pt x="1567" y="67"/>
                  </a:lnTo>
                  <a:lnTo>
                    <a:pt x="1467" y="94"/>
                  </a:lnTo>
                  <a:lnTo>
                    <a:pt x="1369" y="127"/>
                  </a:lnTo>
                  <a:lnTo>
                    <a:pt x="1275" y="165"/>
                  </a:lnTo>
                  <a:lnTo>
                    <a:pt x="1183" y="207"/>
                  </a:lnTo>
                  <a:lnTo>
                    <a:pt x="1092" y="253"/>
                  </a:lnTo>
                  <a:lnTo>
                    <a:pt x="1006" y="303"/>
                  </a:lnTo>
                  <a:lnTo>
                    <a:pt x="920" y="357"/>
                  </a:lnTo>
                  <a:lnTo>
                    <a:pt x="839" y="415"/>
                  </a:lnTo>
                  <a:lnTo>
                    <a:pt x="760" y="478"/>
                  </a:lnTo>
                  <a:lnTo>
                    <a:pt x="684" y="543"/>
                  </a:lnTo>
                  <a:lnTo>
                    <a:pt x="613" y="612"/>
                  </a:lnTo>
                  <a:lnTo>
                    <a:pt x="543" y="685"/>
                  </a:lnTo>
                  <a:lnTo>
                    <a:pt x="476" y="760"/>
                  </a:lnTo>
                  <a:lnTo>
                    <a:pt x="415" y="839"/>
                  </a:lnTo>
                  <a:lnTo>
                    <a:pt x="357" y="921"/>
                  </a:lnTo>
                  <a:lnTo>
                    <a:pt x="301" y="1006"/>
                  </a:lnTo>
                  <a:lnTo>
                    <a:pt x="252" y="1092"/>
                  </a:lnTo>
                  <a:lnTo>
                    <a:pt x="205" y="1182"/>
                  </a:lnTo>
                  <a:lnTo>
                    <a:pt x="165" y="1275"/>
                  </a:lnTo>
                  <a:lnTo>
                    <a:pt x="127" y="1371"/>
                  </a:lnTo>
                  <a:lnTo>
                    <a:pt x="94" y="1467"/>
                  </a:lnTo>
                  <a:lnTo>
                    <a:pt x="65" y="1566"/>
                  </a:lnTo>
                  <a:lnTo>
                    <a:pt x="42" y="1666"/>
                  </a:lnTo>
                  <a:lnTo>
                    <a:pt x="25" y="1770"/>
                  </a:lnTo>
                  <a:lnTo>
                    <a:pt x="12" y="1874"/>
                  </a:lnTo>
                  <a:lnTo>
                    <a:pt x="4" y="1981"/>
                  </a:lnTo>
                  <a:lnTo>
                    <a:pt x="0" y="2087"/>
                  </a:lnTo>
                  <a:lnTo>
                    <a:pt x="4" y="2196"/>
                  </a:lnTo>
                  <a:lnTo>
                    <a:pt x="12" y="2302"/>
                  </a:lnTo>
                  <a:lnTo>
                    <a:pt x="25" y="2407"/>
                  </a:lnTo>
                  <a:lnTo>
                    <a:pt x="44" y="2513"/>
                  </a:lnTo>
                  <a:lnTo>
                    <a:pt x="69" y="2616"/>
                  </a:lnTo>
                  <a:lnTo>
                    <a:pt x="98" y="2718"/>
                  </a:lnTo>
                  <a:lnTo>
                    <a:pt x="133" y="2818"/>
                  </a:lnTo>
                  <a:lnTo>
                    <a:pt x="173" y="2916"/>
                  </a:lnTo>
                  <a:lnTo>
                    <a:pt x="217" y="3012"/>
                  </a:lnTo>
                  <a:lnTo>
                    <a:pt x="265" y="3106"/>
                  </a:lnTo>
                  <a:lnTo>
                    <a:pt x="321" y="3198"/>
                  </a:lnTo>
                  <a:lnTo>
                    <a:pt x="378" y="3286"/>
                  </a:lnTo>
                  <a:lnTo>
                    <a:pt x="442" y="3371"/>
                  </a:lnTo>
                  <a:lnTo>
                    <a:pt x="511" y="3453"/>
                  </a:lnTo>
                  <a:lnTo>
                    <a:pt x="582" y="3534"/>
                  </a:lnTo>
                  <a:lnTo>
                    <a:pt x="659" y="3609"/>
                  </a:lnTo>
                  <a:lnTo>
                    <a:pt x="2087" y="2087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1" name="TextBox 23"/>
          <p:cNvSpPr>
            <a:spLocks noChangeArrowheads="1"/>
          </p:cNvSpPr>
          <p:nvPr/>
        </p:nvSpPr>
        <p:spPr bwMode="auto">
          <a:xfrm>
            <a:off x="1133475" y="432276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62%</a:t>
            </a:r>
            <a:endParaRPr lang="zh-CN" altLang="en-US" sz="3600" b="1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2" name="TextBox 89"/>
          <p:cNvSpPr>
            <a:spLocks noChangeArrowheads="1"/>
          </p:cNvSpPr>
          <p:nvPr/>
        </p:nvSpPr>
        <p:spPr bwMode="auto">
          <a:xfrm>
            <a:off x="2257425" y="2905125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62%</a:t>
            </a:r>
            <a:endParaRPr lang="zh-CN" altLang="en-US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3" name="TextBox 90"/>
          <p:cNvSpPr>
            <a:spLocks noChangeArrowheads="1"/>
          </p:cNvSpPr>
          <p:nvPr/>
        </p:nvSpPr>
        <p:spPr bwMode="auto">
          <a:xfrm>
            <a:off x="1282700" y="2646363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38%</a:t>
            </a:r>
            <a:endParaRPr lang="zh-CN" altLang="en-US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4" name="TextBox 91"/>
          <p:cNvSpPr>
            <a:spLocks noChangeArrowheads="1"/>
          </p:cNvSpPr>
          <p:nvPr/>
        </p:nvSpPr>
        <p:spPr bwMode="auto">
          <a:xfrm>
            <a:off x="4591050" y="432276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endParaRPr lang="zh-CN" altLang="en-US" sz="3600" b="1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5" name="TextBox 92"/>
          <p:cNvSpPr>
            <a:spLocks noChangeArrowheads="1"/>
          </p:cNvSpPr>
          <p:nvPr/>
        </p:nvSpPr>
        <p:spPr bwMode="auto">
          <a:xfrm>
            <a:off x="8489950" y="432276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64%</a:t>
            </a:r>
            <a:endParaRPr lang="zh-CN" altLang="en-US" sz="3600" b="1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6" name="Freeform 148"/>
          <p:cNvSpPr>
            <a:spLocks noEditPoints="1" noChangeArrowheads="1"/>
          </p:cNvSpPr>
          <p:nvPr/>
        </p:nvSpPr>
        <p:spPr bwMode="auto">
          <a:xfrm>
            <a:off x="5553075" y="2190750"/>
            <a:ext cx="395288" cy="804863"/>
          </a:xfrm>
          <a:custGeom>
            <a:avLst/>
            <a:gdLst>
              <a:gd name="T0" fmla="*/ 179512 w 218"/>
              <a:gd name="T1" fmla="*/ 714225 h 444"/>
              <a:gd name="T2" fmla="*/ 175885 w 218"/>
              <a:gd name="T3" fmla="*/ 804863 h 444"/>
              <a:gd name="T4" fmla="*/ 271987 w 218"/>
              <a:gd name="T5" fmla="*/ 552890 h 444"/>
              <a:gd name="T6" fmla="*/ 242975 w 218"/>
              <a:gd name="T7" fmla="*/ 571018 h 444"/>
              <a:gd name="T8" fmla="*/ 246602 w 218"/>
              <a:gd name="T9" fmla="*/ 600022 h 444"/>
              <a:gd name="T10" fmla="*/ 261108 w 218"/>
              <a:gd name="T11" fmla="*/ 614524 h 444"/>
              <a:gd name="T12" fmla="*/ 279240 w 218"/>
              <a:gd name="T13" fmla="*/ 632651 h 444"/>
              <a:gd name="T14" fmla="*/ 279240 w 218"/>
              <a:gd name="T15" fmla="*/ 650779 h 444"/>
              <a:gd name="T16" fmla="*/ 271987 w 218"/>
              <a:gd name="T17" fmla="*/ 650779 h 444"/>
              <a:gd name="T18" fmla="*/ 271987 w 218"/>
              <a:gd name="T19" fmla="*/ 629026 h 444"/>
              <a:gd name="T20" fmla="*/ 242975 w 218"/>
              <a:gd name="T21" fmla="*/ 647153 h 444"/>
              <a:gd name="T22" fmla="*/ 261108 w 218"/>
              <a:gd name="T23" fmla="*/ 668906 h 444"/>
              <a:gd name="T24" fmla="*/ 282867 w 218"/>
              <a:gd name="T25" fmla="*/ 683408 h 444"/>
              <a:gd name="T26" fmla="*/ 308252 w 218"/>
              <a:gd name="T27" fmla="*/ 661655 h 444"/>
              <a:gd name="T28" fmla="*/ 311879 w 218"/>
              <a:gd name="T29" fmla="*/ 625400 h 444"/>
              <a:gd name="T30" fmla="*/ 304626 w 218"/>
              <a:gd name="T31" fmla="*/ 610898 h 444"/>
              <a:gd name="T32" fmla="*/ 282867 w 218"/>
              <a:gd name="T33" fmla="*/ 596396 h 444"/>
              <a:gd name="T34" fmla="*/ 271987 w 218"/>
              <a:gd name="T35" fmla="*/ 585520 h 444"/>
              <a:gd name="T36" fmla="*/ 275614 w 218"/>
              <a:gd name="T37" fmla="*/ 571018 h 444"/>
              <a:gd name="T38" fmla="*/ 279240 w 218"/>
              <a:gd name="T39" fmla="*/ 574643 h 444"/>
              <a:gd name="T40" fmla="*/ 282867 w 218"/>
              <a:gd name="T41" fmla="*/ 589145 h 444"/>
              <a:gd name="T42" fmla="*/ 308252 w 218"/>
              <a:gd name="T43" fmla="*/ 571018 h 444"/>
              <a:gd name="T44" fmla="*/ 282867 w 218"/>
              <a:gd name="T45" fmla="*/ 552890 h 444"/>
              <a:gd name="T46" fmla="*/ 88849 w 218"/>
              <a:gd name="T47" fmla="*/ 212092 h 444"/>
              <a:gd name="T48" fmla="*/ 264734 w 218"/>
              <a:gd name="T49" fmla="*/ 237471 h 444"/>
              <a:gd name="T50" fmla="*/ 293746 w 218"/>
              <a:gd name="T51" fmla="*/ 445938 h 444"/>
              <a:gd name="T52" fmla="*/ 373529 w 218"/>
              <a:gd name="T53" fmla="*/ 527512 h 444"/>
              <a:gd name="T54" fmla="*/ 391662 w 218"/>
              <a:gd name="T55" fmla="*/ 542014 h 444"/>
              <a:gd name="T56" fmla="*/ 391662 w 218"/>
              <a:gd name="T57" fmla="*/ 687034 h 444"/>
              <a:gd name="T58" fmla="*/ 373529 w 218"/>
              <a:gd name="T59" fmla="*/ 699723 h 444"/>
              <a:gd name="T60" fmla="*/ 165006 w 218"/>
              <a:gd name="T61" fmla="*/ 692472 h 444"/>
              <a:gd name="T62" fmla="*/ 161379 w 218"/>
              <a:gd name="T63" fmla="*/ 549265 h 444"/>
              <a:gd name="T64" fmla="*/ 172259 w 218"/>
              <a:gd name="T65" fmla="*/ 527512 h 444"/>
              <a:gd name="T66" fmla="*/ 261108 w 218"/>
              <a:gd name="T67" fmla="*/ 509384 h 444"/>
              <a:gd name="T68" fmla="*/ 157753 w 218"/>
              <a:gd name="T69" fmla="*/ 516635 h 444"/>
              <a:gd name="T70" fmla="*/ 143247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3 w 218"/>
              <a:gd name="T81" fmla="*/ 29004 h 444"/>
              <a:gd name="T82" fmla="*/ 235722 w 218"/>
              <a:gd name="T83" fmla="*/ 132331 h 444"/>
              <a:gd name="T84" fmla="*/ 150500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148"/>
          <p:cNvSpPr>
            <a:spLocks noEditPoints="1" noChangeArrowheads="1"/>
          </p:cNvSpPr>
          <p:nvPr/>
        </p:nvSpPr>
        <p:spPr bwMode="auto">
          <a:xfrm>
            <a:off x="6051550" y="2190750"/>
            <a:ext cx="395288" cy="804863"/>
          </a:xfrm>
          <a:custGeom>
            <a:avLst/>
            <a:gdLst>
              <a:gd name="T0" fmla="*/ 179512 w 218"/>
              <a:gd name="T1" fmla="*/ 714225 h 444"/>
              <a:gd name="T2" fmla="*/ 175885 w 218"/>
              <a:gd name="T3" fmla="*/ 804863 h 444"/>
              <a:gd name="T4" fmla="*/ 271987 w 218"/>
              <a:gd name="T5" fmla="*/ 552890 h 444"/>
              <a:gd name="T6" fmla="*/ 242975 w 218"/>
              <a:gd name="T7" fmla="*/ 571018 h 444"/>
              <a:gd name="T8" fmla="*/ 246602 w 218"/>
              <a:gd name="T9" fmla="*/ 600022 h 444"/>
              <a:gd name="T10" fmla="*/ 261108 w 218"/>
              <a:gd name="T11" fmla="*/ 614524 h 444"/>
              <a:gd name="T12" fmla="*/ 279240 w 218"/>
              <a:gd name="T13" fmla="*/ 632651 h 444"/>
              <a:gd name="T14" fmla="*/ 279240 w 218"/>
              <a:gd name="T15" fmla="*/ 650779 h 444"/>
              <a:gd name="T16" fmla="*/ 271987 w 218"/>
              <a:gd name="T17" fmla="*/ 650779 h 444"/>
              <a:gd name="T18" fmla="*/ 271987 w 218"/>
              <a:gd name="T19" fmla="*/ 629026 h 444"/>
              <a:gd name="T20" fmla="*/ 242975 w 218"/>
              <a:gd name="T21" fmla="*/ 647153 h 444"/>
              <a:gd name="T22" fmla="*/ 261108 w 218"/>
              <a:gd name="T23" fmla="*/ 668906 h 444"/>
              <a:gd name="T24" fmla="*/ 282867 w 218"/>
              <a:gd name="T25" fmla="*/ 683408 h 444"/>
              <a:gd name="T26" fmla="*/ 308252 w 218"/>
              <a:gd name="T27" fmla="*/ 661655 h 444"/>
              <a:gd name="T28" fmla="*/ 311879 w 218"/>
              <a:gd name="T29" fmla="*/ 625400 h 444"/>
              <a:gd name="T30" fmla="*/ 304626 w 218"/>
              <a:gd name="T31" fmla="*/ 610898 h 444"/>
              <a:gd name="T32" fmla="*/ 282867 w 218"/>
              <a:gd name="T33" fmla="*/ 596396 h 444"/>
              <a:gd name="T34" fmla="*/ 271987 w 218"/>
              <a:gd name="T35" fmla="*/ 585520 h 444"/>
              <a:gd name="T36" fmla="*/ 275614 w 218"/>
              <a:gd name="T37" fmla="*/ 571018 h 444"/>
              <a:gd name="T38" fmla="*/ 279240 w 218"/>
              <a:gd name="T39" fmla="*/ 574643 h 444"/>
              <a:gd name="T40" fmla="*/ 282867 w 218"/>
              <a:gd name="T41" fmla="*/ 589145 h 444"/>
              <a:gd name="T42" fmla="*/ 308252 w 218"/>
              <a:gd name="T43" fmla="*/ 571018 h 444"/>
              <a:gd name="T44" fmla="*/ 282867 w 218"/>
              <a:gd name="T45" fmla="*/ 552890 h 444"/>
              <a:gd name="T46" fmla="*/ 88849 w 218"/>
              <a:gd name="T47" fmla="*/ 212092 h 444"/>
              <a:gd name="T48" fmla="*/ 264734 w 218"/>
              <a:gd name="T49" fmla="*/ 237471 h 444"/>
              <a:gd name="T50" fmla="*/ 293746 w 218"/>
              <a:gd name="T51" fmla="*/ 445938 h 444"/>
              <a:gd name="T52" fmla="*/ 373529 w 218"/>
              <a:gd name="T53" fmla="*/ 527512 h 444"/>
              <a:gd name="T54" fmla="*/ 391662 w 218"/>
              <a:gd name="T55" fmla="*/ 542014 h 444"/>
              <a:gd name="T56" fmla="*/ 391662 w 218"/>
              <a:gd name="T57" fmla="*/ 687034 h 444"/>
              <a:gd name="T58" fmla="*/ 373529 w 218"/>
              <a:gd name="T59" fmla="*/ 699723 h 444"/>
              <a:gd name="T60" fmla="*/ 165006 w 218"/>
              <a:gd name="T61" fmla="*/ 692472 h 444"/>
              <a:gd name="T62" fmla="*/ 161379 w 218"/>
              <a:gd name="T63" fmla="*/ 549265 h 444"/>
              <a:gd name="T64" fmla="*/ 172259 w 218"/>
              <a:gd name="T65" fmla="*/ 527512 h 444"/>
              <a:gd name="T66" fmla="*/ 261108 w 218"/>
              <a:gd name="T67" fmla="*/ 509384 h 444"/>
              <a:gd name="T68" fmla="*/ 157753 w 218"/>
              <a:gd name="T69" fmla="*/ 516635 h 444"/>
              <a:gd name="T70" fmla="*/ 143247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3 w 218"/>
              <a:gd name="T81" fmla="*/ 29004 h 444"/>
              <a:gd name="T82" fmla="*/ 235722 w 218"/>
              <a:gd name="T83" fmla="*/ 132331 h 444"/>
              <a:gd name="T84" fmla="*/ 150500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Freeform 148"/>
          <p:cNvSpPr>
            <a:spLocks noEditPoints="1" noChangeArrowheads="1"/>
          </p:cNvSpPr>
          <p:nvPr/>
        </p:nvSpPr>
        <p:spPr bwMode="auto">
          <a:xfrm>
            <a:off x="6550025" y="2190750"/>
            <a:ext cx="393700" cy="804863"/>
          </a:xfrm>
          <a:custGeom>
            <a:avLst/>
            <a:gdLst>
              <a:gd name="T0" fmla="*/ 178790 w 218"/>
              <a:gd name="T1" fmla="*/ 714225 h 444"/>
              <a:gd name="T2" fmla="*/ 175178 w 218"/>
              <a:gd name="T3" fmla="*/ 804863 h 444"/>
              <a:gd name="T4" fmla="*/ 270894 w 218"/>
              <a:gd name="T5" fmla="*/ 552890 h 444"/>
              <a:gd name="T6" fmla="*/ 241999 w 218"/>
              <a:gd name="T7" fmla="*/ 571018 h 444"/>
              <a:gd name="T8" fmla="*/ 245611 w 218"/>
              <a:gd name="T9" fmla="*/ 600022 h 444"/>
              <a:gd name="T10" fmla="*/ 260059 w 218"/>
              <a:gd name="T11" fmla="*/ 614524 h 444"/>
              <a:gd name="T12" fmla="*/ 278118 w 218"/>
              <a:gd name="T13" fmla="*/ 632651 h 444"/>
              <a:gd name="T14" fmla="*/ 278118 w 218"/>
              <a:gd name="T15" fmla="*/ 650779 h 444"/>
              <a:gd name="T16" fmla="*/ 270894 w 218"/>
              <a:gd name="T17" fmla="*/ 650779 h 444"/>
              <a:gd name="T18" fmla="*/ 270894 w 218"/>
              <a:gd name="T19" fmla="*/ 629026 h 444"/>
              <a:gd name="T20" fmla="*/ 241999 w 218"/>
              <a:gd name="T21" fmla="*/ 647153 h 444"/>
              <a:gd name="T22" fmla="*/ 260059 w 218"/>
              <a:gd name="T23" fmla="*/ 668906 h 444"/>
              <a:gd name="T24" fmla="*/ 281730 w 218"/>
              <a:gd name="T25" fmla="*/ 683408 h 444"/>
              <a:gd name="T26" fmla="*/ 307014 w 218"/>
              <a:gd name="T27" fmla="*/ 661655 h 444"/>
              <a:gd name="T28" fmla="*/ 310626 w 218"/>
              <a:gd name="T29" fmla="*/ 625400 h 444"/>
              <a:gd name="T30" fmla="*/ 303402 w 218"/>
              <a:gd name="T31" fmla="*/ 610898 h 444"/>
              <a:gd name="T32" fmla="*/ 281730 w 218"/>
              <a:gd name="T33" fmla="*/ 596396 h 444"/>
              <a:gd name="T34" fmla="*/ 270894 w 218"/>
              <a:gd name="T35" fmla="*/ 585520 h 444"/>
              <a:gd name="T36" fmla="*/ 274506 w 218"/>
              <a:gd name="T37" fmla="*/ 571018 h 444"/>
              <a:gd name="T38" fmla="*/ 278118 w 218"/>
              <a:gd name="T39" fmla="*/ 574643 h 444"/>
              <a:gd name="T40" fmla="*/ 281730 w 218"/>
              <a:gd name="T41" fmla="*/ 589145 h 444"/>
              <a:gd name="T42" fmla="*/ 307014 w 218"/>
              <a:gd name="T43" fmla="*/ 571018 h 444"/>
              <a:gd name="T44" fmla="*/ 281730 w 218"/>
              <a:gd name="T45" fmla="*/ 552890 h 444"/>
              <a:gd name="T46" fmla="*/ 88492 w 218"/>
              <a:gd name="T47" fmla="*/ 212092 h 444"/>
              <a:gd name="T48" fmla="*/ 263671 w 218"/>
              <a:gd name="T49" fmla="*/ 237471 h 444"/>
              <a:gd name="T50" fmla="*/ 292566 w 218"/>
              <a:gd name="T51" fmla="*/ 445938 h 444"/>
              <a:gd name="T52" fmla="*/ 372028 w 218"/>
              <a:gd name="T53" fmla="*/ 527512 h 444"/>
              <a:gd name="T54" fmla="*/ 390088 w 218"/>
              <a:gd name="T55" fmla="*/ 542014 h 444"/>
              <a:gd name="T56" fmla="*/ 390088 w 218"/>
              <a:gd name="T57" fmla="*/ 687034 h 444"/>
              <a:gd name="T58" fmla="*/ 372028 w 218"/>
              <a:gd name="T59" fmla="*/ 699723 h 444"/>
              <a:gd name="T60" fmla="*/ 164343 w 218"/>
              <a:gd name="T61" fmla="*/ 692472 h 444"/>
              <a:gd name="T62" fmla="*/ 160731 w 218"/>
              <a:gd name="T63" fmla="*/ 549265 h 444"/>
              <a:gd name="T64" fmla="*/ 171567 w 218"/>
              <a:gd name="T65" fmla="*/ 527512 h 444"/>
              <a:gd name="T66" fmla="*/ 260059 w 218"/>
              <a:gd name="T67" fmla="*/ 509384 h 444"/>
              <a:gd name="T68" fmla="*/ 157119 w 218"/>
              <a:gd name="T69" fmla="*/ 516635 h 444"/>
              <a:gd name="T70" fmla="*/ 142671 w 218"/>
              <a:gd name="T71" fmla="*/ 549265 h 444"/>
              <a:gd name="T72" fmla="*/ 48761 w 218"/>
              <a:gd name="T73" fmla="*/ 804863 h 444"/>
              <a:gd name="T74" fmla="*/ 7224 w 218"/>
              <a:gd name="T75" fmla="*/ 476754 h 444"/>
              <a:gd name="T76" fmla="*/ 7224 w 218"/>
              <a:gd name="T77" fmla="*/ 264662 h 444"/>
              <a:gd name="T78" fmla="*/ 88492 w 218"/>
              <a:gd name="T79" fmla="*/ 212092 h 444"/>
              <a:gd name="T80" fmla="*/ 218522 w 218"/>
              <a:gd name="T81" fmla="*/ 29004 h 444"/>
              <a:gd name="T82" fmla="*/ 234775 w 218"/>
              <a:gd name="T83" fmla="*/ 132331 h 444"/>
              <a:gd name="T84" fmla="*/ 149895 w 218"/>
              <a:gd name="T85" fmla="*/ 193965 h 444"/>
              <a:gd name="T86" fmla="*/ 59597 w 218"/>
              <a:gd name="T87" fmla="*/ 132331 h 444"/>
              <a:gd name="T88" fmla="*/ 81268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148"/>
          <p:cNvSpPr>
            <a:spLocks noEditPoints="1" noChangeArrowheads="1"/>
          </p:cNvSpPr>
          <p:nvPr/>
        </p:nvSpPr>
        <p:spPr bwMode="auto">
          <a:xfrm>
            <a:off x="7046913" y="2190750"/>
            <a:ext cx="395287" cy="804863"/>
          </a:xfrm>
          <a:custGeom>
            <a:avLst/>
            <a:gdLst>
              <a:gd name="T0" fmla="*/ 179511 w 218"/>
              <a:gd name="T1" fmla="*/ 714225 h 444"/>
              <a:gd name="T2" fmla="*/ 175885 w 218"/>
              <a:gd name="T3" fmla="*/ 804863 h 444"/>
              <a:gd name="T4" fmla="*/ 271986 w 218"/>
              <a:gd name="T5" fmla="*/ 552890 h 444"/>
              <a:gd name="T6" fmla="*/ 242975 w 218"/>
              <a:gd name="T7" fmla="*/ 571018 h 444"/>
              <a:gd name="T8" fmla="*/ 246601 w 218"/>
              <a:gd name="T9" fmla="*/ 600022 h 444"/>
              <a:gd name="T10" fmla="*/ 261107 w 218"/>
              <a:gd name="T11" fmla="*/ 614524 h 444"/>
              <a:gd name="T12" fmla="*/ 279239 w 218"/>
              <a:gd name="T13" fmla="*/ 632651 h 444"/>
              <a:gd name="T14" fmla="*/ 279239 w 218"/>
              <a:gd name="T15" fmla="*/ 650779 h 444"/>
              <a:gd name="T16" fmla="*/ 271986 w 218"/>
              <a:gd name="T17" fmla="*/ 650779 h 444"/>
              <a:gd name="T18" fmla="*/ 271986 w 218"/>
              <a:gd name="T19" fmla="*/ 629026 h 444"/>
              <a:gd name="T20" fmla="*/ 242975 w 218"/>
              <a:gd name="T21" fmla="*/ 647153 h 444"/>
              <a:gd name="T22" fmla="*/ 261107 w 218"/>
              <a:gd name="T23" fmla="*/ 668906 h 444"/>
              <a:gd name="T24" fmla="*/ 282866 w 218"/>
              <a:gd name="T25" fmla="*/ 683408 h 444"/>
              <a:gd name="T26" fmla="*/ 308251 w 218"/>
              <a:gd name="T27" fmla="*/ 661655 h 444"/>
              <a:gd name="T28" fmla="*/ 311878 w 218"/>
              <a:gd name="T29" fmla="*/ 625400 h 444"/>
              <a:gd name="T30" fmla="*/ 304625 w 218"/>
              <a:gd name="T31" fmla="*/ 610898 h 444"/>
              <a:gd name="T32" fmla="*/ 282866 w 218"/>
              <a:gd name="T33" fmla="*/ 596396 h 444"/>
              <a:gd name="T34" fmla="*/ 271986 w 218"/>
              <a:gd name="T35" fmla="*/ 585520 h 444"/>
              <a:gd name="T36" fmla="*/ 275613 w 218"/>
              <a:gd name="T37" fmla="*/ 571018 h 444"/>
              <a:gd name="T38" fmla="*/ 279239 w 218"/>
              <a:gd name="T39" fmla="*/ 574643 h 444"/>
              <a:gd name="T40" fmla="*/ 282866 w 218"/>
              <a:gd name="T41" fmla="*/ 589145 h 444"/>
              <a:gd name="T42" fmla="*/ 308251 w 218"/>
              <a:gd name="T43" fmla="*/ 571018 h 444"/>
              <a:gd name="T44" fmla="*/ 282866 w 218"/>
              <a:gd name="T45" fmla="*/ 552890 h 444"/>
              <a:gd name="T46" fmla="*/ 88849 w 218"/>
              <a:gd name="T47" fmla="*/ 212092 h 444"/>
              <a:gd name="T48" fmla="*/ 264733 w 218"/>
              <a:gd name="T49" fmla="*/ 237471 h 444"/>
              <a:gd name="T50" fmla="*/ 293745 w 218"/>
              <a:gd name="T51" fmla="*/ 445938 h 444"/>
              <a:gd name="T52" fmla="*/ 373528 w 218"/>
              <a:gd name="T53" fmla="*/ 527512 h 444"/>
              <a:gd name="T54" fmla="*/ 391661 w 218"/>
              <a:gd name="T55" fmla="*/ 542014 h 444"/>
              <a:gd name="T56" fmla="*/ 391661 w 218"/>
              <a:gd name="T57" fmla="*/ 687034 h 444"/>
              <a:gd name="T58" fmla="*/ 373528 w 218"/>
              <a:gd name="T59" fmla="*/ 699723 h 444"/>
              <a:gd name="T60" fmla="*/ 165005 w 218"/>
              <a:gd name="T61" fmla="*/ 692472 h 444"/>
              <a:gd name="T62" fmla="*/ 161379 w 218"/>
              <a:gd name="T63" fmla="*/ 549265 h 444"/>
              <a:gd name="T64" fmla="*/ 172258 w 218"/>
              <a:gd name="T65" fmla="*/ 527512 h 444"/>
              <a:gd name="T66" fmla="*/ 261107 w 218"/>
              <a:gd name="T67" fmla="*/ 509384 h 444"/>
              <a:gd name="T68" fmla="*/ 157752 w 218"/>
              <a:gd name="T69" fmla="*/ 516635 h 444"/>
              <a:gd name="T70" fmla="*/ 143246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2 w 218"/>
              <a:gd name="T81" fmla="*/ 29004 h 444"/>
              <a:gd name="T82" fmla="*/ 235722 w 218"/>
              <a:gd name="T83" fmla="*/ 132331 h 444"/>
              <a:gd name="T84" fmla="*/ 150499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48"/>
          <p:cNvSpPr>
            <a:spLocks noEditPoints="1" noChangeArrowheads="1"/>
          </p:cNvSpPr>
          <p:nvPr/>
        </p:nvSpPr>
        <p:spPr bwMode="auto">
          <a:xfrm>
            <a:off x="5553075" y="3187700"/>
            <a:ext cx="395288" cy="803275"/>
          </a:xfrm>
          <a:custGeom>
            <a:avLst/>
            <a:gdLst>
              <a:gd name="T0" fmla="*/ 179512 w 218"/>
              <a:gd name="T1" fmla="*/ 712816 h 444"/>
              <a:gd name="T2" fmla="*/ 175885 w 218"/>
              <a:gd name="T3" fmla="*/ 803275 h 444"/>
              <a:gd name="T4" fmla="*/ 271987 w 218"/>
              <a:gd name="T5" fmla="*/ 551799 h 444"/>
              <a:gd name="T6" fmla="*/ 242975 w 218"/>
              <a:gd name="T7" fmla="*/ 569891 h 444"/>
              <a:gd name="T8" fmla="*/ 246602 w 218"/>
              <a:gd name="T9" fmla="*/ 598838 h 444"/>
              <a:gd name="T10" fmla="*/ 261108 w 218"/>
              <a:gd name="T11" fmla="*/ 613311 h 444"/>
              <a:gd name="T12" fmla="*/ 279240 w 218"/>
              <a:gd name="T13" fmla="*/ 631403 h 444"/>
              <a:gd name="T14" fmla="*/ 279240 w 218"/>
              <a:gd name="T15" fmla="*/ 649495 h 444"/>
              <a:gd name="T16" fmla="*/ 271987 w 218"/>
              <a:gd name="T17" fmla="*/ 649495 h 444"/>
              <a:gd name="T18" fmla="*/ 271987 w 218"/>
              <a:gd name="T19" fmla="*/ 627785 h 444"/>
              <a:gd name="T20" fmla="*/ 242975 w 218"/>
              <a:gd name="T21" fmla="*/ 645877 h 444"/>
              <a:gd name="T22" fmla="*/ 261108 w 218"/>
              <a:gd name="T23" fmla="*/ 667587 h 444"/>
              <a:gd name="T24" fmla="*/ 282867 w 218"/>
              <a:gd name="T25" fmla="*/ 682060 h 444"/>
              <a:gd name="T26" fmla="*/ 308252 w 218"/>
              <a:gd name="T27" fmla="*/ 660350 h 444"/>
              <a:gd name="T28" fmla="*/ 311879 w 218"/>
              <a:gd name="T29" fmla="*/ 624166 h 444"/>
              <a:gd name="T30" fmla="*/ 304626 w 218"/>
              <a:gd name="T31" fmla="*/ 609693 h 444"/>
              <a:gd name="T32" fmla="*/ 282867 w 218"/>
              <a:gd name="T33" fmla="*/ 595220 h 444"/>
              <a:gd name="T34" fmla="*/ 271987 w 218"/>
              <a:gd name="T35" fmla="*/ 584364 h 444"/>
              <a:gd name="T36" fmla="*/ 275614 w 218"/>
              <a:gd name="T37" fmla="*/ 569891 h 444"/>
              <a:gd name="T38" fmla="*/ 279240 w 218"/>
              <a:gd name="T39" fmla="*/ 573509 h 444"/>
              <a:gd name="T40" fmla="*/ 282867 w 218"/>
              <a:gd name="T41" fmla="*/ 587983 h 444"/>
              <a:gd name="T42" fmla="*/ 308252 w 218"/>
              <a:gd name="T43" fmla="*/ 569891 h 444"/>
              <a:gd name="T44" fmla="*/ 282867 w 218"/>
              <a:gd name="T45" fmla="*/ 551799 h 444"/>
              <a:gd name="T46" fmla="*/ 88849 w 218"/>
              <a:gd name="T47" fmla="*/ 211674 h 444"/>
              <a:gd name="T48" fmla="*/ 264734 w 218"/>
              <a:gd name="T49" fmla="*/ 237002 h 444"/>
              <a:gd name="T50" fmla="*/ 293746 w 218"/>
              <a:gd name="T51" fmla="*/ 445058 h 444"/>
              <a:gd name="T52" fmla="*/ 373529 w 218"/>
              <a:gd name="T53" fmla="*/ 526471 h 444"/>
              <a:gd name="T54" fmla="*/ 391662 w 218"/>
              <a:gd name="T55" fmla="*/ 540944 h 444"/>
              <a:gd name="T56" fmla="*/ 391662 w 218"/>
              <a:gd name="T57" fmla="*/ 685678 h 444"/>
              <a:gd name="T58" fmla="*/ 373529 w 218"/>
              <a:gd name="T59" fmla="*/ 698343 h 444"/>
              <a:gd name="T60" fmla="*/ 165006 w 218"/>
              <a:gd name="T61" fmla="*/ 691106 h 444"/>
              <a:gd name="T62" fmla="*/ 161379 w 218"/>
              <a:gd name="T63" fmla="*/ 548181 h 444"/>
              <a:gd name="T64" fmla="*/ 172259 w 218"/>
              <a:gd name="T65" fmla="*/ 526471 h 444"/>
              <a:gd name="T66" fmla="*/ 261108 w 218"/>
              <a:gd name="T67" fmla="*/ 508379 h 444"/>
              <a:gd name="T68" fmla="*/ 157753 w 218"/>
              <a:gd name="T69" fmla="*/ 515616 h 444"/>
              <a:gd name="T70" fmla="*/ 143247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3 w 218"/>
              <a:gd name="T81" fmla="*/ 28947 h 444"/>
              <a:gd name="T82" fmla="*/ 235722 w 218"/>
              <a:gd name="T83" fmla="*/ 132070 h 444"/>
              <a:gd name="T84" fmla="*/ 150500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48"/>
          <p:cNvSpPr>
            <a:spLocks noEditPoints="1" noChangeArrowheads="1"/>
          </p:cNvSpPr>
          <p:nvPr/>
        </p:nvSpPr>
        <p:spPr bwMode="auto">
          <a:xfrm>
            <a:off x="6051550" y="3187700"/>
            <a:ext cx="395288" cy="803275"/>
          </a:xfrm>
          <a:custGeom>
            <a:avLst/>
            <a:gdLst>
              <a:gd name="T0" fmla="*/ 179512 w 218"/>
              <a:gd name="T1" fmla="*/ 712816 h 444"/>
              <a:gd name="T2" fmla="*/ 175885 w 218"/>
              <a:gd name="T3" fmla="*/ 803275 h 444"/>
              <a:gd name="T4" fmla="*/ 271987 w 218"/>
              <a:gd name="T5" fmla="*/ 551799 h 444"/>
              <a:gd name="T6" fmla="*/ 242975 w 218"/>
              <a:gd name="T7" fmla="*/ 569891 h 444"/>
              <a:gd name="T8" fmla="*/ 246602 w 218"/>
              <a:gd name="T9" fmla="*/ 598838 h 444"/>
              <a:gd name="T10" fmla="*/ 261108 w 218"/>
              <a:gd name="T11" fmla="*/ 613311 h 444"/>
              <a:gd name="T12" fmla="*/ 279240 w 218"/>
              <a:gd name="T13" fmla="*/ 631403 h 444"/>
              <a:gd name="T14" fmla="*/ 279240 w 218"/>
              <a:gd name="T15" fmla="*/ 649495 h 444"/>
              <a:gd name="T16" fmla="*/ 271987 w 218"/>
              <a:gd name="T17" fmla="*/ 649495 h 444"/>
              <a:gd name="T18" fmla="*/ 271987 w 218"/>
              <a:gd name="T19" fmla="*/ 627785 h 444"/>
              <a:gd name="T20" fmla="*/ 242975 w 218"/>
              <a:gd name="T21" fmla="*/ 645877 h 444"/>
              <a:gd name="T22" fmla="*/ 261108 w 218"/>
              <a:gd name="T23" fmla="*/ 667587 h 444"/>
              <a:gd name="T24" fmla="*/ 282867 w 218"/>
              <a:gd name="T25" fmla="*/ 682060 h 444"/>
              <a:gd name="T26" fmla="*/ 308252 w 218"/>
              <a:gd name="T27" fmla="*/ 660350 h 444"/>
              <a:gd name="T28" fmla="*/ 311879 w 218"/>
              <a:gd name="T29" fmla="*/ 624166 h 444"/>
              <a:gd name="T30" fmla="*/ 304626 w 218"/>
              <a:gd name="T31" fmla="*/ 609693 h 444"/>
              <a:gd name="T32" fmla="*/ 282867 w 218"/>
              <a:gd name="T33" fmla="*/ 595220 h 444"/>
              <a:gd name="T34" fmla="*/ 271987 w 218"/>
              <a:gd name="T35" fmla="*/ 584364 h 444"/>
              <a:gd name="T36" fmla="*/ 275614 w 218"/>
              <a:gd name="T37" fmla="*/ 569891 h 444"/>
              <a:gd name="T38" fmla="*/ 279240 w 218"/>
              <a:gd name="T39" fmla="*/ 573509 h 444"/>
              <a:gd name="T40" fmla="*/ 282867 w 218"/>
              <a:gd name="T41" fmla="*/ 587983 h 444"/>
              <a:gd name="T42" fmla="*/ 308252 w 218"/>
              <a:gd name="T43" fmla="*/ 569891 h 444"/>
              <a:gd name="T44" fmla="*/ 282867 w 218"/>
              <a:gd name="T45" fmla="*/ 551799 h 444"/>
              <a:gd name="T46" fmla="*/ 88849 w 218"/>
              <a:gd name="T47" fmla="*/ 211674 h 444"/>
              <a:gd name="T48" fmla="*/ 264734 w 218"/>
              <a:gd name="T49" fmla="*/ 237002 h 444"/>
              <a:gd name="T50" fmla="*/ 293746 w 218"/>
              <a:gd name="T51" fmla="*/ 445058 h 444"/>
              <a:gd name="T52" fmla="*/ 373529 w 218"/>
              <a:gd name="T53" fmla="*/ 526471 h 444"/>
              <a:gd name="T54" fmla="*/ 391662 w 218"/>
              <a:gd name="T55" fmla="*/ 540944 h 444"/>
              <a:gd name="T56" fmla="*/ 391662 w 218"/>
              <a:gd name="T57" fmla="*/ 685678 h 444"/>
              <a:gd name="T58" fmla="*/ 373529 w 218"/>
              <a:gd name="T59" fmla="*/ 698343 h 444"/>
              <a:gd name="T60" fmla="*/ 165006 w 218"/>
              <a:gd name="T61" fmla="*/ 691106 h 444"/>
              <a:gd name="T62" fmla="*/ 161379 w 218"/>
              <a:gd name="T63" fmla="*/ 548181 h 444"/>
              <a:gd name="T64" fmla="*/ 172259 w 218"/>
              <a:gd name="T65" fmla="*/ 526471 h 444"/>
              <a:gd name="T66" fmla="*/ 261108 w 218"/>
              <a:gd name="T67" fmla="*/ 508379 h 444"/>
              <a:gd name="T68" fmla="*/ 157753 w 218"/>
              <a:gd name="T69" fmla="*/ 515616 h 444"/>
              <a:gd name="T70" fmla="*/ 143247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3 w 218"/>
              <a:gd name="T81" fmla="*/ 28947 h 444"/>
              <a:gd name="T82" fmla="*/ 235722 w 218"/>
              <a:gd name="T83" fmla="*/ 132070 h 444"/>
              <a:gd name="T84" fmla="*/ 150500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48"/>
          <p:cNvSpPr>
            <a:spLocks noEditPoints="1" noChangeArrowheads="1"/>
          </p:cNvSpPr>
          <p:nvPr/>
        </p:nvSpPr>
        <p:spPr bwMode="auto">
          <a:xfrm>
            <a:off x="6550025" y="3187700"/>
            <a:ext cx="393700" cy="803275"/>
          </a:xfrm>
          <a:custGeom>
            <a:avLst/>
            <a:gdLst>
              <a:gd name="T0" fmla="*/ 178790 w 218"/>
              <a:gd name="T1" fmla="*/ 712816 h 444"/>
              <a:gd name="T2" fmla="*/ 175178 w 218"/>
              <a:gd name="T3" fmla="*/ 803275 h 444"/>
              <a:gd name="T4" fmla="*/ 270894 w 218"/>
              <a:gd name="T5" fmla="*/ 551799 h 444"/>
              <a:gd name="T6" fmla="*/ 241999 w 218"/>
              <a:gd name="T7" fmla="*/ 569891 h 444"/>
              <a:gd name="T8" fmla="*/ 245611 w 218"/>
              <a:gd name="T9" fmla="*/ 598838 h 444"/>
              <a:gd name="T10" fmla="*/ 260059 w 218"/>
              <a:gd name="T11" fmla="*/ 613311 h 444"/>
              <a:gd name="T12" fmla="*/ 278118 w 218"/>
              <a:gd name="T13" fmla="*/ 631403 h 444"/>
              <a:gd name="T14" fmla="*/ 278118 w 218"/>
              <a:gd name="T15" fmla="*/ 649495 h 444"/>
              <a:gd name="T16" fmla="*/ 270894 w 218"/>
              <a:gd name="T17" fmla="*/ 649495 h 444"/>
              <a:gd name="T18" fmla="*/ 270894 w 218"/>
              <a:gd name="T19" fmla="*/ 627785 h 444"/>
              <a:gd name="T20" fmla="*/ 241999 w 218"/>
              <a:gd name="T21" fmla="*/ 645877 h 444"/>
              <a:gd name="T22" fmla="*/ 260059 w 218"/>
              <a:gd name="T23" fmla="*/ 667587 h 444"/>
              <a:gd name="T24" fmla="*/ 281730 w 218"/>
              <a:gd name="T25" fmla="*/ 682060 h 444"/>
              <a:gd name="T26" fmla="*/ 307014 w 218"/>
              <a:gd name="T27" fmla="*/ 660350 h 444"/>
              <a:gd name="T28" fmla="*/ 310626 w 218"/>
              <a:gd name="T29" fmla="*/ 624166 h 444"/>
              <a:gd name="T30" fmla="*/ 303402 w 218"/>
              <a:gd name="T31" fmla="*/ 609693 h 444"/>
              <a:gd name="T32" fmla="*/ 281730 w 218"/>
              <a:gd name="T33" fmla="*/ 595220 h 444"/>
              <a:gd name="T34" fmla="*/ 270894 w 218"/>
              <a:gd name="T35" fmla="*/ 584364 h 444"/>
              <a:gd name="T36" fmla="*/ 274506 w 218"/>
              <a:gd name="T37" fmla="*/ 569891 h 444"/>
              <a:gd name="T38" fmla="*/ 278118 w 218"/>
              <a:gd name="T39" fmla="*/ 573509 h 444"/>
              <a:gd name="T40" fmla="*/ 281730 w 218"/>
              <a:gd name="T41" fmla="*/ 587983 h 444"/>
              <a:gd name="T42" fmla="*/ 307014 w 218"/>
              <a:gd name="T43" fmla="*/ 569891 h 444"/>
              <a:gd name="T44" fmla="*/ 281730 w 218"/>
              <a:gd name="T45" fmla="*/ 551799 h 444"/>
              <a:gd name="T46" fmla="*/ 88492 w 218"/>
              <a:gd name="T47" fmla="*/ 211674 h 444"/>
              <a:gd name="T48" fmla="*/ 263671 w 218"/>
              <a:gd name="T49" fmla="*/ 237002 h 444"/>
              <a:gd name="T50" fmla="*/ 292566 w 218"/>
              <a:gd name="T51" fmla="*/ 445058 h 444"/>
              <a:gd name="T52" fmla="*/ 372028 w 218"/>
              <a:gd name="T53" fmla="*/ 526471 h 444"/>
              <a:gd name="T54" fmla="*/ 390088 w 218"/>
              <a:gd name="T55" fmla="*/ 540944 h 444"/>
              <a:gd name="T56" fmla="*/ 390088 w 218"/>
              <a:gd name="T57" fmla="*/ 685678 h 444"/>
              <a:gd name="T58" fmla="*/ 372028 w 218"/>
              <a:gd name="T59" fmla="*/ 698343 h 444"/>
              <a:gd name="T60" fmla="*/ 164343 w 218"/>
              <a:gd name="T61" fmla="*/ 691106 h 444"/>
              <a:gd name="T62" fmla="*/ 160731 w 218"/>
              <a:gd name="T63" fmla="*/ 548181 h 444"/>
              <a:gd name="T64" fmla="*/ 171567 w 218"/>
              <a:gd name="T65" fmla="*/ 526471 h 444"/>
              <a:gd name="T66" fmla="*/ 260059 w 218"/>
              <a:gd name="T67" fmla="*/ 508379 h 444"/>
              <a:gd name="T68" fmla="*/ 157119 w 218"/>
              <a:gd name="T69" fmla="*/ 515616 h 444"/>
              <a:gd name="T70" fmla="*/ 142671 w 218"/>
              <a:gd name="T71" fmla="*/ 548181 h 444"/>
              <a:gd name="T72" fmla="*/ 48761 w 218"/>
              <a:gd name="T73" fmla="*/ 803275 h 444"/>
              <a:gd name="T74" fmla="*/ 7224 w 218"/>
              <a:gd name="T75" fmla="*/ 475814 h 444"/>
              <a:gd name="T76" fmla="*/ 7224 w 218"/>
              <a:gd name="T77" fmla="*/ 264140 h 444"/>
              <a:gd name="T78" fmla="*/ 88492 w 218"/>
              <a:gd name="T79" fmla="*/ 211674 h 444"/>
              <a:gd name="T80" fmla="*/ 218522 w 218"/>
              <a:gd name="T81" fmla="*/ 28947 h 444"/>
              <a:gd name="T82" fmla="*/ 234775 w 218"/>
              <a:gd name="T83" fmla="*/ 132070 h 444"/>
              <a:gd name="T84" fmla="*/ 149895 w 218"/>
              <a:gd name="T85" fmla="*/ 193582 h 444"/>
              <a:gd name="T86" fmla="*/ 59597 w 218"/>
              <a:gd name="T87" fmla="*/ 132070 h 444"/>
              <a:gd name="T88" fmla="*/ 81268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Freeform 148"/>
          <p:cNvSpPr>
            <a:spLocks noEditPoints="1" noChangeArrowheads="1"/>
          </p:cNvSpPr>
          <p:nvPr/>
        </p:nvSpPr>
        <p:spPr bwMode="auto">
          <a:xfrm>
            <a:off x="7046913" y="3187700"/>
            <a:ext cx="395287" cy="803275"/>
          </a:xfrm>
          <a:custGeom>
            <a:avLst/>
            <a:gdLst>
              <a:gd name="T0" fmla="*/ 179511 w 218"/>
              <a:gd name="T1" fmla="*/ 712816 h 444"/>
              <a:gd name="T2" fmla="*/ 175885 w 218"/>
              <a:gd name="T3" fmla="*/ 803275 h 444"/>
              <a:gd name="T4" fmla="*/ 271986 w 218"/>
              <a:gd name="T5" fmla="*/ 551799 h 444"/>
              <a:gd name="T6" fmla="*/ 242975 w 218"/>
              <a:gd name="T7" fmla="*/ 569891 h 444"/>
              <a:gd name="T8" fmla="*/ 246601 w 218"/>
              <a:gd name="T9" fmla="*/ 598838 h 444"/>
              <a:gd name="T10" fmla="*/ 261107 w 218"/>
              <a:gd name="T11" fmla="*/ 613311 h 444"/>
              <a:gd name="T12" fmla="*/ 279239 w 218"/>
              <a:gd name="T13" fmla="*/ 631403 h 444"/>
              <a:gd name="T14" fmla="*/ 279239 w 218"/>
              <a:gd name="T15" fmla="*/ 649495 h 444"/>
              <a:gd name="T16" fmla="*/ 271986 w 218"/>
              <a:gd name="T17" fmla="*/ 649495 h 444"/>
              <a:gd name="T18" fmla="*/ 271986 w 218"/>
              <a:gd name="T19" fmla="*/ 627785 h 444"/>
              <a:gd name="T20" fmla="*/ 242975 w 218"/>
              <a:gd name="T21" fmla="*/ 645877 h 444"/>
              <a:gd name="T22" fmla="*/ 261107 w 218"/>
              <a:gd name="T23" fmla="*/ 667587 h 444"/>
              <a:gd name="T24" fmla="*/ 282866 w 218"/>
              <a:gd name="T25" fmla="*/ 682060 h 444"/>
              <a:gd name="T26" fmla="*/ 308251 w 218"/>
              <a:gd name="T27" fmla="*/ 660350 h 444"/>
              <a:gd name="T28" fmla="*/ 311878 w 218"/>
              <a:gd name="T29" fmla="*/ 624166 h 444"/>
              <a:gd name="T30" fmla="*/ 304625 w 218"/>
              <a:gd name="T31" fmla="*/ 609693 h 444"/>
              <a:gd name="T32" fmla="*/ 282866 w 218"/>
              <a:gd name="T33" fmla="*/ 595220 h 444"/>
              <a:gd name="T34" fmla="*/ 271986 w 218"/>
              <a:gd name="T35" fmla="*/ 584364 h 444"/>
              <a:gd name="T36" fmla="*/ 275613 w 218"/>
              <a:gd name="T37" fmla="*/ 569891 h 444"/>
              <a:gd name="T38" fmla="*/ 279239 w 218"/>
              <a:gd name="T39" fmla="*/ 573509 h 444"/>
              <a:gd name="T40" fmla="*/ 282866 w 218"/>
              <a:gd name="T41" fmla="*/ 587983 h 444"/>
              <a:gd name="T42" fmla="*/ 308251 w 218"/>
              <a:gd name="T43" fmla="*/ 569891 h 444"/>
              <a:gd name="T44" fmla="*/ 282866 w 218"/>
              <a:gd name="T45" fmla="*/ 551799 h 444"/>
              <a:gd name="T46" fmla="*/ 88849 w 218"/>
              <a:gd name="T47" fmla="*/ 211674 h 444"/>
              <a:gd name="T48" fmla="*/ 264733 w 218"/>
              <a:gd name="T49" fmla="*/ 237002 h 444"/>
              <a:gd name="T50" fmla="*/ 293745 w 218"/>
              <a:gd name="T51" fmla="*/ 445058 h 444"/>
              <a:gd name="T52" fmla="*/ 373528 w 218"/>
              <a:gd name="T53" fmla="*/ 526471 h 444"/>
              <a:gd name="T54" fmla="*/ 391661 w 218"/>
              <a:gd name="T55" fmla="*/ 540944 h 444"/>
              <a:gd name="T56" fmla="*/ 391661 w 218"/>
              <a:gd name="T57" fmla="*/ 685678 h 444"/>
              <a:gd name="T58" fmla="*/ 373528 w 218"/>
              <a:gd name="T59" fmla="*/ 698343 h 444"/>
              <a:gd name="T60" fmla="*/ 165005 w 218"/>
              <a:gd name="T61" fmla="*/ 691106 h 444"/>
              <a:gd name="T62" fmla="*/ 161379 w 218"/>
              <a:gd name="T63" fmla="*/ 548181 h 444"/>
              <a:gd name="T64" fmla="*/ 172258 w 218"/>
              <a:gd name="T65" fmla="*/ 526471 h 444"/>
              <a:gd name="T66" fmla="*/ 261107 w 218"/>
              <a:gd name="T67" fmla="*/ 508379 h 444"/>
              <a:gd name="T68" fmla="*/ 157752 w 218"/>
              <a:gd name="T69" fmla="*/ 515616 h 444"/>
              <a:gd name="T70" fmla="*/ 143246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2 w 218"/>
              <a:gd name="T81" fmla="*/ 28947 h 444"/>
              <a:gd name="T82" fmla="*/ 235722 w 218"/>
              <a:gd name="T83" fmla="*/ 132070 h 444"/>
              <a:gd name="T84" fmla="*/ 150499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Freeform 148"/>
          <p:cNvSpPr>
            <a:spLocks noChangeAspect="1" noEditPoints="1" noChangeArrowheads="1"/>
          </p:cNvSpPr>
          <p:nvPr/>
        </p:nvSpPr>
        <p:spPr bwMode="auto">
          <a:xfrm>
            <a:off x="4591050" y="2190750"/>
            <a:ext cx="882650" cy="1800225"/>
          </a:xfrm>
          <a:custGeom>
            <a:avLst/>
            <a:gdLst>
              <a:gd name="T0" fmla="*/ 400836 w 218"/>
              <a:gd name="T1" fmla="*/ 1597497 h 444"/>
              <a:gd name="T2" fmla="*/ 392739 w 218"/>
              <a:gd name="T3" fmla="*/ 1800225 h 444"/>
              <a:gd name="T4" fmla="*/ 607328 w 218"/>
              <a:gd name="T5" fmla="*/ 1236641 h 444"/>
              <a:gd name="T6" fmla="*/ 542546 w 218"/>
              <a:gd name="T7" fmla="*/ 1277187 h 444"/>
              <a:gd name="T8" fmla="*/ 550644 w 218"/>
              <a:gd name="T9" fmla="*/ 1342060 h 444"/>
              <a:gd name="T10" fmla="*/ 583035 w 218"/>
              <a:gd name="T11" fmla="*/ 1374496 h 444"/>
              <a:gd name="T12" fmla="*/ 623523 w 218"/>
              <a:gd name="T13" fmla="*/ 1415042 h 444"/>
              <a:gd name="T14" fmla="*/ 623523 w 218"/>
              <a:gd name="T15" fmla="*/ 1455587 h 444"/>
              <a:gd name="T16" fmla="*/ 607328 w 218"/>
              <a:gd name="T17" fmla="*/ 1455587 h 444"/>
              <a:gd name="T18" fmla="*/ 607328 w 218"/>
              <a:gd name="T19" fmla="*/ 1406933 h 444"/>
              <a:gd name="T20" fmla="*/ 542546 w 218"/>
              <a:gd name="T21" fmla="*/ 1447478 h 444"/>
              <a:gd name="T22" fmla="*/ 583035 w 218"/>
              <a:gd name="T23" fmla="*/ 1496133 h 444"/>
              <a:gd name="T24" fmla="*/ 631621 w 218"/>
              <a:gd name="T25" fmla="*/ 1528569 h 444"/>
              <a:gd name="T26" fmla="*/ 688305 w 218"/>
              <a:gd name="T27" fmla="*/ 1479915 h 444"/>
              <a:gd name="T28" fmla="*/ 696403 w 218"/>
              <a:gd name="T29" fmla="*/ 1398823 h 444"/>
              <a:gd name="T30" fmla="*/ 680207 w 218"/>
              <a:gd name="T31" fmla="*/ 1366387 h 444"/>
              <a:gd name="T32" fmla="*/ 631621 w 218"/>
              <a:gd name="T33" fmla="*/ 1333951 h 444"/>
              <a:gd name="T34" fmla="*/ 607328 w 218"/>
              <a:gd name="T35" fmla="*/ 1309623 h 444"/>
              <a:gd name="T36" fmla="*/ 615426 w 218"/>
              <a:gd name="T37" fmla="*/ 1277187 h 444"/>
              <a:gd name="T38" fmla="*/ 623523 w 218"/>
              <a:gd name="T39" fmla="*/ 1285296 h 444"/>
              <a:gd name="T40" fmla="*/ 631621 w 218"/>
              <a:gd name="T41" fmla="*/ 1317732 h 444"/>
              <a:gd name="T42" fmla="*/ 688305 w 218"/>
              <a:gd name="T43" fmla="*/ 1277187 h 444"/>
              <a:gd name="T44" fmla="*/ 631621 w 218"/>
              <a:gd name="T45" fmla="*/ 1236641 h 444"/>
              <a:gd name="T46" fmla="*/ 198394 w 218"/>
              <a:gd name="T47" fmla="*/ 474384 h 444"/>
              <a:gd name="T48" fmla="*/ 591133 w 218"/>
              <a:gd name="T49" fmla="*/ 531147 h 444"/>
              <a:gd name="T50" fmla="*/ 655914 w 218"/>
              <a:gd name="T51" fmla="*/ 997422 h 444"/>
              <a:gd name="T52" fmla="*/ 834064 w 218"/>
              <a:gd name="T53" fmla="*/ 1179877 h 444"/>
              <a:gd name="T54" fmla="*/ 874552 w 218"/>
              <a:gd name="T55" fmla="*/ 1212314 h 444"/>
              <a:gd name="T56" fmla="*/ 874552 w 218"/>
              <a:gd name="T57" fmla="*/ 1536679 h 444"/>
              <a:gd name="T58" fmla="*/ 834064 w 218"/>
              <a:gd name="T59" fmla="*/ 1565060 h 444"/>
              <a:gd name="T60" fmla="*/ 368446 w 218"/>
              <a:gd name="T61" fmla="*/ 1548842 h 444"/>
              <a:gd name="T62" fmla="*/ 360348 w 218"/>
              <a:gd name="T63" fmla="*/ 1228532 h 444"/>
              <a:gd name="T64" fmla="*/ 384641 w 218"/>
              <a:gd name="T65" fmla="*/ 1179877 h 444"/>
              <a:gd name="T66" fmla="*/ 583035 w 218"/>
              <a:gd name="T67" fmla="*/ 1139332 h 444"/>
              <a:gd name="T68" fmla="*/ 352250 w 218"/>
              <a:gd name="T69" fmla="*/ 1155550 h 444"/>
              <a:gd name="T70" fmla="*/ 319859 w 218"/>
              <a:gd name="T71" fmla="*/ 1228532 h 444"/>
              <a:gd name="T72" fmla="*/ 109319 w 218"/>
              <a:gd name="T73" fmla="*/ 1800225 h 444"/>
              <a:gd name="T74" fmla="*/ 16195 w 218"/>
              <a:gd name="T75" fmla="*/ 1066349 h 444"/>
              <a:gd name="T76" fmla="*/ 16195 w 218"/>
              <a:gd name="T77" fmla="*/ 591966 h 444"/>
              <a:gd name="T78" fmla="*/ 198394 w 218"/>
              <a:gd name="T79" fmla="*/ 474384 h 444"/>
              <a:gd name="T80" fmla="*/ 489911 w 218"/>
              <a:gd name="T81" fmla="*/ 64873 h 444"/>
              <a:gd name="T82" fmla="*/ 526351 w 218"/>
              <a:gd name="T83" fmla="*/ 295983 h 444"/>
              <a:gd name="T84" fmla="*/ 336055 w 218"/>
              <a:gd name="T85" fmla="*/ 433838 h 444"/>
              <a:gd name="T86" fmla="*/ 133612 w 218"/>
              <a:gd name="T87" fmla="*/ 295983 h 444"/>
              <a:gd name="T88" fmla="*/ 182198 w 218"/>
              <a:gd name="T89" fmla="*/ 64873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椭圆 64"/>
          <p:cNvSpPr>
            <a:spLocks noChangeArrowheads="1"/>
          </p:cNvSpPr>
          <p:nvPr/>
        </p:nvSpPr>
        <p:spPr bwMode="auto">
          <a:xfrm>
            <a:off x="8561388" y="2252663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86" name="椭圆 105"/>
          <p:cNvSpPr>
            <a:spLocks noChangeArrowheads="1"/>
          </p:cNvSpPr>
          <p:nvPr/>
        </p:nvSpPr>
        <p:spPr bwMode="auto">
          <a:xfrm>
            <a:off x="8737600" y="22510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87" name="椭圆 106"/>
          <p:cNvSpPr>
            <a:spLocks noChangeArrowheads="1"/>
          </p:cNvSpPr>
          <p:nvPr/>
        </p:nvSpPr>
        <p:spPr bwMode="auto">
          <a:xfrm>
            <a:off x="8916988" y="22510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88" name="椭圆 107"/>
          <p:cNvSpPr>
            <a:spLocks noChangeArrowheads="1"/>
          </p:cNvSpPr>
          <p:nvPr/>
        </p:nvSpPr>
        <p:spPr bwMode="auto">
          <a:xfrm>
            <a:off x="9096375" y="2251075"/>
            <a:ext cx="142875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89" name="椭圆 108"/>
          <p:cNvSpPr>
            <a:spLocks noChangeArrowheads="1"/>
          </p:cNvSpPr>
          <p:nvPr/>
        </p:nvSpPr>
        <p:spPr bwMode="auto">
          <a:xfrm>
            <a:off x="9274175" y="22510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0" name="椭圆 109"/>
          <p:cNvSpPr>
            <a:spLocks noChangeArrowheads="1"/>
          </p:cNvSpPr>
          <p:nvPr/>
        </p:nvSpPr>
        <p:spPr bwMode="auto">
          <a:xfrm>
            <a:off x="9453563" y="22510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1" name="椭圆 110"/>
          <p:cNvSpPr>
            <a:spLocks noChangeArrowheads="1"/>
          </p:cNvSpPr>
          <p:nvPr/>
        </p:nvSpPr>
        <p:spPr bwMode="auto">
          <a:xfrm>
            <a:off x="9632950" y="2251075"/>
            <a:ext cx="142875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2" name="椭圆 111"/>
          <p:cNvSpPr>
            <a:spLocks noChangeArrowheads="1"/>
          </p:cNvSpPr>
          <p:nvPr/>
        </p:nvSpPr>
        <p:spPr bwMode="auto">
          <a:xfrm>
            <a:off x="9810750" y="22510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3" name="椭圆 112"/>
          <p:cNvSpPr>
            <a:spLocks noChangeArrowheads="1"/>
          </p:cNvSpPr>
          <p:nvPr/>
        </p:nvSpPr>
        <p:spPr bwMode="auto">
          <a:xfrm>
            <a:off x="9990138" y="22510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4" name="椭圆 113"/>
          <p:cNvSpPr>
            <a:spLocks noChangeArrowheads="1"/>
          </p:cNvSpPr>
          <p:nvPr/>
        </p:nvSpPr>
        <p:spPr bwMode="auto">
          <a:xfrm>
            <a:off x="10167938" y="22510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5" name="椭圆 114"/>
          <p:cNvSpPr>
            <a:spLocks noChangeArrowheads="1"/>
          </p:cNvSpPr>
          <p:nvPr/>
        </p:nvSpPr>
        <p:spPr bwMode="auto">
          <a:xfrm>
            <a:off x="8559800" y="24336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6" name="椭圆 115"/>
          <p:cNvSpPr>
            <a:spLocks noChangeArrowheads="1"/>
          </p:cNvSpPr>
          <p:nvPr/>
        </p:nvSpPr>
        <p:spPr bwMode="auto">
          <a:xfrm>
            <a:off x="8737600" y="24336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7" name="椭圆 116"/>
          <p:cNvSpPr>
            <a:spLocks noChangeArrowheads="1"/>
          </p:cNvSpPr>
          <p:nvPr/>
        </p:nvSpPr>
        <p:spPr bwMode="auto">
          <a:xfrm>
            <a:off x="8916988" y="24336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8" name="椭圆 117"/>
          <p:cNvSpPr>
            <a:spLocks noChangeArrowheads="1"/>
          </p:cNvSpPr>
          <p:nvPr/>
        </p:nvSpPr>
        <p:spPr bwMode="auto">
          <a:xfrm>
            <a:off x="9096375" y="2433638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299" name="椭圆 118"/>
          <p:cNvSpPr>
            <a:spLocks noChangeArrowheads="1"/>
          </p:cNvSpPr>
          <p:nvPr/>
        </p:nvSpPr>
        <p:spPr bwMode="auto">
          <a:xfrm>
            <a:off x="9274175" y="24336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0" name="椭圆 119"/>
          <p:cNvSpPr>
            <a:spLocks noChangeArrowheads="1"/>
          </p:cNvSpPr>
          <p:nvPr/>
        </p:nvSpPr>
        <p:spPr bwMode="auto">
          <a:xfrm>
            <a:off x="9453563" y="24336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1" name="椭圆 120"/>
          <p:cNvSpPr>
            <a:spLocks noChangeArrowheads="1"/>
          </p:cNvSpPr>
          <p:nvPr/>
        </p:nvSpPr>
        <p:spPr bwMode="auto">
          <a:xfrm>
            <a:off x="9632950" y="2433638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2" name="椭圆 121"/>
          <p:cNvSpPr>
            <a:spLocks noChangeArrowheads="1"/>
          </p:cNvSpPr>
          <p:nvPr/>
        </p:nvSpPr>
        <p:spPr bwMode="auto">
          <a:xfrm>
            <a:off x="9810750" y="24336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3" name="椭圆 122"/>
          <p:cNvSpPr>
            <a:spLocks noChangeArrowheads="1"/>
          </p:cNvSpPr>
          <p:nvPr/>
        </p:nvSpPr>
        <p:spPr bwMode="auto">
          <a:xfrm>
            <a:off x="9990138" y="24336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4" name="椭圆 123"/>
          <p:cNvSpPr>
            <a:spLocks noChangeArrowheads="1"/>
          </p:cNvSpPr>
          <p:nvPr/>
        </p:nvSpPr>
        <p:spPr bwMode="auto">
          <a:xfrm>
            <a:off x="10167938" y="24336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5" name="椭圆 124"/>
          <p:cNvSpPr>
            <a:spLocks noChangeArrowheads="1"/>
          </p:cNvSpPr>
          <p:nvPr/>
        </p:nvSpPr>
        <p:spPr bwMode="auto">
          <a:xfrm>
            <a:off x="8559800" y="2616200"/>
            <a:ext cx="144463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6" name="椭圆 125"/>
          <p:cNvSpPr>
            <a:spLocks noChangeArrowheads="1"/>
          </p:cNvSpPr>
          <p:nvPr/>
        </p:nvSpPr>
        <p:spPr bwMode="auto">
          <a:xfrm>
            <a:off x="8737600" y="2616200"/>
            <a:ext cx="144463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7" name="椭圆 126"/>
          <p:cNvSpPr>
            <a:spLocks noChangeArrowheads="1"/>
          </p:cNvSpPr>
          <p:nvPr/>
        </p:nvSpPr>
        <p:spPr bwMode="auto">
          <a:xfrm>
            <a:off x="8916988" y="2616200"/>
            <a:ext cx="144462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8" name="椭圆 127"/>
          <p:cNvSpPr>
            <a:spLocks noChangeArrowheads="1"/>
          </p:cNvSpPr>
          <p:nvPr/>
        </p:nvSpPr>
        <p:spPr bwMode="auto">
          <a:xfrm>
            <a:off x="9096375" y="2616200"/>
            <a:ext cx="142875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09" name="椭圆 128"/>
          <p:cNvSpPr>
            <a:spLocks noChangeArrowheads="1"/>
          </p:cNvSpPr>
          <p:nvPr/>
        </p:nvSpPr>
        <p:spPr bwMode="auto">
          <a:xfrm>
            <a:off x="9274175" y="2616200"/>
            <a:ext cx="144463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0" name="椭圆 129"/>
          <p:cNvSpPr>
            <a:spLocks noChangeArrowheads="1"/>
          </p:cNvSpPr>
          <p:nvPr/>
        </p:nvSpPr>
        <p:spPr bwMode="auto">
          <a:xfrm>
            <a:off x="9453563" y="2616200"/>
            <a:ext cx="144462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1" name="椭圆 130"/>
          <p:cNvSpPr>
            <a:spLocks noChangeArrowheads="1"/>
          </p:cNvSpPr>
          <p:nvPr/>
        </p:nvSpPr>
        <p:spPr bwMode="auto">
          <a:xfrm>
            <a:off x="9632950" y="2616200"/>
            <a:ext cx="142875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2" name="椭圆 131"/>
          <p:cNvSpPr>
            <a:spLocks noChangeArrowheads="1"/>
          </p:cNvSpPr>
          <p:nvPr/>
        </p:nvSpPr>
        <p:spPr bwMode="auto">
          <a:xfrm>
            <a:off x="9810750" y="2616200"/>
            <a:ext cx="144463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3" name="椭圆 132"/>
          <p:cNvSpPr>
            <a:spLocks noChangeArrowheads="1"/>
          </p:cNvSpPr>
          <p:nvPr/>
        </p:nvSpPr>
        <p:spPr bwMode="auto">
          <a:xfrm>
            <a:off x="9990138" y="2616200"/>
            <a:ext cx="144462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4" name="椭圆 133"/>
          <p:cNvSpPr>
            <a:spLocks noChangeArrowheads="1"/>
          </p:cNvSpPr>
          <p:nvPr/>
        </p:nvSpPr>
        <p:spPr bwMode="auto">
          <a:xfrm>
            <a:off x="10167938" y="2616200"/>
            <a:ext cx="144462" cy="142875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5" name="椭圆 134"/>
          <p:cNvSpPr>
            <a:spLocks noChangeArrowheads="1"/>
          </p:cNvSpPr>
          <p:nvPr/>
        </p:nvSpPr>
        <p:spPr bwMode="auto">
          <a:xfrm>
            <a:off x="8559800" y="27971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6" name="椭圆 135"/>
          <p:cNvSpPr>
            <a:spLocks noChangeArrowheads="1"/>
          </p:cNvSpPr>
          <p:nvPr/>
        </p:nvSpPr>
        <p:spPr bwMode="auto">
          <a:xfrm>
            <a:off x="8737600" y="27971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7" name="椭圆 136"/>
          <p:cNvSpPr>
            <a:spLocks noChangeArrowheads="1"/>
          </p:cNvSpPr>
          <p:nvPr/>
        </p:nvSpPr>
        <p:spPr bwMode="auto">
          <a:xfrm>
            <a:off x="8916988" y="27971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8" name="椭圆 137"/>
          <p:cNvSpPr>
            <a:spLocks noChangeArrowheads="1"/>
          </p:cNvSpPr>
          <p:nvPr/>
        </p:nvSpPr>
        <p:spPr bwMode="auto">
          <a:xfrm>
            <a:off x="9096375" y="2797175"/>
            <a:ext cx="142875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19" name="椭圆 138"/>
          <p:cNvSpPr>
            <a:spLocks noChangeArrowheads="1"/>
          </p:cNvSpPr>
          <p:nvPr/>
        </p:nvSpPr>
        <p:spPr bwMode="auto">
          <a:xfrm>
            <a:off x="9274175" y="27971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0" name="椭圆 139"/>
          <p:cNvSpPr>
            <a:spLocks noChangeArrowheads="1"/>
          </p:cNvSpPr>
          <p:nvPr/>
        </p:nvSpPr>
        <p:spPr bwMode="auto">
          <a:xfrm>
            <a:off x="9453563" y="27971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1" name="椭圆 164"/>
          <p:cNvSpPr>
            <a:spLocks noChangeArrowheads="1"/>
          </p:cNvSpPr>
          <p:nvPr/>
        </p:nvSpPr>
        <p:spPr bwMode="auto">
          <a:xfrm>
            <a:off x="9632950" y="2797175"/>
            <a:ext cx="142875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2" name="椭圆 165"/>
          <p:cNvSpPr>
            <a:spLocks noChangeArrowheads="1"/>
          </p:cNvSpPr>
          <p:nvPr/>
        </p:nvSpPr>
        <p:spPr bwMode="auto">
          <a:xfrm>
            <a:off x="9810750" y="27971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3" name="椭圆 166"/>
          <p:cNvSpPr>
            <a:spLocks noChangeArrowheads="1"/>
          </p:cNvSpPr>
          <p:nvPr/>
        </p:nvSpPr>
        <p:spPr bwMode="auto">
          <a:xfrm>
            <a:off x="9990138" y="27971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4" name="椭圆 167"/>
          <p:cNvSpPr>
            <a:spLocks noChangeArrowheads="1"/>
          </p:cNvSpPr>
          <p:nvPr/>
        </p:nvSpPr>
        <p:spPr bwMode="auto">
          <a:xfrm>
            <a:off x="10167938" y="27971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5" name="椭圆 168"/>
          <p:cNvSpPr>
            <a:spLocks noChangeArrowheads="1"/>
          </p:cNvSpPr>
          <p:nvPr/>
        </p:nvSpPr>
        <p:spPr bwMode="auto">
          <a:xfrm>
            <a:off x="8559800" y="29797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6" name="椭圆 169"/>
          <p:cNvSpPr>
            <a:spLocks noChangeArrowheads="1"/>
          </p:cNvSpPr>
          <p:nvPr/>
        </p:nvSpPr>
        <p:spPr bwMode="auto">
          <a:xfrm>
            <a:off x="8737600" y="29797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7" name="椭圆 170"/>
          <p:cNvSpPr>
            <a:spLocks noChangeArrowheads="1"/>
          </p:cNvSpPr>
          <p:nvPr/>
        </p:nvSpPr>
        <p:spPr bwMode="auto">
          <a:xfrm>
            <a:off x="8916988" y="29797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8" name="椭圆 171"/>
          <p:cNvSpPr>
            <a:spLocks noChangeArrowheads="1"/>
          </p:cNvSpPr>
          <p:nvPr/>
        </p:nvSpPr>
        <p:spPr bwMode="auto">
          <a:xfrm>
            <a:off x="9096375" y="2979738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29" name="椭圆 172"/>
          <p:cNvSpPr>
            <a:spLocks noChangeArrowheads="1"/>
          </p:cNvSpPr>
          <p:nvPr/>
        </p:nvSpPr>
        <p:spPr bwMode="auto">
          <a:xfrm>
            <a:off x="9274175" y="29797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0" name="椭圆 173"/>
          <p:cNvSpPr>
            <a:spLocks noChangeArrowheads="1"/>
          </p:cNvSpPr>
          <p:nvPr/>
        </p:nvSpPr>
        <p:spPr bwMode="auto">
          <a:xfrm>
            <a:off x="9453563" y="29797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1" name="椭圆 174"/>
          <p:cNvSpPr>
            <a:spLocks noChangeArrowheads="1"/>
          </p:cNvSpPr>
          <p:nvPr/>
        </p:nvSpPr>
        <p:spPr bwMode="auto">
          <a:xfrm>
            <a:off x="9632950" y="2979738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2" name="椭圆 175"/>
          <p:cNvSpPr>
            <a:spLocks noChangeArrowheads="1"/>
          </p:cNvSpPr>
          <p:nvPr/>
        </p:nvSpPr>
        <p:spPr bwMode="auto">
          <a:xfrm>
            <a:off x="9810750" y="2979738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3" name="椭圆 176"/>
          <p:cNvSpPr>
            <a:spLocks noChangeArrowheads="1"/>
          </p:cNvSpPr>
          <p:nvPr/>
        </p:nvSpPr>
        <p:spPr bwMode="auto">
          <a:xfrm>
            <a:off x="9990138" y="29797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4" name="椭圆 177"/>
          <p:cNvSpPr>
            <a:spLocks noChangeArrowheads="1"/>
          </p:cNvSpPr>
          <p:nvPr/>
        </p:nvSpPr>
        <p:spPr bwMode="auto">
          <a:xfrm>
            <a:off x="10167938" y="2979738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5" name="椭圆 178"/>
          <p:cNvSpPr>
            <a:spLocks noChangeArrowheads="1"/>
          </p:cNvSpPr>
          <p:nvPr/>
        </p:nvSpPr>
        <p:spPr bwMode="auto">
          <a:xfrm>
            <a:off x="8559800" y="3160713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6" name="椭圆 179"/>
          <p:cNvSpPr>
            <a:spLocks noChangeArrowheads="1"/>
          </p:cNvSpPr>
          <p:nvPr/>
        </p:nvSpPr>
        <p:spPr bwMode="auto">
          <a:xfrm>
            <a:off x="8737600" y="3160713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7" name="椭圆 180"/>
          <p:cNvSpPr>
            <a:spLocks noChangeArrowheads="1"/>
          </p:cNvSpPr>
          <p:nvPr/>
        </p:nvSpPr>
        <p:spPr bwMode="auto">
          <a:xfrm>
            <a:off x="8916988" y="3160713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8" name="椭圆 181"/>
          <p:cNvSpPr>
            <a:spLocks noChangeArrowheads="1"/>
          </p:cNvSpPr>
          <p:nvPr/>
        </p:nvSpPr>
        <p:spPr bwMode="auto">
          <a:xfrm>
            <a:off x="9096375" y="3160713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39" name="椭圆 182"/>
          <p:cNvSpPr>
            <a:spLocks noChangeArrowheads="1"/>
          </p:cNvSpPr>
          <p:nvPr/>
        </p:nvSpPr>
        <p:spPr bwMode="auto">
          <a:xfrm>
            <a:off x="9274175" y="3160713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0" name="椭圆 183"/>
          <p:cNvSpPr>
            <a:spLocks noChangeArrowheads="1"/>
          </p:cNvSpPr>
          <p:nvPr/>
        </p:nvSpPr>
        <p:spPr bwMode="auto">
          <a:xfrm>
            <a:off x="9453563" y="3160713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1" name="椭圆 184"/>
          <p:cNvSpPr>
            <a:spLocks noChangeArrowheads="1"/>
          </p:cNvSpPr>
          <p:nvPr/>
        </p:nvSpPr>
        <p:spPr bwMode="auto">
          <a:xfrm>
            <a:off x="9632950" y="3160713"/>
            <a:ext cx="142875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2" name="椭圆 185"/>
          <p:cNvSpPr>
            <a:spLocks noChangeArrowheads="1"/>
          </p:cNvSpPr>
          <p:nvPr/>
        </p:nvSpPr>
        <p:spPr bwMode="auto">
          <a:xfrm>
            <a:off x="9810750" y="3160713"/>
            <a:ext cx="144463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3" name="椭圆 186"/>
          <p:cNvSpPr>
            <a:spLocks noChangeArrowheads="1"/>
          </p:cNvSpPr>
          <p:nvPr/>
        </p:nvSpPr>
        <p:spPr bwMode="auto">
          <a:xfrm>
            <a:off x="9990138" y="3160713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4" name="椭圆 187"/>
          <p:cNvSpPr>
            <a:spLocks noChangeArrowheads="1"/>
          </p:cNvSpPr>
          <p:nvPr/>
        </p:nvSpPr>
        <p:spPr bwMode="auto">
          <a:xfrm>
            <a:off x="10167938" y="3160713"/>
            <a:ext cx="144462" cy="144462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5" name="椭圆 188"/>
          <p:cNvSpPr>
            <a:spLocks noChangeArrowheads="1"/>
          </p:cNvSpPr>
          <p:nvPr/>
        </p:nvSpPr>
        <p:spPr bwMode="auto">
          <a:xfrm>
            <a:off x="8559800" y="33432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6" name="椭圆 189"/>
          <p:cNvSpPr>
            <a:spLocks noChangeArrowheads="1"/>
          </p:cNvSpPr>
          <p:nvPr/>
        </p:nvSpPr>
        <p:spPr bwMode="auto">
          <a:xfrm>
            <a:off x="8737600" y="3343275"/>
            <a:ext cx="144463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7" name="椭圆 190"/>
          <p:cNvSpPr>
            <a:spLocks noChangeArrowheads="1"/>
          </p:cNvSpPr>
          <p:nvPr/>
        </p:nvSpPr>
        <p:spPr bwMode="auto">
          <a:xfrm>
            <a:off x="8916988" y="3343275"/>
            <a:ext cx="144462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8" name="椭圆 191"/>
          <p:cNvSpPr>
            <a:spLocks noChangeArrowheads="1"/>
          </p:cNvSpPr>
          <p:nvPr/>
        </p:nvSpPr>
        <p:spPr bwMode="auto">
          <a:xfrm>
            <a:off x="9096375" y="3343275"/>
            <a:ext cx="142875" cy="144463"/>
          </a:xfrm>
          <a:prstGeom prst="ellipse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49" name="椭圆 192"/>
          <p:cNvSpPr>
            <a:spLocks noChangeArrowheads="1"/>
          </p:cNvSpPr>
          <p:nvPr/>
        </p:nvSpPr>
        <p:spPr bwMode="auto">
          <a:xfrm>
            <a:off x="9274175" y="3343275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0" name="椭圆 193"/>
          <p:cNvSpPr>
            <a:spLocks noChangeArrowheads="1"/>
          </p:cNvSpPr>
          <p:nvPr/>
        </p:nvSpPr>
        <p:spPr bwMode="auto">
          <a:xfrm>
            <a:off x="9453563" y="3343275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1" name="椭圆 194"/>
          <p:cNvSpPr>
            <a:spLocks noChangeArrowheads="1"/>
          </p:cNvSpPr>
          <p:nvPr/>
        </p:nvSpPr>
        <p:spPr bwMode="auto">
          <a:xfrm>
            <a:off x="9632950" y="3343275"/>
            <a:ext cx="142875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2" name="椭圆 195"/>
          <p:cNvSpPr>
            <a:spLocks noChangeArrowheads="1"/>
          </p:cNvSpPr>
          <p:nvPr/>
        </p:nvSpPr>
        <p:spPr bwMode="auto">
          <a:xfrm>
            <a:off x="9810750" y="3343275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3" name="椭圆 196"/>
          <p:cNvSpPr>
            <a:spLocks noChangeArrowheads="1"/>
          </p:cNvSpPr>
          <p:nvPr/>
        </p:nvSpPr>
        <p:spPr bwMode="auto">
          <a:xfrm>
            <a:off x="9990138" y="3343275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4" name="椭圆 197"/>
          <p:cNvSpPr>
            <a:spLocks noChangeArrowheads="1"/>
          </p:cNvSpPr>
          <p:nvPr/>
        </p:nvSpPr>
        <p:spPr bwMode="auto">
          <a:xfrm>
            <a:off x="10167938" y="3343275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5" name="椭圆 198"/>
          <p:cNvSpPr>
            <a:spLocks noChangeArrowheads="1"/>
          </p:cNvSpPr>
          <p:nvPr/>
        </p:nvSpPr>
        <p:spPr bwMode="auto">
          <a:xfrm>
            <a:off x="8559800" y="3524250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6" name="椭圆 199"/>
          <p:cNvSpPr>
            <a:spLocks noChangeArrowheads="1"/>
          </p:cNvSpPr>
          <p:nvPr/>
        </p:nvSpPr>
        <p:spPr bwMode="auto">
          <a:xfrm>
            <a:off x="8737600" y="3524250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7" name="椭圆 200"/>
          <p:cNvSpPr>
            <a:spLocks noChangeArrowheads="1"/>
          </p:cNvSpPr>
          <p:nvPr/>
        </p:nvSpPr>
        <p:spPr bwMode="auto">
          <a:xfrm>
            <a:off x="8916988" y="3524250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8" name="椭圆 201"/>
          <p:cNvSpPr>
            <a:spLocks noChangeArrowheads="1"/>
          </p:cNvSpPr>
          <p:nvPr/>
        </p:nvSpPr>
        <p:spPr bwMode="auto">
          <a:xfrm>
            <a:off x="9096375" y="3524250"/>
            <a:ext cx="142875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59" name="椭圆 202"/>
          <p:cNvSpPr>
            <a:spLocks noChangeArrowheads="1"/>
          </p:cNvSpPr>
          <p:nvPr/>
        </p:nvSpPr>
        <p:spPr bwMode="auto">
          <a:xfrm>
            <a:off x="9274175" y="3524250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0" name="椭圆 203"/>
          <p:cNvSpPr>
            <a:spLocks noChangeArrowheads="1"/>
          </p:cNvSpPr>
          <p:nvPr/>
        </p:nvSpPr>
        <p:spPr bwMode="auto">
          <a:xfrm>
            <a:off x="9453563" y="3524250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1" name="椭圆 204"/>
          <p:cNvSpPr>
            <a:spLocks noChangeArrowheads="1"/>
          </p:cNvSpPr>
          <p:nvPr/>
        </p:nvSpPr>
        <p:spPr bwMode="auto">
          <a:xfrm>
            <a:off x="9632950" y="3524250"/>
            <a:ext cx="142875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2" name="椭圆 205"/>
          <p:cNvSpPr>
            <a:spLocks noChangeArrowheads="1"/>
          </p:cNvSpPr>
          <p:nvPr/>
        </p:nvSpPr>
        <p:spPr bwMode="auto">
          <a:xfrm>
            <a:off x="9810750" y="3524250"/>
            <a:ext cx="144463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3" name="椭圆 206"/>
          <p:cNvSpPr>
            <a:spLocks noChangeArrowheads="1"/>
          </p:cNvSpPr>
          <p:nvPr/>
        </p:nvSpPr>
        <p:spPr bwMode="auto">
          <a:xfrm>
            <a:off x="9990138" y="3524250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4" name="椭圆 207"/>
          <p:cNvSpPr>
            <a:spLocks noChangeArrowheads="1"/>
          </p:cNvSpPr>
          <p:nvPr/>
        </p:nvSpPr>
        <p:spPr bwMode="auto">
          <a:xfrm>
            <a:off x="10167938" y="3524250"/>
            <a:ext cx="144462" cy="144463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5" name="椭圆 208"/>
          <p:cNvSpPr>
            <a:spLocks noChangeArrowheads="1"/>
          </p:cNvSpPr>
          <p:nvPr/>
        </p:nvSpPr>
        <p:spPr bwMode="auto">
          <a:xfrm>
            <a:off x="8559800" y="3706813"/>
            <a:ext cx="144463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6" name="椭圆 209"/>
          <p:cNvSpPr>
            <a:spLocks noChangeArrowheads="1"/>
          </p:cNvSpPr>
          <p:nvPr/>
        </p:nvSpPr>
        <p:spPr bwMode="auto">
          <a:xfrm>
            <a:off x="8737600" y="3706813"/>
            <a:ext cx="144463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7" name="椭圆 210"/>
          <p:cNvSpPr>
            <a:spLocks noChangeArrowheads="1"/>
          </p:cNvSpPr>
          <p:nvPr/>
        </p:nvSpPr>
        <p:spPr bwMode="auto">
          <a:xfrm>
            <a:off x="8916988" y="3706813"/>
            <a:ext cx="144462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8" name="椭圆 211"/>
          <p:cNvSpPr>
            <a:spLocks noChangeArrowheads="1"/>
          </p:cNvSpPr>
          <p:nvPr/>
        </p:nvSpPr>
        <p:spPr bwMode="auto">
          <a:xfrm>
            <a:off x="9096375" y="3706813"/>
            <a:ext cx="142875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69" name="椭圆 212"/>
          <p:cNvSpPr>
            <a:spLocks noChangeArrowheads="1"/>
          </p:cNvSpPr>
          <p:nvPr/>
        </p:nvSpPr>
        <p:spPr bwMode="auto">
          <a:xfrm>
            <a:off x="9274175" y="3706813"/>
            <a:ext cx="144463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0" name="椭圆 213"/>
          <p:cNvSpPr>
            <a:spLocks noChangeArrowheads="1"/>
          </p:cNvSpPr>
          <p:nvPr/>
        </p:nvSpPr>
        <p:spPr bwMode="auto">
          <a:xfrm>
            <a:off x="9453563" y="3706813"/>
            <a:ext cx="144462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1" name="椭圆 214"/>
          <p:cNvSpPr>
            <a:spLocks noChangeArrowheads="1"/>
          </p:cNvSpPr>
          <p:nvPr/>
        </p:nvSpPr>
        <p:spPr bwMode="auto">
          <a:xfrm>
            <a:off x="9632950" y="3706813"/>
            <a:ext cx="142875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2" name="椭圆 215"/>
          <p:cNvSpPr>
            <a:spLocks noChangeArrowheads="1"/>
          </p:cNvSpPr>
          <p:nvPr/>
        </p:nvSpPr>
        <p:spPr bwMode="auto">
          <a:xfrm>
            <a:off x="9810750" y="3706813"/>
            <a:ext cx="144463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3" name="椭圆 216"/>
          <p:cNvSpPr>
            <a:spLocks noChangeArrowheads="1"/>
          </p:cNvSpPr>
          <p:nvPr/>
        </p:nvSpPr>
        <p:spPr bwMode="auto">
          <a:xfrm>
            <a:off x="9990138" y="3706813"/>
            <a:ext cx="144462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4" name="椭圆 217"/>
          <p:cNvSpPr>
            <a:spLocks noChangeArrowheads="1"/>
          </p:cNvSpPr>
          <p:nvPr/>
        </p:nvSpPr>
        <p:spPr bwMode="auto">
          <a:xfrm>
            <a:off x="10167938" y="3706813"/>
            <a:ext cx="144462" cy="144462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5" name="椭圆 218"/>
          <p:cNvSpPr>
            <a:spLocks noChangeArrowheads="1"/>
          </p:cNvSpPr>
          <p:nvPr/>
        </p:nvSpPr>
        <p:spPr bwMode="auto">
          <a:xfrm>
            <a:off x="8559800" y="3889375"/>
            <a:ext cx="144463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6" name="椭圆 219"/>
          <p:cNvSpPr>
            <a:spLocks noChangeArrowheads="1"/>
          </p:cNvSpPr>
          <p:nvPr/>
        </p:nvSpPr>
        <p:spPr bwMode="auto">
          <a:xfrm>
            <a:off x="8737600" y="3889375"/>
            <a:ext cx="144463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7" name="椭圆 220"/>
          <p:cNvSpPr>
            <a:spLocks noChangeArrowheads="1"/>
          </p:cNvSpPr>
          <p:nvPr/>
        </p:nvSpPr>
        <p:spPr bwMode="auto">
          <a:xfrm>
            <a:off x="8916988" y="3889375"/>
            <a:ext cx="144462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8" name="椭圆 221"/>
          <p:cNvSpPr>
            <a:spLocks noChangeArrowheads="1"/>
          </p:cNvSpPr>
          <p:nvPr/>
        </p:nvSpPr>
        <p:spPr bwMode="auto">
          <a:xfrm>
            <a:off x="9096375" y="3889375"/>
            <a:ext cx="142875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79" name="椭圆 222"/>
          <p:cNvSpPr>
            <a:spLocks noChangeArrowheads="1"/>
          </p:cNvSpPr>
          <p:nvPr/>
        </p:nvSpPr>
        <p:spPr bwMode="auto">
          <a:xfrm>
            <a:off x="9274175" y="3889375"/>
            <a:ext cx="144463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0" name="椭圆 223"/>
          <p:cNvSpPr>
            <a:spLocks noChangeArrowheads="1"/>
          </p:cNvSpPr>
          <p:nvPr/>
        </p:nvSpPr>
        <p:spPr bwMode="auto">
          <a:xfrm>
            <a:off x="9453563" y="3889375"/>
            <a:ext cx="144462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1" name="椭圆 224"/>
          <p:cNvSpPr>
            <a:spLocks noChangeArrowheads="1"/>
          </p:cNvSpPr>
          <p:nvPr/>
        </p:nvSpPr>
        <p:spPr bwMode="auto">
          <a:xfrm>
            <a:off x="9632950" y="3889375"/>
            <a:ext cx="142875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2" name="椭圆 225"/>
          <p:cNvSpPr>
            <a:spLocks noChangeArrowheads="1"/>
          </p:cNvSpPr>
          <p:nvPr/>
        </p:nvSpPr>
        <p:spPr bwMode="auto">
          <a:xfrm>
            <a:off x="9810750" y="3889375"/>
            <a:ext cx="144463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3" name="椭圆 226"/>
          <p:cNvSpPr>
            <a:spLocks noChangeArrowheads="1"/>
          </p:cNvSpPr>
          <p:nvPr/>
        </p:nvSpPr>
        <p:spPr bwMode="auto">
          <a:xfrm>
            <a:off x="9990138" y="3889375"/>
            <a:ext cx="144462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4" name="椭圆 227"/>
          <p:cNvSpPr>
            <a:spLocks noChangeArrowheads="1"/>
          </p:cNvSpPr>
          <p:nvPr/>
        </p:nvSpPr>
        <p:spPr bwMode="auto">
          <a:xfrm>
            <a:off x="10167938" y="3889375"/>
            <a:ext cx="144462" cy="142875"/>
          </a:xfrm>
          <a:prstGeom prst="ellipse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219FD2"/>
              </a:solidFill>
            </a:endParaRPr>
          </a:p>
        </p:txBody>
      </p:sp>
      <p:sp>
        <p:nvSpPr>
          <p:cNvPr id="11385" name="矩形 229"/>
          <p:cNvSpPr>
            <a:spLocks noChangeArrowheads="1"/>
          </p:cNvSpPr>
          <p:nvPr/>
        </p:nvSpPr>
        <p:spPr bwMode="auto">
          <a:xfrm>
            <a:off x="1133475" y="4954588"/>
            <a:ext cx="28860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1386" name="矩形 230"/>
          <p:cNvSpPr>
            <a:spLocks noChangeArrowheads="1"/>
          </p:cNvSpPr>
          <p:nvPr/>
        </p:nvSpPr>
        <p:spPr bwMode="auto">
          <a:xfrm>
            <a:off x="4591050" y="4954588"/>
            <a:ext cx="28860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1387" name="矩形 231"/>
          <p:cNvSpPr>
            <a:spLocks noChangeArrowheads="1"/>
          </p:cNvSpPr>
          <p:nvPr/>
        </p:nvSpPr>
        <p:spPr bwMode="auto">
          <a:xfrm>
            <a:off x="8547100" y="4968875"/>
            <a:ext cx="28860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1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2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3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4" name="任意多边形 23"/>
          <p:cNvSpPr>
            <a:spLocks noChangeArrowheads="1"/>
          </p:cNvSpPr>
          <p:nvPr/>
        </p:nvSpPr>
        <p:spPr bwMode="auto">
          <a:xfrm>
            <a:off x="2784475" y="3544888"/>
            <a:ext cx="2492375" cy="2493962"/>
          </a:xfrm>
          <a:custGeom>
            <a:avLst/>
            <a:gdLst>
              <a:gd name="T0" fmla="*/ 1769098 w 2493882"/>
              <a:gd name="T1" fmla="*/ 397634 h 2493882"/>
              <a:gd name="T2" fmla="*/ 1962966 w 2493882"/>
              <a:gd name="T3" fmla="*/ 234848 h 2493882"/>
              <a:gd name="T4" fmla="*/ 2117843 w 2493882"/>
              <a:gd name="T5" fmla="*/ 364888 h 2493882"/>
              <a:gd name="T6" fmla="*/ 1991297 w 2493882"/>
              <a:gd name="T7" fmla="*/ 584199 h 2493882"/>
              <a:gd name="T8" fmla="*/ 2192363 w 2493882"/>
              <a:gd name="T9" fmla="*/ 932678 h 2493882"/>
              <a:gd name="T10" fmla="*/ 2445444 w 2493882"/>
              <a:gd name="T11" fmla="*/ 932671 h 2493882"/>
              <a:gd name="T12" fmla="*/ 2480552 w 2493882"/>
              <a:gd name="T13" fmla="*/ 1131904 h 2493882"/>
              <a:gd name="T14" fmla="*/ 2242732 w 2493882"/>
              <a:gd name="T15" fmla="*/ 1218512 h 2493882"/>
              <a:gd name="T16" fmla="*/ 2172902 w 2493882"/>
              <a:gd name="T17" fmla="*/ 1614788 h 2493882"/>
              <a:gd name="T18" fmla="*/ 2366778 w 2493882"/>
              <a:gd name="T19" fmla="*/ 1777564 h 2493882"/>
              <a:gd name="T20" fmla="*/ 2265688 w 2493882"/>
              <a:gd name="T21" fmla="*/ 1952767 h 2493882"/>
              <a:gd name="T22" fmla="*/ 2027872 w 2493882"/>
              <a:gd name="T23" fmla="*/ 1866147 h 2493882"/>
              <a:gd name="T24" fmla="*/ 1719820 w 2493882"/>
              <a:gd name="T25" fmla="*/ 2124797 h 2493882"/>
              <a:gd name="T26" fmla="*/ 1763775 w 2493882"/>
              <a:gd name="T27" fmla="*/ 2374191 h 2493882"/>
              <a:gd name="T28" fmla="*/ 1573788 w 2493882"/>
              <a:gd name="T29" fmla="*/ 2443384 h 2493882"/>
              <a:gd name="T30" fmla="*/ 1447254 w 2493882"/>
              <a:gd name="T31" fmla="*/ 2224066 h 2493882"/>
              <a:gd name="T32" fmla="*/ 1045121 w 2493882"/>
              <a:gd name="T33" fmla="*/ 2224066 h 2493882"/>
              <a:gd name="T34" fmla="*/ 918587 w 2493882"/>
              <a:gd name="T35" fmla="*/ 2443384 h 2493882"/>
              <a:gd name="T36" fmla="*/ 728600 w 2493882"/>
              <a:gd name="T37" fmla="*/ 2374191 h 2493882"/>
              <a:gd name="T38" fmla="*/ 772555 w 2493882"/>
              <a:gd name="T39" fmla="*/ 2124797 h 2493882"/>
              <a:gd name="T40" fmla="*/ 464503 w 2493882"/>
              <a:gd name="T41" fmla="*/ 1866147 h 2493882"/>
              <a:gd name="T42" fmla="*/ 226687 w 2493882"/>
              <a:gd name="T43" fmla="*/ 1952767 h 2493882"/>
              <a:gd name="T44" fmla="*/ 125597 w 2493882"/>
              <a:gd name="T45" fmla="*/ 1777564 h 2493882"/>
              <a:gd name="T46" fmla="*/ 319473 w 2493882"/>
              <a:gd name="T47" fmla="*/ 1614788 h 2493882"/>
              <a:gd name="T48" fmla="*/ 249643 w 2493882"/>
              <a:gd name="T49" fmla="*/ 1218512 h 2493882"/>
              <a:gd name="T50" fmla="*/ 11823 w 2493882"/>
              <a:gd name="T51" fmla="*/ 1131904 h 2493882"/>
              <a:gd name="T52" fmla="*/ 46931 w 2493882"/>
              <a:gd name="T53" fmla="*/ 932671 h 2493882"/>
              <a:gd name="T54" fmla="*/ 300012 w 2493882"/>
              <a:gd name="T55" fmla="*/ 932678 h 2493882"/>
              <a:gd name="T56" fmla="*/ 501078 w 2493882"/>
              <a:gd name="T57" fmla="*/ 584199 h 2493882"/>
              <a:gd name="T58" fmla="*/ 374532 w 2493882"/>
              <a:gd name="T59" fmla="*/ 364888 h 2493882"/>
              <a:gd name="T60" fmla="*/ 529409 w 2493882"/>
              <a:gd name="T61" fmla="*/ 234848 h 2493882"/>
              <a:gd name="T62" fmla="*/ 723277 w 2493882"/>
              <a:gd name="T63" fmla="*/ 397634 h 2493882"/>
              <a:gd name="T64" fmla="*/ 1101158 w 2493882"/>
              <a:gd name="T65" fmla="*/ 260008 h 2493882"/>
              <a:gd name="T66" fmla="*/ 1145099 w 2493882"/>
              <a:gd name="T67" fmla="*/ 10612 h 2493882"/>
              <a:gd name="T68" fmla="*/ 1347276 w 2493882"/>
              <a:gd name="T69" fmla="*/ 10612 h 2493882"/>
              <a:gd name="T70" fmla="*/ 1391217 w 2493882"/>
              <a:gd name="T71" fmla="*/ 260008 h 2493882"/>
              <a:gd name="T72" fmla="*/ 1769098 w 2493882"/>
              <a:gd name="T73" fmla="*/ 397634 h 24938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93882"/>
              <a:gd name="T112" fmla="*/ 0 h 2493882"/>
              <a:gd name="T113" fmla="*/ 2493882 w 2493882"/>
              <a:gd name="T114" fmla="*/ 2493882 h 24938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rgbClr val="38562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533131" tIns="615930" rIns="533131" bIns="65954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TEXT</a:t>
            </a:r>
            <a:endParaRPr lang="zh-CN" altLang="en-US" sz="2500">
              <a:solidFill>
                <a:srgbClr val="FFFFFF"/>
              </a:solidFill>
            </a:endParaRPr>
          </a:p>
        </p:txBody>
      </p:sp>
      <p:sp>
        <p:nvSpPr>
          <p:cNvPr id="12295" name="任意多边形 24"/>
          <p:cNvSpPr>
            <a:spLocks noChangeArrowheads="1"/>
          </p:cNvSpPr>
          <p:nvPr/>
        </p:nvSpPr>
        <p:spPr bwMode="auto">
          <a:xfrm>
            <a:off x="1333500" y="2955925"/>
            <a:ext cx="1812925" cy="1812925"/>
          </a:xfrm>
          <a:custGeom>
            <a:avLst/>
            <a:gdLst>
              <a:gd name="T0" fmla="*/ 1356516 w 1813732"/>
              <a:gd name="T1" fmla="*/ 459168 h 1813732"/>
              <a:gd name="T2" fmla="*/ 1623983 w 1813732"/>
              <a:gd name="T3" fmla="*/ 378558 h 1813732"/>
              <a:gd name="T4" fmla="*/ 1722401 w 1813732"/>
              <a:gd name="T5" fmla="*/ 549024 h 1813732"/>
              <a:gd name="T6" fmla="*/ 1518858 w 1813732"/>
              <a:gd name="T7" fmla="*/ 740352 h 1813732"/>
              <a:gd name="T8" fmla="*/ 1518858 w 1813732"/>
              <a:gd name="T9" fmla="*/ 1072573 h 1813732"/>
              <a:gd name="T10" fmla="*/ 1722401 w 1813732"/>
              <a:gd name="T11" fmla="*/ 1263901 h 1813732"/>
              <a:gd name="T12" fmla="*/ 1623983 w 1813732"/>
              <a:gd name="T13" fmla="*/ 1434367 h 1813732"/>
              <a:gd name="T14" fmla="*/ 1356516 w 1813732"/>
              <a:gd name="T15" fmla="*/ 1353757 h 1813732"/>
              <a:gd name="T16" fmla="*/ 1068805 w 1813732"/>
              <a:gd name="T17" fmla="*/ 1519867 h 1813732"/>
              <a:gd name="T18" fmla="*/ 1004881 w 1813732"/>
              <a:gd name="T19" fmla="*/ 1791806 h 1813732"/>
              <a:gd name="T20" fmla="*/ 808044 w 1813732"/>
              <a:gd name="T21" fmla="*/ 1791806 h 1813732"/>
              <a:gd name="T22" fmla="*/ 744121 w 1813732"/>
              <a:gd name="T23" fmla="*/ 1519867 h 1813732"/>
              <a:gd name="T24" fmla="*/ 456410 w 1813732"/>
              <a:gd name="T25" fmla="*/ 1353757 h 1813732"/>
              <a:gd name="T26" fmla="*/ 188942 w 1813732"/>
              <a:gd name="T27" fmla="*/ 1434367 h 1813732"/>
              <a:gd name="T28" fmla="*/ 90524 w 1813732"/>
              <a:gd name="T29" fmla="*/ 1263901 h 1813732"/>
              <a:gd name="T30" fmla="*/ 294067 w 1813732"/>
              <a:gd name="T31" fmla="*/ 1072573 h 1813732"/>
              <a:gd name="T32" fmla="*/ 294067 w 1813732"/>
              <a:gd name="T33" fmla="*/ 740352 h 1813732"/>
              <a:gd name="T34" fmla="*/ 90524 w 1813732"/>
              <a:gd name="T35" fmla="*/ 549024 h 1813732"/>
              <a:gd name="T36" fmla="*/ 188942 w 1813732"/>
              <a:gd name="T37" fmla="*/ 378558 h 1813732"/>
              <a:gd name="T38" fmla="*/ 456409 w 1813732"/>
              <a:gd name="T39" fmla="*/ 459168 h 1813732"/>
              <a:gd name="T40" fmla="*/ 744120 w 1813732"/>
              <a:gd name="T41" fmla="*/ 293058 h 1813732"/>
              <a:gd name="T42" fmla="*/ 808044 w 1813732"/>
              <a:gd name="T43" fmla="*/ 21119 h 1813732"/>
              <a:gd name="T44" fmla="*/ 1004881 w 1813732"/>
              <a:gd name="T45" fmla="*/ 21119 h 1813732"/>
              <a:gd name="T46" fmla="*/ 1068804 w 1813732"/>
              <a:gd name="T47" fmla="*/ 293058 h 1813732"/>
              <a:gd name="T48" fmla="*/ 1356515 w 1813732"/>
              <a:gd name="T49" fmla="*/ 459168 h 1813732"/>
              <a:gd name="T50" fmla="*/ 1356516 w 1813732"/>
              <a:gd name="T51" fmla="*/ 459168 h 18137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3732"/>
              <a:gd name="T79" fmla="*/ 0 h 1813732"/>
              <a:gd name="T80" fmla="*/ 1813732 w 1813732"/>
              <a:gd name="T81" fmla="*/ 1813732 h 181373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88362" tIns="491122" rIns="488362" bIns="49112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TEXT</a:t>
            </a:r>
            <a:endParaRPr lang="zh-CN" altLang="en-US" sz="2500">
              <a:solidFill>
                <a:srgbClr val="FFFFFF"/>
              </a:solidFill>
            </a:endParaRPr>
          </a:p>
        </p:txBody>
      </p:sp>
      <p:sp>
        <p:nvSpPr>
          <p:cNvPr id="12296" name="任意多边形 25"/>
          <p:cNvSpPr>
            <a:spLocks noChangeArrowheads="1"/>
          </p:cNvSpPr>
          <p:nvPr/>
        </p:nvSpPr>
        <p:spPr bwMode="auto">
          <a:xfrm>
            <a:off x="2149475" y="1504950"/>
            <a:ext cx="2176463" cy="2176463"/>
          </a:xfrm>
          <a:custGeom>
            <a:avLst/>
            <a:gdLst>
              <a:gd name="T0" fmla="*/ 1628532 w 1777087"/>
              <a:gd name="T1" fmla="*/ 551243 h 1777087"/>
              <a:gd name="T2" fmla="*/ 1949633 w 1777087"/>
              <a:gd name="T3" fmla="*/ 454469 h 1777087"/>
              <a:gd name="T4" fmla="*/ 2067787 w 1777087"/>
              <a:gd name="T5" fmla="*/ 659116 h 1777087"/>
              <a:gd name="T6" fmla="*/ 1823428 w 1777087"/>
              <a:gd name="T7" fmla="*/ 888812 h 1777087"/>
              <a:gd name="T8" fmla="*/ 1823428 w 1777087"/>
              <a:gd name="T9" fmla="*/ 1287651 h 1777087"/>
              <a:gd name="T10" fmla="*/ 2067787 w 1777087"/>
              <a:gd name="T11" fmla="*/ 1517347 h 1777087"/>
              <a:gd name="T12" fmla="*/ 1949633 w 1777087"/>
              <a:gd name="T13" fmla="*/ 1721994 h 1777087"/>
              <a:gd name="T14" fmla="*/ 1628532 w 1777087"/>
              <a:gd name="T15" fmla="*/ 1625220 h 1777087"/>
              <a:gd name="T16" fmla="*/ 1283127 w 1777087"/>
              <a:gd name="T17" fmla="*/ 1824639 h 1777087"/>
              <a:gd name="T18" fmla="*/ 1206385 w 1777087"/>
              <a:gd name="T19" fmla="*/ 2151110 h 1777087"/>
              <a:gd name="T20" fmla="*/ 970078 w 1777087"/>
              <a:gd name="T21" fmla="*/ 2151110 h 1777087"/>
              <a:gd name="T22" fmla="*/ 893336 w 1777087"/>
              <a:gd name="T23" fmla="*/ 1824640 h 1777087"/>
              <a:gd name="T24" fmla="*/ 547931 w 1777087"/>
              <a:gd name="T25" fmla="*/ 1625221 h 1777087"/>
              <a:gd name="T26" fmla="*/ 226830 w 1777087"/>
              <a:gd name="T27" fmla="*/ 1721994 h 1777087"/>
              <a:gd name="T28" fmla="*/ 108676 w 1777087"/>
              <a:gd name="T29" fmla="*/ 1517347 h 1777087"/>
              <a:gd name="T30" fmla="*/ 353035 w 1777087"/>
              <a:gd name="T31" fmla="*/ 1287651 h 1777087"/>
              <a:gd name="T32" fmla="*/ 353035 w 1777087"/>
              <a:gd name="T33" fmla="*/ 888812 h 1777087"/>
              <a:gd name="T34" fmla="*/ 108676 w 1777087"/>
              <a:gd name="T35" fmla="*/ 659116 h 1777087"/>
              <a:gd name="T36" fmla="*/ 226830 w 1777087"/>
              <a:gd name="T37" fmla="*/ 454469 h 1777087"/>
              <a:gd name="T38" fmla="*/ 547931 w 1777087"/>
              <a:gd name="T39" fmla="*/ 551243 h 1777087"/>
              <a:gd name="T40" fmla="*/ 893336 w 1777087"/>
              <a:gd name="T41" fmla="*/ 351824 h 1777087"/>
              <a:gd name="T42" fmla="*/ 970078 w 1777087"/>
              <a:gd name="T43" fmla="*/ 25353 h 1777087"/>
              <a:gd name="T44" fmla="*/ 1206385 w 1777087"/>
              <a:gd name="T45" fmla="*/ 25353 h 1777087"/>
              <a:gd name="T46" fmla="*/ 1283127 w 1777087"/>
              <a:gd name="T47" fmla="*/ 351823 h 1777087"/>
              <a:gd name="T48" fmla="*/ 1628532 w 1777087"/>
              <a:gd name="T49" fmla="*/ 551242 h 1777087"/>
              <a:gd name="T50" fmla="*/ 1628532 w 1777087"/>
              <a:gd name="T51" fmla="*/ 551243 h 177708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77087"/>
              <a:gd name="T79" fmla="*/ 0 h 1777087"/>
              <a:gd name="T80" fmla="*/ 1777087 w 1777087"/>
              <a:gd name="T81" fmla="*/ 1777087 h 177708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21214" tIns="621214" rIns="621212" bIns="62121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TEXT</a:t>
            </a:r>
            <a:endParaRPr lang="zh-CN" altLang="en-US" sz="2500">
              <a:solidFill>
                <a:srgbClr val="FFFFFF"/>
              </a:solidFill>
            </a:endParaRPr>
          </a:p>
        </p:txBody>
      </p:sp>
      <p:sp>
        <p:nvSpPr>
          <p:cNvPr id="12297" name="环形箭头 26"/>
          <p:cNvSpPr>
            <a:spLocks noChangeArrowheads="1"/>
          </p:cNvSpPr>
          <p:nvPr/>
        </p:nvSpPr>
        <p:spPr bwMode="auto">
          <a:xfrm>
            <a:off x="2595563" y="3167063"/>
            <a:ext cx="3192462" cy="3192462"/>
          </a:xfrm>
          <a:custGeom>
            <a:avLst/>
            <a:gdLst>
              <a:gd name="T0" fmla="*/ 3019389 w 21600"/>
              <a:gd name="T1" fmla="*/ 873345 h 21600"/>
              <a:gd name="T2" fmla="*/ 1439416 w 21600"/>
              <a:gd name="T3" fmla="*/ 82768 h 21600"/>
              <a:gd name="T4" fmla="*/ 2885927 w 21600"/>
              <a:gd name="T5" fmla="*/ 941037 h 21600"/>
              <a:gd name="T6" fmla="*/ 3077474 w 21600"/>
              <a:gd name="T7" fmla="*/ 2932927 h 21600"/>
              <a:gd name="T8" fmla="*/ 2408240 w 21600"/>
              <a:gd name="T9" fmla="*/ 2967216 h 21600"/>
              <a:gd name="T10" fmla="*/ 2373950 w 21600"/>
              <a:gd name="T11" fmla="*/ 229798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66" y="17357"/>
                </a:moveTo>
                <a:cubicBezTo>
                  <a:pt x="19689" y="15558"/>
                  <a:pt x="20588" y="13222"/>
                  <a:pt x="20588" y="10800"/>
                </a:cubicBezTo>
                <a:cubicBezTo>
                  <a:pt x="20588" y="5394"/>
                  <a:pt x="16205" y="1012"/>
                  <a:pt x="10800" y="1012"/>
                </a:cubicBezTo>
                <a:cubicBezTo>
                  <a:pt x="10463" y="1011"/>
                  <a:pt x="10126" y="1029"/>
                  <a:pt x="9791" y="1064"/>
                </a:cubicBezTo>
                <a:lnTo>
                  <a:pt x="9686" y="57"/>
                </a:lnTo>
                <a:cubicBezTo>
                  <a:pt x="10056" y="19"/>
                  <a:pt x="10428" y="0"/>
                  <a:pt x="10799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72"/>
                  <a:pt x="20608" y="16050"/>
                  <a:pt x="18818" y="18035"/>
                </a:cubicBezTo>
                <a:lnTo>
                  <a:pt x="20822" y="19844"/>
                </a:lnTo>
                <a:lnTo>
                  <a:pt x="16294" y="20076"/>
                </a:lnTo>
                <a:lnTo>
                  <a:pt x="16062" y="15548"/>
                </a:lnTo>
                <a:lnTo>
                  <a:pt x="18066" y="1735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形状 27"/>
          <p:cNvSpPr>
            <a:spLocks noChangeArrowheads="1"/>
          </p:cNvSpPr>
          <p:nvPr/>
        </p:nvSpPr>
        <p:spPr bwMode="auto">
          <a:xfrm>
            <a:off x="1011238" y="2552700"/>
            <a:ext cx="2319337" cy="2319338"/>
          </a:xfrm>
          <a:custGeom>
            <a:avLst/>
            <a:gdLst>
              <a:gd name="T0" fmla="*/ 2153010 w 21600"/>
              <a:gd name="T1" fmla="*/ 1757865 h 21600"/>
              <a:gd name="T2" fmla="*/ 740899 w 21600"/>
              <a:gd name="T3" fmla="*/ 158703 h 21600"/>
              <a:gd name="T4" fmla="*/ 2024910 w 21600"/>
              <a:gd name="T5" fmla="*/ 1680768 h 21600"/>
              <a:gd name="T6" fmla="*/ -284011 w 21600"/>
              <a:gd name="T7" fmla="*/ 1290561 h 21600"/>
              <a:gd name="T8" fmla="*/ 46172 w 21600"/>
              <a:gd name="T9" fmla="*/ 894341 h 21600"/>
              <a:gd name="T10" fmla="*/ 442392 w 21600"/>
              <a:gd name="T11" fmla="*/ 12246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31" y="11649"/>
                </a:moveTo>
                <a:cubicBezTo>
                  <a:pt x="1870" y="16495"/>
                  <a:pt x="5933" y="20207"/>
                  <a:pt x="10800" y="20207"/>
                </a:cubicBezTo>
                <a:cubicBezTo>
                  <a:pt x="15995" y="20207"/>
                  <a:pt x="20207" y="15995"/>
                  <a:pt x="20207" y="10800"/>
                </a:cubicBezTo>
                <a:cubicBezTo>
                  <a:pt x="20207" y="5604"/>
                  <a:pt x="15995" y="1393"/>
                  <a:pt x="10800" y="1393"/>
                </a:cubicBezTo>
                <a:cubicBezTo>
                  <a:pt x="9553" y="1392"/>
                  <a:pt x="8319" y="1640"/>
                  <a:pt x="7169" y="2121"/>
                </a:cubicBezTo>
                <a:lnTo>
                  <a:pt x="6631" y="836"/>
                </a:lnTo>
                <a:cubicBezTo>
                  <a:pt x="7951" y="284"/>
                  <a:pt x="9368" y="0"/>
                  <a:pt x="10799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5213" y="21600"/>
                  <a:pt x="548" y="17339"/>
                  <a:pt x="44" y="11775"/>
                </a:cubicBezTo>
                <a:lnTo>
                  <a:pt x="-2645" y="12019"/>
                </a:lnTo>
                <a:lnTo>
                  <a:pt x="430" y="8329"/>
                </a:lnTo>
                <a:lnTo>
                  <a:pt x="4120" y="11405"/>
                </a:lnTo>
                <a:lnTo>
                  <a:pt x="1431" y="116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环形箭头 28"/>
          <p:cNvSpPr>
            <a:spLocks noChangeArrowheads="1"/>
          </p:cNvSpPr>
          <p:nvPr/>
        </p:nvSpPr>
        <p:spPr bwMode="auto">
          <a:xfrm>
            <a:off x="1936750" y="1314450"/>
            <a:ext cx="2501900" cy="2500313"/>
          </a:xfrm>
          <a:custGeom>
            <a:avLst/>
            <a:gdLst>
              <a:gd name="T0" fmla="*/ 64748 w 21600"/>
              <a:gd name="T1" fmla="*/ 853116 h 21600"/>
              <a:gd name="T2" fmla="*/ 78995 w 21600"/>
              <a:gd name="T3" fmla="*/ 1349706 h 21600"/>
              <a:gd name="T4" fmla="*/ 206638 w 21600"/>
              <a:gd name="T5" fmla="*/ 900576 h 21600"/>
              <a:gd name="T6" fmla="*/ 86987 w 21600"/>
              <a:gd name="T7" fmla="*/ 206507 h 21600"/>
              <a:gd name="T8" fmla="*/ 634162 w 21600"/>
              <a:gd name="T9" fmla="*/ 176874 h 21600"/>
              <a:gd name="T10" fmla="*/ 663930 w 21600"/>
              <a:gd name="T11" fmla="*/ 7238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3722" y="4450"/>
                </a:moveTo>
                <a:cubicBezTo>
                  <a:pt x="2157" y="6195"/>
                  <a:pt x="1291" y="8456"/>
                  <a:pt x="1292" y="10800"/>
                </a:cubicBezTo>
                <a:cubicBezTo>
                  <a:pt x="1292" y="11069"/>
                  <a:pt x="1303" y="11337"/>
                  <a:pt x="1326" y="11606"/>
                </a:cubicBezTo>
                <a:lnTo>
                  <a:pt x="38" y="11715"/>
                </a:lnTo>
                <a:cubicBezTo>
                  <a:pt x="12" y="11411"/>
                  <a:pt x="0" y="11105"/>
                  <a:pt x="0" y="10800"/>
                </a:cubicBezTo>
                <a:cubicBezTo>
                  <a:pt x="-1" y="8137"/>
                  <a:pt x="983" y="5569"/>
                  <a:pt x="2761" y="3587"/>
                </a:cubicBezTo>
                <a:lnTo>
                  <a:pt x="751" y="1784"/>
                </a:lnTo>
                <a:lnTo>
                  <a:pt x="5475" y="1528"/>
                </a:lnTo>
                <a:lnTo>
                  <a:pt x="5732" y="6253"/>
                </a:lnTo>
                <a:lnTo>
                  <a:pt x="3722" y="44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文本框 9"/>
          <p:cNvSpPr>
            <a:spLocks noChangeArrowheads="1"/>
          </p:cNvSpPr>
          <p:nvPr/>
        </p:nvSpPr>
        <p:spPr bwMode="auto">
          <a:xfrm>
            <a:off x="6629400" y="1733550"/>
            <a:ext cx="50101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E8146"/>
                </a:solidFill>
                <a:sym typeface="Arial" panose="020B0604020202020204" pitchFamily="34" charset="0"/>
              </a:rPr>
              <a:t>在此添加关键字</a:t>
            </a:r>
            <a:endParaRPr lang="en-US" altLang="zh-CN" sz="800">
              <a:solidFill>
                <a:srgbClr val="0E8146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rgbClr val="3F3F3F"/>
                </a:solidFill>
                <a:sym typeface="Arial" panose="020B0604020202020204" pitchFamily="34" charset="0"/>
              </a:rPr>
              <a:t>Lorem ipsum dolor sit amet, consectetuer adipiscing elit. Maecenas porttitor congue massa</a:t>
            </a:r>
            <a:endParaRPr lang="zh-CN" altLang="en-US"/>
          </a:p>
        </p:txBody>
      </p:sp>
      <p:sp>
        <p:nvSpPr>
          <p:cNvPr id="12301" name="矩形 10"/>
          <p:cNvSpPr>
            <a:spLocks noChangeArrowheads="1"/>
          </p:cNvSpPr>
          <p:nvPr/>
        </p:nvSpPr>
        <p:spPr bwMode="auto">
          <a:xfrm>
            <a:off x="6762750" y="3771900"/>
            <a:ext cx="639763" cy="466725"/>
          </a:xfrm>
          <a:prstGeom prst="rect">
            <a:avLst/>
          </a:prstGeom>
          <a:solidFill>
            <a:srgbClr val="38562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2" name="矩形 11"/>
          <p:cNvSpPr>
            <a:spLocks noChangeArrowheads="1"/>
          </p:cNvSpPr>
          <p:nvPr/>
        </p:nvSpPr>
        <p:spPr bwMode="auto">
          <a:xfrm>
            <a:off x="7402513" y="3771900"/>
            <a:ext cx="3598862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3" name="矩形 13"/>
          <p:cNvSpPr>
            <a:spLocks noChangeArrowheads="1"/>
          </p:cNvSpPr>
          <p:nvPr/>
        </p:nvSpPr>
        <p:spPr bwMode="auto">
          <a:xfrm>
            <a:off x="6762750" y="4429125"/>
            <a:ext cx="639763" cy="4667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4" name="矩形 14"/>
          <p:cNvSpPr>
            <a:spLocks noChangeArrowheads="1"/>
          </p:cNvSpPr>
          <p:nvPr/>
        </p:nvSpPr>
        <p:spPr bwMode="auto">
          <a:xfrm>
            <a:off x="7402513" y="4429125"/>
            <a:ext cx="3598862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5" name="矩形 16"/>
          <p:cNvSpPr>
            <a:spLocks noChangeArrowheads="1"/>
          </p:cNvSpPr>
          <p:nvPr/>
        </p:nvSpPr>
        <p:spPr bwMode="auto">
          <a:xfrm>
            <a:off x="6754813" y="5086350"/>
            <a:ext cx="639762" cy="465138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6" name="矩形 17"/>
          <p:cNvSpPr>
            <a:spLocks noChangeArrowheads="1"/>
          </p:cNvSpPr>
          <p:nvPr/>
        </p:nvSpPr>
        <p:spPr bwMode="auto">
          <a:xfrm>
            <a:off x="7392988" y="5086350"/>
            <a:ext cx="3608387" cy="465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7" name="矩形 19"/>
          <p:cNvSpPr>
            <a:spLocks noChangeArrowheads="1"/>
          </p:cNvSpPr>
          <p:nvPr/>
        </p:nvSpPr>
        <p:spPr bwMode="auto">
          <a:xfrm>
            <a:off x="7402513" y="3771900"/>
            <a:ext cx="3598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2308" name="矩形 20"/>
          <p:cNvSpPr>
            <a:spLocks noChangeArrowheads="1"/>
          </p:cNvSpPr>
          <p:nvPr/>
        </p:nvSpPr>
        <p:spPr bwMode="auto">
          <a:xfrm>
            <a:off x="7410450" y="4430713"/>
            <a:ext cx="3590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2309" name="矩形 21"/>
          <p:cNvSpPr>
            <a:spLocks noChangeArrowheads="1"/>
          </p:cNvSpPr>
          <p:nvPr/>
        </p:nvSpPr>
        <p:spPr bwMode="auto">
          <a:xfrm>
            <a:off x="7397750" y="5081588"/>
            <a:ext cx="360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6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7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8" name="任意多边形 5"/>
          <p:cNvSpPr>
            <a:spLocks noChangeArrowheads="1"/>
          </p:cNvSpPr>
          <p:nvPr/>
        </p:nvSpPr>
        <p:spPr bwMode="auto">
          <a:xfrm>
            <a:off x="5434013" y="4402138"/>
            <a:ext cx="1341437" cy="2155825"/>
          </a:xfrm>
          <a:custGeom>
            <a:avLst/>
            <a:gdLst>
              <a:gd name="T0" fmla="*/ 615771 w 1342369"/>
              <a:gd name="T1" fmla="*/ 690 h 2155959"/>
              <a:gd name="T2" fmla="*/ 644270 w 1342369"/>
              <a:gd name="T3" fmla="*/ 7198 h 2155959"/>
              <a:gd name="T4" fmla="*/ 891272 w 1342369"/>
              <a:gd name="T5" fmla="*/ 594413 h 2155959"/>
              <a:gd name="T6" fmla="*/ 1183557 w 1342369"/>
              <a:gd name="T7" fmla="*/ 382191 h 2155959"/>
              <a:gd name="T8" fmla="*/ 1339991 w 1342369"/>
              <a:gd name="T9" fmla="*/ 349225 h 2155959"/>
              <a:gd name="T10" fmla="*/ 1027122 w 1342369"/>
              <a:gd name="T11" fmla="*/ 1080670 h 2155959"/>
              <a:gd name="T12" fmla="*/ 1035969 w 1342369"/>
              <a:gd name="T13" fmla="*/ 2095909 h 2155959"/>
              <a:gd name="T14" fmla="*/ 1045408 w 1342369"/>
              <a:gd name="T15" fmla="*/ 2155825 h 2155959"/>
              <a:gd name="T16" fmla="*/ 543578 w 1342369"/>
              <a:gd name="T17" fmla="*/ 2155825 h 2155959"/>
              <a:gd name="T18" fmla="*/ 544444 w 1342369"/>
              <a:gd name="T19" fmla="*/ 2146716 h 2155959"/>
              <a:gd name="T20" fmla="*/ 586636 w 1342369"/>
              <a:gd name="T21" fmla="*/ 1332039 h 2155959"/>
              <a:gd name="T22" fmla="*/ 137917 w 1342369"/>
              <a:gd name="T23" fmla="*/ 796334 h 2155959"/>
              <a:gd name="T24" fmla="*/ 53525 w 1342369"/>
              <a:gd name="T25" fmla="*/ 608836 h 2155959"/>
              <a:gd name="T26" fmla="*/ 333460 w 1342369"/>
              <a:gd name="T27" fmla="*/ 755125 h 2155959"/>
              <a:gd name="T28" fmla="*/ 39117 w 1342369"/>
              <a:gd name="T29" fmla="*/ 417218 h 2155959"/>
              <a:gd name="T30" fmla="*/ 45292 w 1342369"/>
              <a:gd name="T31" fmla="*/ 264749 h 2155959"/>
              <a:gd name="T32" fmla="*/ 407561 w 1342369"/>
              <a:gd name="T33" fmla="*/ 596474 h 2155959"/>
              <a:gd name="T34" fmla="*/ 189376 w 1342369"/>
              <a:gd name="T35" fmla="*/ 101976 h 2155959"/>
              <a:gd name="T36" fmla="*/ 372569 w 1342369"/>
              <a:gd name="T37" fmla="*/ 242084 h 2155959"/>
              <a:gd name="T38" fmla="*/ 619571 w 1342369"/>
              <a:gd name="T39" fmla="*/ 396614 h 2155959"/>
              <a:gd name="T40" fmla="*/ 615771 w 1342369"/>
              <a:gd name="T41" fmla="*/ 690 h 215595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42369"/>
              <a:gd name="T64" fmla="*/ 0 h 2155959"/>
              <a:gd name="T65" fmla="*/ 1342369 w 1342369"/>
              <a:gd name="T66" fmla="*/ 2155959 h 215595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Freeform 6"/>
          <p:cNvSpPr>
            <a:spLocks noChangeArrowheads="1"/>
          </p:cNvSpPr>
          <p:nvPr/>
        </p:nvSpPr>
        <p:spPr bwMode="auto">
          <a:xfrm>
            <a:off x="5541963" y="2141538"/>
            <a:ext cx="2595562" cy="2455862"/>
          </a:xfrm>
          <a:custGeom>
            <a:avLst/>
            <a:gdLst>
              <a:gd name="T0" fmla="*/ 798634 w 1261"/>
              <a:gd name="T1" fmla="*/ 2441440 h 1192"/>
              <a:gd name="T2" fmla="*/ 1356444 w 1261"/>
              <a:gd name="T3" fmla="*/ 0 h 1192"/>
              <a:gd name="T4" fmla="*/ 1008585 w 1261"/>
              <a:gd name="T5" fmla="*/ 2455862 h 1192"/>
              <a:gd name="T6" fmla="*/ 1224710 w 1261"/>
              <a:gd name="T7" fmla="*/ 1129037 h 1192"/>
              <a:gd name="T8" fmla="*/ 798634 w 1261"/>
              <a:gd name="T9" fmla="*/ 2441440 h 1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1"/>
              <a:gd name="T16" fmla="*/ 0 h 1192"/>
              <a:gd name="T17" fmla="*/ 1261 w 1261"/>
              <a:gd name="T18" fmla="*/ 1192 h 1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Freeform 7"/>
          <p:cNvSpPr>
            <a:spLocks noChangeArrowheads="1"/>
          </p:cNvSpPr>
          <p:nvPr/>
        </p:nvSpPr>
        <p:spPr bwMode="auto">
          <a:xfrm>
            <a:off x="6880225" y="3662363"/>
            <a:ext cx="1920875" cy="1884362"/>
          </a:xfrm>
          <a:custGeom>
            <a:avLst/>
            <a:gdLst>
              <a:gd name="T0" fmla="*/ 0 w 933"/>
              <a:gd name="T1" fmla="*/ 1033825 h 915"/>
              <a:gd name="T2" fmla="*/ 1920875 w 933"/>
              <a:gd name="T3" fmla="*/ 426298 h 915"/>
              <a:gd name="T4" fmla="*/ 76176 w 933"/>
              <a:gd name="T5" fmla="*/ 1186221 h 915"/>
              <a:gd name="T6" fmla="*/ 1084996 w 933"/>
              <a:gd name="T7" fmla="*/ 794933 h 915"/>
              <a:gd name="T8" fmla="*/ 0 w 933"/>
              <a:gd name="T9" fmla="*/ 1033825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"/>
              <a:gd name="T16" fmla="*/ 0 h 915"/>
              <a:gd name="T17" fmla="*/ 933 w 933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8"/>
          <p:cNvSpPr>
            <a:spLocks noChangeArrowheads="1"/>
          </p:cNvSpPr>
          <p:nvPr/>
        </p:nvSpPr>
        <p:spPr bwMode="auto">
          <a:xfrm>
            <a:off x="3400425" y="3268663"/>
            <a:ext cx="1997075" cy="2111375"/>
          </a:xfrm>
          <a:custGeom>
            <a:avLst/>
            <a:gdLst>
              <a:gd name="T0" fmla="*/ 1988840 w 970"/>
              <a:gd name="T1" fmla="*/ 1448094 h 1025"/>
              <a:gd name="T2" fmla="*/ 0 w 970"/>
              <a:gd name="T3" fmla="*/ 1025819 h 1025"/>
              <a:gd name="T4" fmla="*/ 1997075 w 970"/>
              <a:gd name="T5" fmla="*/ 1277124 h 1025"/>
              <a:gd name="T6" fmla="*/ 916184 w 970"/>
              <a:gd name="T7" fmla="*/ 1118514 h 1025"/>
              <a:gd name="T8" fmla="*/ 1988840 w 970"/>
              <a:gd name="T9" fmla="*/ 1448094 h 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0"/>
              <a:gd name="T16" fmla="*/ 0 h 1025"/>
              <a:gd name="T17" fmla="*/ 970 w 970"/>
              <a:gd name="T18" fmla="*/ 1025 h 1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Freeform 9"/>
          <p:cNvSpPr>
            <a:spLocks noChangeArrowheads="1"/>
          </p:cNvSpPr>
          <p:nvPr/>
        </p:nvSpPr>
        <p:spPr bwMode="auto">
          <a:xfrm>
            <a:off x="4402138" y="2327275"/>
            <a:ext cx="1993900" cy="2078038"/>
          </a:xfrm>
          <a:custGeom>
            <a:avLst/>
            <a:gdLst>
              <a:gd name="T0" fmla="*/ 1223530 w 968"/>
              <a:gd name="T1" fmla="*/ 2078038 h 1009"/>
              <a:gd name="T2" fmla="*/ 292494 w 968"/>
              <a:gd name="T3" fmla="*/ 0 h 1009"/>
              <a:gd name="T4" fmla="*/ 1382135 w 968"/>
              <a:gd name="T5" fmla="*/ 1973003 h 1009"/>
              <a:gd name="T6" fmla="*/ 813627 w 968"/>
              <a:gd name="T7" fmla="*/ 891765 h 1009"/>
              <a:gd name="T8" fmla="*/ 1223530 w 968"/>
              <a:gd name="T9" fmla="*/ 2078038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8"/>
              <a:gd name="T16" fmla="*/ 0 h 1009"/>
              <a:gd name="T17" fmla="*/ 968 w 968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矩形 10"/>
          <p:cNvSpPr>
            <a:spLocks noChangeArrowheads="1"/>
          </p:cNvSpPr>
          <p:nvPr/>
        </p:nvSpPr>
        <p:spPr bwMode="auto">
          <a:xfrm>
            <a:off x="387350" y="3714750"/>
            <a:ext cx="3119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WPS Office 2013</a:t>
            </a:r>
            <a:r>
              <a:rPr lang="zh-CN" altLang="en-US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在线模板首页全新升级，更新上百个热门标签让你更方便查找。</a:t>
            </a:r>
          </a:p>
        </p:txBody>
      </p:sp>
      <p:sp>
        <p:nvSpPr>
          <p:cNvPr id="13324" name="矩形 11"/>
          <p:cNvSpPr>
            <a:spLocks noChangeArrowheads="1"/>
          </p:cNvSpPr>
          <p:nvPr/>
        </p:nvSpPr>
        <p:spPr bwMode="auto">
          <a:xfrm>
            <a:off x="1374775" y="2070100"/>
            <a:ext cx="3119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WPS Office 2013</a:t>
            </a:r>
            <a:r>
              <a:rPr lang="zh-CN" altLang="en-US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在线模板首页全新升级，更新上百个热门标签让你更方便查找。</a:t>
            </a:r>
          </a:p>
        </p:txBody>
      </p:sp>
      <p:sp>
        <p:nvSpPr>
          <p:cNvPr id="13325" name="矩形 12"/>
          <p:cNvSpPr>
            <a:spLocks noChangeArrowheads="1"/>
          </p:cNvSpPr>
          <p:nvPr/>
        </p:nvSpPr>
        <p:spPr bwMode="auto">
          <a:xfrm>
            <a:off x="7397750" y="2070100"/>
            <a:ext cx="3119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WPS Office 2013</a:t>
            </a:r>
            <a:r>
              <a:rPr lang="zh-CN" altLang="en-US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在线模板首页全新升级，更新上百个热门标签让你更方便查找。</a:t>
            </a:r>
          </a:p>
        </p:txBody>
      </p:sp>
      <p:sp>
        <p:nvSpPr>
          <p:cNvPr id="13326" name="矩形 13"/>
          <p:cNvSpPr>
            <a:spLocks noChangeArrowheads="1"/>
          </p:cNvSpPr>
          <p:nvPr/>
        </p:nvSpPr>
        <p:spPr bwMode="auto">
          <a:xfrm>
            <a:off x="8801100" y="3902075"/>
            <a:ext cx="3119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WPS Office 2013</a:t>
            </a:r>
            <a:r>
              <a:rPr lang="zh-CN" altLang="en-US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在线模板首页全新升级，更新上百个热门标签让你更方便查找。</a:t>
            </a:r>
          </a:p>
        </p:txBody>
      </p:sp>
      <p:sp>
        <p:nvSpPr>
          <p:cNvPr id="13327" name="任意多边形 16"/>
          <p:cNvSpPr>
            <a:spLocks noChangeArrowheads="1"/>
          </p:cNvSpPr>
          <p:nvPr/>
        </p:nvSpPr>
        <p:spPr bwMode="auto">
          <a:xfrm>
            <a:off x="4686300" y="6480175"/>
            <a:ext cx="3154363" cy="379413"/>
          </a:xfrm>
          <a:custGeom>
            <a:avLst/>
            <a:gdLst>
              <a:gd name="T0" fmla="*/ 1577182 w 3154392"/>
              <a:gd name="T1" fmla="*/ 0 h 301959"/>
              <a:gd name="T2" fmla="*/ 3112278 w 3154392"/>
              <a:gd name="T3" fmla="*/ 346498 h 301959"/>
              <a:gd name="T4" fmla="*/ 3154363 w 3154392"/>
              <a:gd name="T5" fmla="*/ 379413 h 301959"/>
              <a:gd name="T6" fmla="*/ 0 w 3154392"/>
              <a:gd name="T7" fmla="*/ 379413 h 301959"/>
              <a:gd name="T8" fmla="*/ 42085 w 3154392"/>
              <a:gd name="T9" fmla="*/ 346498 h 301959"/>
              <a:gd name="T10" fmla="*/ 1577182 w 3154392"/>
              <a:gd name="T11" fmla="*/ 0 h 3019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54392"/>
              <a:gd name="T19" fmla="*/ 0 h 301959"/>
              <a:gd name="T20" fmla="*/ 3154392 w 3154392"/>
              <a:gd name="T21" fmla="*/ 301959 h 3019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3"/>
          <p:cNvSpPr>
            <a:spLocks noChangeArrowheads="1"/>
          </p:cNvSpPr>
          <p:nvPr/>
        </p:nvSpPr>
        <p:spPr bwMode="auto">
          <a:xfrm>
            <a:off x="0" y="6364288"/>
            <a:ext cx="9828213" cy="74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39" name="任意多边形 6"/>
          <p:cNvSpPr>
            <a:spLocks noChangeArrowheads="1"/>
          </p:cNvSpPr>
          <p:nvPr/>
        </p:nvSpPr>
        <p:spPr bwMode="auto">
          <a:xfrm flipV="1">
            <a:off x="0" y="0"/>
            <a:ext cx="7010400" cy="1314450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0" name="矩形 8"/>
          <p:cNvSpPr>
            <a:spLocks noChangeArrowheads="1"/>
          </p:cNvSpPr>
          <p:nvPr/>
        </p:nvSpPr>
        <p:spPr bwMode="auto">
          <a:xfrm>
            <a:off x="2414588" y="3060700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14341" name="矩形 9"/>
          <p:cNvSpPr>
            <a:spLocks noChangeArrowheads="1"/>
          </p:cNvSpPr>
          <p:nvPr/>
        </p:nvSpPr>
        <p:spPr bwMode="auto">
          <a:xfrm>
            <a:off x="1428750" y="32305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14342" name="文本框 10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3" name="文本框 14"/>
          <p:cNvSpPr>
            <a:spLocks noChangeArrowheads="1"/>
          </p:cNvSpPr>
          <p:nvPr/>
        </p:nvSpPr>
        <p:spPr bwMode="auto">
          <a:xfrm>
            <a:off x="10042525" y="6046788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4000" b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3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5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6" name="TextBox 17"/>
          <p:cNvSpPr>
            <a:spLocks noChangeArrowheads="1"/>
          </p:cNvSpPr>
          <p:nvPr/>
        </p:nvSpPr>
        <p:spPr bwMode="auto">
          <a:xfrm>
            <a:off x="862013" y="1793875"/>
            <a:ext cx="2811462" cy="4318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单击此添加文本关键字</a:t>
            </a:r>
            <a:endParaRPr lang="en-US" altLang="zh-CN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769938" y="2316163"/>
            <a:ext cx="46291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i="1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60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8" name="矩形 7"/>
          <p:cNvSpPr>
            <a:spLocks noChangeArrowheads="1"/>
          </p:cNvSpPr>
          <p:nvPr/>
        </p:nvSpPr>
        <p:spPr bwMode="auto">
          <a:xfrm>
            <a:off x="6413500" y="2344738"/>
            <a:ext cx="41100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5369" name="矩形 8"/>
          <p:cNvSpPr>
            <a:spLocks noChangeArrowheads="1"/>
          </p:cNvSpPr>
          <p:nvPr/>
        </p:nvSpPr>
        <p:spPr bwMode="auto">
          <a:xfrm>
            <a:off x="6413500" y="3532188"/>
            <a:ext cx="41100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5370" name="矩形 9"/>
          <p:cNvSpPr>
            <a:spLocks noChangeArrowheads="1"/>
          </p:cNvSpPr>
          <p:nvPr/>
        </p:nvSpPr>
        <p:spPr bwMode="auto">
          <a:xfrm>
            <a:off x="6413500" y="4721225"/>
            <a:ext cx="41100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7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89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0" name="六边形 5"/>
          <p:cNvSpPr>
            <a:spLocks noChangeArrowheads="1"/>
          </p:cNvSpPr>
          <p:nvPr/>
        </p:nvSpPr>
        <p:spPr bwMode="auto">
          <a:xfrm rot="5400000">
            <a:off x="6247607" y="2232819"/>
            <a:ext cx="1112837" cy="968375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六边形 6"/>
          <p:cNvSpPr>
            <a:spLocks noChangeArrowheads="1"/>
          </p:cNvSpPr>
          <p:nvPr/>
        </p:nvSpPr>
        <p:spPr bwMode="auto">
          <a:xfrm rot="5400000">
            <a:off x="4910932" y="2232819"/>
            <a:ext cx="1112837" cy="968375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六边形 7"/>
          <p:cNvSpPr>
            <a:spLocks noChangeArrowheads="1"/>
          </p:cNvSpPr>
          <p:nvPr/>
        </p:nvSpPr>
        <p:spPr bwMode="auto">
          <a:xfrm rot="5400000">
            <a:off x="6826251" y="3351212"/>
            <a:ext cx="1111250" cy="968375"/>
          </a:xfrm>
          <a:prstGeom prst="hexagon">
            <a:avLst>
              <a:gd name="adj" fmla="val 24970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六边形 8"/>
          <p:cNvSpPr>
            <a:spLocks noChangeArrowheads="1"/>
          </p:cNvSpPr>
          <p:nvPr/>
        </p:nvSpPr>
        <p:spPr bwMode="auto">
          <a:xfrm rot="5400000">
            <a:off x="6247607" y="4455319"/>
            <a:ext cx="1112837" cy="968375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六边形 9"/>
          <p:cNvSpPr>
            <a:spLocks noChangeArrowheads="1"/>
          </p:cNvSpPr>
          <p:nvPr/>
        </p:nvSpPr>
        <p:spPr bwMode="auto">
          <a:xfrm rot="5400000">
            <a:off x="4882357" y="4426744"/>
            <a:ext cx="1112837" cy="968375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六边形 14"/>
          <p:cNvSpPr>
            <a:spLocks noChangeArrowheads="1"/>
          </p:cNvSpPr>
          <p:nvPr/>
        </p:nvSpPr>
        <p:spPr bwMode="auto">
          <a:xfrm>
            <a:off x="5280025" y="4397375"/>
            <a:ext cx="6667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16396" name="六边形 11"/>
          <p:cNvSpPr>
            <a:spLocks noChangeArrowheads="1"/>
          </p:cNvSpPr>
          <p:nvPr/>
        </p:nvSpPr>
        <p:spPr bwMode="auto">
          <a:xfrm rot="5400000">
            <a:off x="4277519" y="3345656"/>
            <a:ext cx="1112838" cy="968375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7" name="六边形 12"/>
          <p:cNvSpPr>
            <a:spLocks noChangeArrowheads="1"/>
          </p:cNvSpPr>
          <p:nvPr/>
        </p:nvSpPr>
        <p:spPr bwMode="auto">
          <a:xfrm rot="5400000">
            <a:off x="5372100" y="3163888"/>
            <a:ext cx="1527175" cy="1327150"/>
          </a:xfrm>
          <a:prstGeom prst="hexagon">
            <a:avLst>
              <a:gd name="adj" fmla="val 25017"/>
              <a:gd name="vf" fmla="val 115470"/>
            </a:avLst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8" name="Freeform 902"/>
          <p:cNvSpPr>
            <a:spLocks noEditPoints="1" noChangeArrowheads="1"/>
          </p:cNvSpPr>
          <p:nvPr/>
        </p:nvSpPr>
        <p:spPr bwMode="auto">
          <a:xfrm>
            <a:off x="5802313" y="3568700"/>
            <a:ext cx="668337" cy="517525"/>
          </a:xfrm>
          <a:custGeom>
            <a:avLst/>
            <a:gdLst>
              <a:gd name="T0" fmla="*/ 191490 w 178"/>
              <a:gd name="T1" fmla="*/ 375018 h 138"/>
              <a:gd name="T2" fmla="*/ 236546 w 178"/>
              <a:gd name="T3" fmla="*/ 420020 h 138"/>
              <a:gd name="T4" fmla="*/ 334169 w 178"/>
              <a:gd name="T5" fmla="*/ 378768 h 138"/>
              <a:gd name="T6" fmla="*/ 431791 w 178"/>
              <a:gd name="T7" fmla="*/ 420020 h 138"/>
              <a:gd name="T8" fmla="*/ 476847 w 178"/>
              <a:gd name="T9" fmla="*/ 375018 h 138"/>
              <a:gd name="T10" fmla="*/ 334169 w 178"/>
              <a:gd name="T11" fmla="*/ 315015 h 138"/>
              <a:gd name="T12" fmla="*/ 191490 w 178"/>
              <a:gd name="T13" fmla="*/ 375018 h 138"/>
              <a:gd name="T14" fmla="*/ 334169 w 178"/>
              <a:gd name="T15" fmla="*/ 450022 h 138"/>
              <a:gd name="T16" fmla="*/ 285357 w 178"/>
              <a:gd name="T17" fmla="*/ 468773 h 138"/>
              <a:gd name="T18" fmla="*/ 334169 w 178"/>
              <a:gd name="T19" fmla="*/ 517525 h 138"/>
              <a:gd name="T20" fmla="*/ 382980 w 178"/>
              <a:gd name="T21" fmla="*/ 468773 h 138"/>
              <a:gd name="T22" fmla="*/ 334169 w 178"/>
              <a:gd name="T23" fmla="*/ 450022 h 138"/>
              <a:gd name="T24" fmla="*/ 664582 w 178"/>
              <a:gd name="T25" fmla="*/ 183759 h 138"/>
              <a:gd name="T26" fmla="*/ 3755 w 178"/>
              <a:gd name="T27" fmla="*/ 183759 h 138"/>
              <a:gd name="T28" fmla="*/ 0 w 178"/>
              <a:gd name="T29" fmla="*/ 183759 h 138"/>
              <a:gd name="T30" fmla="*/ 48811 w 178"/>
              <a:gd name="T31" fmla="*/ 232511 h 138"/>
              <a:gd name="T32" fmla="*/ 334169 w 178"/>
              <a:gd name="T33" fmla="*/ 108755 h 138"/>
              <a:gd name="T34" fmla="*/ 619526 w 178"/>
              <a:gd name="T35" fmla="*/ 232511 h 138"/>
              <a:gd name="T36" fmla="*/ 668337 w 178"/>
              <a:gd name="T37" fmla="*/ 183759 h 138"/>
              <a:gd name="T38" fmla="*/ 664582 w 178"/>
              <a:gd name="T39" fmla="*/ 183759 h 138"/>
              <a:gd name="T40" fmla="*/ 334169 w 178"/>
              <a:gd name="T41" fmla="*/ 180009 h 138"/>
              <a:gd name="T42" fmla="*/ 97622 w 178"/>
              <a:gd name="T43" fmla="*/ 277513 h 138"/>
              <a:gd name="T44" fmla="*/ 97622 w 178"/>
              <a:gd name="T45" fmla="*/ 281264 h 138"/>
              <a:gd name="T46" fmla="*/ 142679 w 178"/>
              <a:gd name="T47" fmla="*/ 326266 h 138"/>
              <a:gd name="T48" fmla="*/ 334169 w 178"/>
              <a:gd name="T49" fmla="*/ 247512 h 138"/>
              <a:gd name="T50" fmla="*/ 525658 w 178"/>
              <a:gd name="T51" fmla="*/ 326266 h 138"/>
              <a:gd name="T52" fmla="*/ 570715 w 178"/>
              <a:gd name="T53" fmla="*/ 281264 h 138"/>
              <a:gd name="T54" fmla="*/ 570715 w 178"/>
              <a:gd name="T55" fmla="*/ 277513 h 138"/>
              <a:gd name="T56" fmla="*/ 334169 w 178"/>
              <a:gd name="T57" fmla="*/ 180009 h 13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78"/>
              <a:gd name="T88" fmla="*/ 0 h 138"/>
              <a:gd name="T89" fmla="*/ 178 w 178"/>
              <a:gd name="T90" fmla="*/ 138 h 13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Freeform 97"/>
          <p:cNvSpPr>
            <a:spLocks noEditPoints="1" noChangeArrowheads="1"/>
          </p:cNvSpPr>
          <p:nvPr/>
        </p:nvSpPr>
        <p:spPr bwMode="auto">
          <a:xfrm>
            <a:off x="4691063" y="3662363"/>
            <a:ext cx="330200" cy="330200"/>
          </a:xfrm>
          <a:custGeom>
            <a:avLst/>
            <a:gdLst>
              <a:gd name="T0" fmla="*/ 165100 w 88"/>
              <a:gd name="T1" fmla="*/ 0 h 88"/>
              <a:gd name="T2" fmla="*/ 0 w 88"/>
              <a:gd name="T3" fmla="*/ 165100 h 88"/>
              <a:gd name="T4" fmla="*/ 165100 w 88"/>
              <a:gd name="T5" fmla="*/ 330200 h 88"/>
              <a:gd name="T6" fmla="*/ 330200 w 88"/>
              <a:gd name="T7" fmla="*/ 165100 h 88"/>
              <a:gd name="T8" fmla="*/ 165100 w 88"/>
              <a:gd name="T9" fmla="*/ 0 h 88"/>
              <a:gd name="T10" fmla="*/ 228889 w 88"/>
              <a:gd name="T11" fmla="*/ 195118 h 88"/>
              <a:gd name="T12" fmla="*/ 195118 w 88"/>
              <a:gd name="T13" fmla="*/ 195118 h 88"/>
              <a:gd name="T14" fmla="*/ 195118 w 88"/>
              <a:gd name="T15" fmla="*/ 228889 h 88"/>
              <a:gd name="T16" fmla="*/ 165100 w 88"/>
              <a:gd name="T17" fmla="*/ 258907 h 88"/>
              <a:gd name="T18" fmla="*/ 135082 w 88"/>
              <a:gd name="T19" fmla="*/ 228889 h 88"/>
              <a:gd name="T20" fmla="*/ 135082 w 88"/>
              <a:gd name="T21" fmla="*/ 195118 h 88"/>
              <a:gd name="T22" fmla="*/ 105064 w 88"/>
              <a:gd name="T23" fmla="*/ 195118 h 88"/>
              <a:gd name="T24" fmla="*/ 75045 w 88"/>
              <a:gd name="T25" fmla="*/ 165100 h 88"/>
              <a:gd name="T26" fmla="*/ 105064 w 88"/>
              <a:gd name="T27" fmla="*/ 135082 h 88"/>
              <a:gd name="T28" fmla="*/ 135082 w 88"/>
              <a:gd name="T29" fmla="*/ 135082 h 88"/>
              <a:gd name="T30" fmla="*/ 135082 w 88"/>
              <a:gd name="T31" fmla="*/ 105064 h 88"/>
              <a:gd name="T32" fmla="*/ 165100 w 88"/>
              <a:gd name="T33" fmla="*/ 75045 h 88"/>
              <a:gd name="T34" fmla="*/ 195118 w 88"/>
              <a:gd name="T35" fmla="*/ 105064 h 88"/>
              <a:gd name="T36" fmla="*/ 195118 w 88"/>
              <a:gd name="T37" fmla="*/ 135082 h 88"/>
              <a:gd name="T38" fmla="*/ 228889 w 88"/>
              <a:gd name="T39" fmla="*/ 135082 h 88"/>
              <a:gd name="T40" fmla="*/ 258907 w 88"/>
              <a:gd name="T41" fmla="*/ 165100 h 88"/>
              <a:gd name="T42" fmla="*/ 228889 w 88"/>
              <a:gd name="T43" fmla="*/ 195118 h 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8"/>
              <a:gd name="T67" fmla="*/ 0 h 88"/>
              <a:gd name="T68" fmla="*/ 88 w 88"/>
              <a:gd name="T69" fmla="*/ 88 h 8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Freeform 98"/>
          <p:cNvSpPr>
            <a:spLocks noEditPoints="1" noChangeArrowheads="1"/>
          </p:cNvSpPr>
          <p:nvPr/>
        </p:nvSpPr>
        <p:spPr bwMode="auto">
          <a:xfrm>
            <a:off x="6616700" y="4779963"/>
            <a:ext cx="365125" cy="363537"/>
          </a:xfrm>
          <a:custGeom>
            <a:avLst/>
            <a:gdLst>
              <a:gd name="T0" fmla="*/ 63991 w 97"/>
              <a:gd name="T1" fmla="*/ 63713 h 97"/>
              <a:gd name="T2" fmla="*/ 63991 w 97"/>
              <a:gd name="T3" fmla="*/ 296077 h 97"/>
              <a:gd name="T4" fmla="*/ 301134 w 97"/>
              <a:gd name="T5" fmla="*/ 296077 h 97"/>
              <a:gd name="T6" fmla="*/ 301134 w 97"/>
              <a:gd name="T7" fmla="*/ 63713 h 97"/>
              <a:gd name="T8" fmla="*/ 63991 w 97"/>
              <a:gd name="T9" fmla="*/ 63713 h 97"/>
              <a:gd name="T10" fmla="*/ 248436 w 97"/>
              <a:gd name="T11" fmla="*/ 157408 h 97"/>
              <a:gd name="T12" fmla="*/ 225851 w 97"/>
              <a:gd name="T13" fmla="*/ 179895 h 97"/>
              <a:gd name="T14" fmla="*/ 248436 w 97"/>
              <a:gd name="T15" fmla="*/ 202381 h 97"/>
              <a:gd name="T16" fmla="*/ 248436 w 97"/>
              <a:gd name="T17" fmla="*/ 247355 h 97"/>
              <a:gd name="T18" fmla="*/ 207030 w 97"/>
              <a:gd name="T19" fmla="*/ 247355 h 97"/>
              <a:gd name="T20" fmla="*/ 184445 w 97"/>
              <a:gd name="T21" fmla="*/ 221120 h 97"/>
              <a:gd name="T22" fmla="*/ 158095 w 97"/>
              <a:gd name="T23" fmla="*/ 247355 h 97"/>
              <a:gd name="T24" fmla="*/ 116689 w 97"/>
              <a:gd name="T25" fmla="*/ 247355 h 97"/>
              <a:gd name="T26" fmla="*/ 116689 w 97"/>
              <a:gd name="T27" fmla="*/ 202381 h 97"/>
              <a:gd name="T28" fmla="*/ 139274 w 97"/>
              <a:gd name="T29" fmla="*/ 179895 h 97"/>
              <a:gd name="T30" fmla="*/ 116689 w 97"/>
              <a:gd name="T31" fmla="*/ 157408 h 97"/>
              <a:gd name="T32" fmla="*/ 116689 w 97"/>
              <a:gd name="T33" fmla="*/ 116182 h 97"/>
              <a:gd name="T34" fmla="*/ 158095 w 97"/>
              <a:gd name="T35" fmla="*/ 116182 h 97"/>
              <a:gd name="T36" fmla="*/ 184445 w 97"/>
              <a:gd name="T37" fmla="*/ 138669 h 97"/>
              <a:gd name="T38" fmla="*/ 207030 w 97"/>
              <a:gd name="T39" fmla="*/ 116182 h 97"/>
              <a:gd name="T40" fmla="*/ 248436 w 97"/>
              <a:gd name="T41" fmla="*/ 116182 h 97"/>
              <a:gd name="T42" fmla="*/ 248436 w 97"/>
              <a:gd name="T43" fmla="*/ 157408 h 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7"/>
              <a:gd name="T67" fmla="*/ 0 h 97"/>
              <a:gd name="T68" fmla="*/ 97 w 97"/>
              <a:gd name="T69" fmla="*/ 97 h 9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Freeform 100"/>
          <p:cNvSpPr>
            <a:spLocks noEditPoints="1" noChangeArrowheads="1"/>
          </p:cNvSpPr>
          <p:nvPr/>
        </p:nvSpPr>
        <p:spPr bwMode="auto">
          <a:xfrm>
            <a:off x="5238750" y="4741863"/>
            <a:ext cx="363538" cy="363537"/>
          </a:xfrm>
          <a:custGeom>
            <a:avLst/>
            <a:gdLst>
              <a:gd name="T0" fmla="*/ 299825 w 97"/>
              <a:gd name="T1" fmla="*/ 63713 h 97"/>
              <a:gd name="T2" fmla="*/ 63713 w 97"/>
              <a:gd name="T3" fmla="*/ 63713 h 97"/>
              <a:gd name="T4" fmla="*/ 63713 w 97"/>
              <a:gd name="T5" fmla="*/ 296077 h 97"/>
              <a:gd name="T6" fmla="*/ 299825 w 97"/>
              <a:gd name="T7" fmla="*/ 296077 h 97"/>
              <a:gd name="T8" fmla="*/ 299825 w 97"/>
              <a:gd name="T9" fmla="*/ 63713 h 97"/>
              <a:gd name="T10" fmla="*/ 296077 w 97"/>
              <a:gd name="T11" fmla="*/ 161156 h 97"/>
              <a:gd name="T12" fmla="*/ 187391 w 97"/>
              <a:gd name="T13" fmla="*/ 269842 h 97"/>
              <a:gd name="T14" fmla="*/ 187391 w 97"/>
              <a:gd name="T15" fmla="*/ 269842 h 97"/>
              <a:gd name="T16" fmla="*/ 164904 w 97"/>
              <a:gd name="T17" fmla="*/ 281085 h 97"/>
              <a:gd name="T18" fmla="*/ 142417 w 97"/>
              <a:gd name="T19" fmla="*/ 269842 h 97"/>
              <a:gd name="T20" fmla="*/ 142417 w 97"/>
              <a:gd name="T21" fmla="*/ 269842 h 97"/>
              <a:gd name="T22" fmla="*/ 78704 w 97"/>
              <a:gd name="T23" fmla="*/ 206129 h 97"/>
              <a:gd name="T24" fmla="*/ 78704 w 97"/>
              <a:gd name="T25" fmla="*/ 164903 h 97"/>
              <a:gd name="T26" fmla="*/ 119930 w 97"/>
              <a:gd name="T27" fmla="*/ 164903 h 97"/>
              <a:gd name="T28" fmla="*/ 164904 w 97"/>
              <a:gd name="T29" fmla="*/ 206129 h 97"/>
              <a:gd name="T30" fmla="*/ 254851 w 97"/>
              <a:gd name="T31" fmla="*/ 119930 h 97"/>
              <a:gd name="T32" fmla="*/ 296077 w 97"/>
              <a:gd name="T33" fmla="*/ 119930 h 97"/>
              <a:gd name="T34" fmla="*/ 296077 w 97"/>
              <a:gd name="T35" fmla="*/ 161156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7"/>
              <a:gd name="T55" fmla="*/ 0 h 97"/>
              <a:gd name="T56" fmla="*/ 97 w 97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Freeform 148"/>
          <p:cNvSpPr>
            <a:spLocks noEditPoints="1" noChangeArrowheads="1"/>
          </p:cNvSpPr>
          <p:nvPr/>
        </p:nvSpPr>
        <p:spPr bwMode="auto">
          <a:xfrm>
            <a:off x="6694488" y="2516188"/>
            <a:ext cx="365125" cy="363537"/>
          </a:xfrm>
          <a:custGeom>
            <a:avLst/>
            <a:gdLst>
              <a:gd name="T0" fmla="*/ 297370 w 97"/>
              <a:gd name="T1" fmla="*/ 63713 h 97"/>
              <a:gd name="T2" fmla="*/ 63991 w 97"/>
              <a:gd name="T3" fmla="*/ 63713 h 97"/>
              <a:gd name="T4" fmla="*/ 63991 w 97"/>
              <a:gd name="T5" fmla="*/ 299824 h 97"/>
              <a:gd name="T6" fmla="*/ 297370 w 97"/>
              <a:gd name="T7" fmla="*/ 299824 h 97"/>
              <a:gd name="T8" fmla="*/ 297370 w 97"/>
              <a:gd name="T9" fmla="*/ 63713 h 97"/>
              <a:gd name="T10" fmla="*/ 282313 w 97"/>
              <a:gd name="T11" fmla="*/ 198634 h 97"/>
              <a:gd name="T12" fmla="*/ 222086 w 97"/>
              <a:gd name="T13" fmla="*/ 247355 h 97"/>
              <a:gd name="T14" fmla="*/ 203265 w 97"/>
              <a:gd name="T15" fmla="*/ 236112 h 97"/>
              <a:gd name="T16" fmla="*/ 199501 w 97"/>
              <a:gd name="T17" fmla="*/ 217373 h 97"/>
              <a:gd name="T18" fmla="*/ 180680 w 97"/>
              <a:gd name="T19" fmla="*/ 213625 h 97"/>
              <a:gd name="T20" fmla="*/ 101633 w 97"/>
              <a:gd name="T21" fmla="*/ 213625 h 97"/>
              <a:gd name="T22" fmla="*/ 67755 w 97"/>
              <a:gd name="T23" fmla="*/ 179895 h 97"/>
              <a:gd name="T24" fmla="*/ 101633 w 97"/>
              <a:gd name="T25" fmla="*/ 146164 h 97"/>
              <a:gd name="T26" fmla="*/ 184445 w 97"/>
              <a:gd name="T27" fmla="*/ 146164 h 97"/>
              <a:gd name="T28" fmla="*/ 199501 w 97"/>
              <a:gd name="T29" fmla="*/ 146164 h 97"/>
              <a:gd name="T30" fmla="*/ 203265 w 97"/>
              <a:gd name="T31" fmla="*/ 127425 h 97"/>
              <a:gd name="T32" fmla="*/ 222086 w 97"/>
              <a:gd name="T33" fmla="*/ 116182 h 97"/>
              <a:gd name="T34" fmla="*/ 282313 w 97"/>
              <a:gd name="T35" fmla="*/ 164903 h 97"/>
              <a:gd name="T36" fmla="*/ 282313 w 97"/>
              <a:gd name="T37" fmla="*/ 198634 h 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7"/>
              <a:gd name="T58" fmla="*/ 0 h 97"/>
              <a:gd name="T59" fmla="*/ 97 w 97"/>
              <a:gd name="T60" fmla="*/ 97 h 9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Freeform 149"/>
          <p:cNvSpPr>
            <a:spLocks noEditPoints="1" noChangeArrowheads="1"/>
          </p:cNvSpPr>
          <p:nvPr/>
        </p:nvSpPr>
        <p:spPr bwMode="auto">
          <a:xfrm>
            <a:off x="7169150" y="3646488"/>
            <a:ext cx="361950" cy="363537"/>
          </a:xfrm>
          <a:custGeom>
            <a:avLst/>
            <a:gdLst>
              <a:gd name="T0" fmla="*/ 297855 w 96"/>
              <a:gd name="T1" fmla="*/ 63713 h 97"/>
              <a:gd name="T2" fmla="*/ 64095 w 96"/>
              <a:gd name="T3" fmla="*/ 63713 h 97"/>
              <a:gd name="T4" fmla="*/ 64095 w 96"/>
              <a:gd name="T5" fmla="*/ 299824 h 97"/>
              <a:gd name="T6" fmla="*/ 297855 w 96"/>
              <a:gd name="T7" fmla="*/ 299824 h 97"/>
              <a:gd name="T8" fmla="*/ 297855 w 96"/>
              <a:gd name="T9" fmla="*/ 63713 h 97"/>
              <a:gd name="T10" fmla="*/ 260152 w 96"/>
              <a:gd name="T11" fmla="*/ 213625 h 97"/>
              <a:gd name="T12" fmla="*/ 177205 w 96"/>
              <a:gd name="T13" fmla="*/ 213625 h 97"/>
              <a:gd name="T14" fmla="*/ 162123 w 96"/>
              <a:gd name="T15" fmla="*/ 217373 h 97"/>
              <a:gd name="T16" fmla="*/ 158353 w 96"/>
              <a:gd name="T17" fmla="*/ 236112 h 97"/>
              <a:gd name="T18" fmla="*/ 139502 w 96"/>
              <a:gd name="T19" fmla="*/ 247355 h 97"/>
              <a:gd name="T20" fmla="*/ 79177 w 96"/>
              <a:gd name="T21" fmla="*/ 198634 h 97"/>
              <a:gd name="T22" fmla="*/ 79177 w 96"/>
              <a:gd name="T23" fmla="*/ 164903 h 97"/>
              <a:gd name="T24" fmla="*/ 139502 w 96"/>
              <a:gd name="T25" fmla="*/ 116182 h 97"/>
              <a:gd name="T26" fmla="*/ 158353 w 96"/>
              <a:gd name="T27" fmla="*/ 127425 h 97"/>
              <a:gd name="T28" fmla="*/ 162123 w 96"/>
              <a:gd name="T29" fmla="*/ 146164 h 97"/>
              <a:gd name="T30" fmla="*/ 180975 w 96"/>
              <a:gd name="T31" fmla="*/ 146164 h 97"/>
              <a:gd name="T32" fmla="*/ 260152 w 96"/>
              <a:gd name="T33" fmla="*/ 146164 h 97"/>
              <a:gd name="T34" fmla="*/ 294084 w 96"/>
              <a:gd name="T35" fmla="*/ 179895 h 97"/>
              <a:gd name="T36" fmla="*/ 260152 w 96"/>
              <a:gd name="T37" fmla="*/ 213625 h 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97"/>
              <a:gd name="T59" fmla="*/ 96 w 96"/>
              <a:gd name="T60" fmla="*/ 97 h 9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Freeform 99"/>
          <p:cNvSpPr>
            <a:spLocks noEditPoints="1" noChangeArrowheads="1"/>
          </p:cNvSpPr>
          <p:nvPr/>
        </p:nvSpPr>
        <p:spPr bwMode="auto">
          <a:xfrm>
            <a:off x="5300663" y="2511425"/>
            <a:ext cx="330200" cy="330200"/>
          </a:xfrm>
          <a:custGeom>
            <a:avLst/>
            <a:gdLst>
              <a:gd name="T0" fmla="*/ 165100 w 88"/>
              <a:gd name="T1" fmla="*/ 0 h 88"/>
              <a:gd name="T2" fmla="*/ 0 w 88"/>
              <a:gd name="T3" fmla="*/ 165100 h 88"/>
              <a:gd name="T4" fmla="*/ 165100 w 88"/>
              <a:gd name="T5" fmla="*/ 330200 h 88"/>
              <a:gd name="T6" fmla="*/ 330200 w 88"/>
              <a:gd name="T7" fmla="*/ 165100 h 88"/>
              <a:gd name="T8" fmla="*/ 165100 w 88"/>
              <a:gd name="T9" fmla="*/ 0 h 88"/>
              <a:gd name="T10" fmla="*/ 228889 w 88"/>
              <a:gd name="T11" fmla="*/ 195118 h 88"/>
              <a:gd name="T12" fmla="*/ 101311 w 88"/>
              <a:gd name="T13" fmla="*/ 195118 h 88"/>
              <a:gd name="T14" fmla="*/ 71293 w 88"/>
              <a:gd name="T15" fmla="*/ 165100 h 88"/>
              <a:gd name="T16" fmla="*/ 101311 w 88"/>
              <a:gd name="T17" fmla="*/ 135082 h 88"/>
              <a:gd name="T18" fmla="*/ 228889 w 88"/>
              <a:gd name="T19" fmla="*/ 135082 h 88"/>
              <a:gd name="T20" fmla="*/ 255155 w 88"/>
              <a:gd name="T21" fmla="*/ 165100 h 88"/>
              <a:gd name="T22" fmla="*/ 228889 w 88"/>
              <a:gd name="T23" fmla="*/ 195118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"/>
              <a:gd name="T37" fmla="*/ 0 h 88"/>
              <a:gd name="T38" fmla="*/ 88 w 88"/>
              <a:gd name="T39" fmla="*/ 88 h 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矩形 20"/>
          <p:cNvSpPr>
            <a:spLocks noChangeArrowheads="1"/>
          </p:cNvSpPr>
          <p:nvPr/>
        </p:nvSpPr>
        <p:spPr bwMode="auto">
          <a:xfrm>
            <a:off x="1362075" y="2266950"/>
            <a:ext cx="359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6406" name="矩形 21"/>
          <p:cNvSpPr>
            <a:spLocks noChangeArrowheads="1"/>
          </p:cNvSpPr>
          <p:nvPr/>
        </p:nvSpPr>
        <p:spPr bwMode="auto">
          <a:xfrm>
            <a:off x="620713" y="3473450"/>
            <a:ext cx="359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6407" name="矩形 22"/>
          <p:cNvSpPr>
            <a:spLocks noChangeArrowheads="1"/>
          </p:cNvSpPr>
          <p:nvPr/>
        </p:nvSpPr>
        <p:spPr bwMode="auto">
          <a:xfrm>
            <a:off x="1198563" y="4570413"/>
            <a:ext cx="3592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6408" name="矩形 23"/>
          <p:cNvSpPr>
            <a:spLocks noChangeArrowheads="1"/>
          </p:cNvSpPr>
          <p:nvPr/>
        </p:nvSpPr>
        <p:spPr bwMode="auto">
          <a:xfrm>
            <a:off x="7966075" y="3481388"/>
            <a:ext cx="359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6409" name="矩形 24"/>
          <p:cNvSpPr>
            <a:spLocks noChangeArrowheads="1"/>
          </p:cNvSpPr>
          <p:nvPr/>
        </p:nvSpPr>
        <p:spPr bwMode="auto">
          <a:xfrm>
            <a:off x="7381875" y="2362200"/>
            <a:ext cx="359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6410" name="矩形 25"/>
          <p:cNvSpPr>
            <a:spLocks noChangeArrowheads="1"/>
          </p:cNvSpPr>
          <p:nvPr/>
        </p:nvSpPr>
        <p:spPr bwMode="auto">
          <a:xfrm>
            <a:off x="7397750" y="4598988"/>
            <a:ext cx="359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2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3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4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068513"/>
            <a:ext cx="187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矩形 11"/>
          <p:cNvSpPr>
            <a:spLocks noChangeArrowheads="1"/>
          </p:cNvSpPr>
          <p:nvPr/>
        </p:nvSpPr>
        <p:spPr bwMode="auto">
          <a:xfrm>
            <a:off x="7196138" y="2714625"/>
            <a:ext cx="582612" cy="58261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6" name="矩形 12"/>
          <p:cNvSpPr>
            <a:spLocks noChangeArrowheads="1"/>
          </p:cNvSpPr>
          <p:nvPr/>
        </p:nvSpPr>
        <p:spPr bwMode="auto">
          <a:xfrm>
            <a:off x="7196138" y="3441700"/>
            <a:ext cx="582612" cy="58261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7" name="矩形 13"/>
          <p:cNvSpPr>
            <a:spLocks noChangeArrowheads="1"/>
          </p:cNvSpPr>
          <p:nvPr/>
        </p:nvSpPr>
        <p:spPr bwMode="auto">
          <a:xfrm>
            <a:off x="7196138" y="4167188"/>
            <a:ext cx="582612" cy="5826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8" name="矩形 14"/>
          <p:cNvSpPr>
            <a:spLocks noChangeArrowheads="1"/>
          </p:cNvSpPr>
          <p:nvPr/>
        </p:nvSpPr>
        <p:spPr bwMode="auto">
          <a:xfrm>
            <a:off x="7196138" y="4894263"/>
            <a:ext cx="582612" cy="582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9" name="平行四边形 15"/>
          <p:cNvSpPr>
            <a:spLocks noChangeArrowheads="1"/>
          </p:cNvSpPr>
          <p:nvPr/>
        </p:nvSpPr>
        <p:spPr bwMode="auto">
          <a:xfrm rot="16200000" flipH="1">
            <a:off x="7566026" y="2646362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0" name="平行四边形 16"/>
          <p:cNvSpPr>
            <a:spLocks noChangeArrowheads="1"/>
          </p:cNvSpPr>
          <p:nvPr/>
        </p:nvSpPr>
        <p:spPr bwMode="auto">
          <a:xfrm rot="16200000" flipH="1">
            <a:off x="7566026" y="3373437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1" name="平行四边形 17"/>
          <p:cNvSpPr>
            <a:spLocks noChangeArrowheads="1"/>
          </p:cNvSpPr>
          <p:nvPr/>
        </p:nvSpPr>
        <p:spPr bwMode="auto">
          <a:xfrm rot="16200000" flipH="1">
            <a:off x="7566026" y="4100512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2" name="平行四边形 18"/>
          <p:cNvSpPr>
            <a:spLocks noChangeArrowheads="1"/>
          </p:cNvSpPr>
          <p:nvPr/>
        </p:nvSpPr>
        <p:spPr bwMode="auto">
          <a:xfrm rot="16200000" flipH="1">
            <a:off x="7566026" y="4827587"/>
            <a:ext cx="862012" cy="436563"/>
          </a:xfrm>
          <a:prstGeom prst="parallelogram">
            <a:avLst>
              <a:gd name="adj" fmla="val 62865"/>
            </a:avLst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3" name="矩形 19"/>
          <p:cNvSpPr>
            <a:spLocks noChangeArrowheads="1"/>
          </p:cNvSpPr>
          <p:nvPr/>
        </p:nvSpPr>
        <p:spPr bwMode="auto">
          <a:xfrm>
            <a:off x="8215313" y="4632325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4" name="矩形 20"/>
          <p:cNvSpPr>
            <a:spLocks noChangeArrowheads="1"/>
          </p:cNvSpPr>
          <p:nvPr/>
        </p:nvSpPr>
        <p:spPr bwMode="auto">
          <a:xfrm>
            <a:off x="8215313" y="3908425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5" name="矩形 21"/>
          <p:cNvSpPr>
            <a:spLocks noChangeArrowheads="1"/>
          </p:cNvSpPr>
          <p:nvPr/>
        </p:nvSpPr>
        <p:spPr bwMode="auto">
          <a:xfrm>
            <a:off x="8215313" y="3182938"/>
            <a:ext cx="2181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6" name="矩形 22"/>
          <p:cNvSpPr>
            <a:spLocks noChangeArrowheads="1"/>
          </p:cNvSpPr>
          <p:nvPr/>
        </p:nvSpPr>
        <p:spPr bwMode="auto">
          <a:xfrm>
            <a:off x="8215313" y="2438400"/>
            <a:ext cx="2181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pic>
        <p:nvPicPr>
          <p:cNvPr id="17427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8809"/>
          <a:stretch>
            <a:fillRect/>
          </a:stretch>
        </p:blipFill>
        <p:spPr bwMode="auto">
          <a:xfrm>
            <a:off x="5384800" y="2644775"/>
            <a:ext cx="1549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Freeform 1107"/>
          <p:cNvSpPr>
            <a:spLocks noChangeAspect="1" noChangeArrowheads="1"/>
          </p:cNvSpPr>
          <p:nvPr/>
        </p:nvSpPr>
        <p:spPr bwMode="auto">
          <a:xfrm>
            <a:off x="7323138" y="2816225"/>
            <a:ext cx="360362" cy="360363"/>
          </a:xfrm>
          <a:custGeom>
            <a:avLst/>
            <a:gdLst>
              <a:gd name="T0" fmla="*/ 180181 w 144"/>
              <a:gd name="T1" fmla="*/ 0 h 144"/>
              <a:gd name="T2" fmla="*/ 0 w 144"/>
              <a:gd name="T3" fmla="*/ 180182 h 144"/>
              <a:gd name="T4" fmla="*/ 15015 w 144"/>
              <a:gd name="T5" fmla="*/ 252755 h 144"/>
              <a:gd name="T6" fmla="*/ 112613 w 144"/>
              <a:gd name="T7" fmla="*/ 100101 h 144"/>
              <a:gd name="T8" fmla="*/ 157658 w 144"/>
              <a:gd name="T9" fmla="*/ 130131 h 144"/>
              <a:gd name="T10" fmla="*/ 140141 w 144"/>
              <a:gd name="T11" fmla="*/ 142644 h 144"/>
              <a:gd name="T12" fmla="*/ 70070 w 144"/>
              <a:gd name="T13" fmla="*/ 255257 h 144"/>
              <a:gd name="T14" fmla="*/ 65065 w 144"/>
              <a:gd name="T15" fmla="*/ 280282 h 144"/>
              <a:gd name="T16" fmla="*/ 77578 w 144"/>
              <a:gd name="T17" fmla="*/ 297800 h 144"/>
              <a:gd name="T18" fmla="*/ 100101 w 144"/>
              <a:gd name="T19" fmla="*/ 300303 h 144"/>
              <a:gd name="T20" fmla="*/ 117618 w 144"/>
              <a:gd name="T21" fmla="*/ 287790 h 144"/>
              <a:gd name="T22" fmla="*/ 162663 w 144"/>
              <a:gd name="T23" fmla="*/ 215217 h 144"/>
              <a:gd name="T24" fmla="*/ 160161 w 144"/>
              <a:gd name="T25" fmla="*/ 202704 h 144"/>
              <a:gd name="T26" fmla="*/ 147648 w 144"/>
              <a:gd name="T27" fmla="*/ 205207 h 144"/>
              <a:gd name="T28" fmla="*/ 102603 w 144"/>
              <a:gd name="T29" fmla="*/ 277780 h 144"/>
              <a:gd name="T30" fmla="*/ 95096 w 144"/>
              <a:gd name="T31" fmla="*/ 285287 h 144"/>
              <a:gd name="T32" fmla="*/ 87588 w 144"/>
              <a:gd name="T33" fmla="*/ 282785 h 144"/>
              <a:gd name="T34" fmla="*/ 82583 w 144"/>
              <a:gd name="T35" fmla="*/ 275277 h 144"/>
              <a:gd name="T36" fmla="*/ 85085 w 144"/>
              <a:gd name="T37" fmla="*/ 265267 h 144"/>
              <a:gd name="T38" fmla="*/ 155156 w 144"/>
              <a:gd name="T39" fmla="*/ 152654 h 144"/>
              <a:gd name="T40" fmla="*/ 177678 w 144"/>
              <a:gd name="T41" fmla="*/ 142644 h 144"/>
              <a:gd name="T42" fmla="*/ 282784 w 144"/>
              <a:gd name="T43" fmla="*/ 207709 h 144"/>
              <a:gd name="T44" fmla="*/ 187689 w 144"/>
              <a:gd name="T45" fmla="*/ 360363 h 144"/>
              <a:gd name="T46" fmla="*/ 360362 w 144"/>
              <a:gd name="T47" fmla="*/ 180182 h 144"/>
              <a:gd name="T48" fmla="*/ 180181 w 144"/>
              <a:gd name="T49" fmla="*/ 0 h 1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4"/>
              <a:gd name="T76" fmla="*/ 0 h 144"/>
              <a:gd name="T77" fmla="*/ 144 w 144"/>
              <a:gd name="T78" fmla="*/ 144 h 14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29" name="组合 25"/>
          <p:cNvGrpSpPr>
            <a:grpSpLocks noChangeAspect="1"/>
          </p:cNvGrpSpPr>
          <p:nvPr/>
        </p:nvGrpSpPr>
        <p:grpSpPr bwMode="auto">
          <a:xfrm>
            <a:off x="7307263" y="3563938"/>
            <a:ext cx="360362" cy="360362"/>
            <a:chOff x="0" y="0"/>
            <a:chExt cx="539750" cy="539750"/>
          </a:xfrm>
        </p:grpSpPr>
        <p:sp>
          <p:nvSpPr>
            <p:cNvPr id="17436" name="Freeform 1108"/>
            <p:cNvSpPr>
              <a:spLocks noChangeAspect="1" noChangeArrowheads="1"/>
            </p:cNvSpPr>
            <p:nvPr/>
          </p:nvSpPr>
          <p:spPr bwMode="auto">
            <a:xfrm>
              <a:off x="150812" y="153988"/>
              <a:ext cx="63500" cy="66675"/>
            </a:xfrm>
            <a:custGeom>
              <a:avLst/>
              <a:gdLst>
                <a:gd name="T0" fmla="*/ 11206 w 17"/>
                <a:gd name="T1" fmla="*/ 11113 h 18"/>
                <a:gd name="T2" fmla="*/ 11206 w 17"/>
                <a:gd name="T3" fmla="*/ 55563 h 18"/>
                <a:gd name="T4" fmla="*/ 52294 w 17"/>
                <a:gd name="T5" fmla="*/ 55563 h 18"/>
                <a:gd name="T6" fmla="*/ 52294 w 17"/>
                <a:gd name="T7" fmla="*/ 11113 h 18"/>
                <a:gd name="T8" fmla="*/ 11206 w 17"/>
                <a:gd name="T9" fmla="*/ 11113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8"/>
                <a:gd name="T17" fmla="*/ 17 w 1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8">
                  <a:moveTo>
                    <a:pt x="3" y="3"/>
                  </a:moveTo>
                  <a:cubicBezTo>
                    <a:pt x="0" y="7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7" y="12"/>
                    <a:pt x="17" y="7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1109"/>
            <p:cNvSpPr>
              <a:spLocks noChangeAspect="1" noEditPoints="1" noChangeArrowheads="1"/>
            </p:cNvSpPr>
            <p:nvPr/>
          </p:nvSpPr>
          <p:spPr bwMode="auto">
            <a:xfrm>
              <a:off x="0" y="0"/>
              <a:ext cx="539750" cy="539750"/>
            </a:xfrm>
            <a:custGeom>
              <a:avLst/>
              <a:gdLst>
                <a:gd name="T0" fmla="*/ 269875 w 144"/>
                <a:gd name="T1" fmla="*/ 0 h 144"/>
                <a:gd name="T2" fmla="*/ 0 w 144"/>
                <a:gd name="T3" fmla="*/ 269875 h 144"/>
                <a:gd name="T4" fmla="*/ 269875 w 144"/>
                <a:gd name="T5" fmla="*/ 539750 h 144"/>
                <a:gd name="T6" fmla="*/ 539750 w 144"/>
                <a:gd name="T7" fmla="*/ 269875 h 144"/>
                <a:gd name="T8" fmla="*/ 269875 w 144"/>
                <a:gd name="T9" fmla="*/ 0 h 144"/>
                <a:gd name="T10" fmla="*/ 288616 w 144"/>
                <a:gd name="T11" fmla="*/ 464785 h 144"/>
                <a:gd name="T12" fmla="*/ 108700 w 144"/>
                <a:gd name="T13" fmla="*/ 284868 h 144"/>
                <a:gd name="T14" fmla="*/ 108700 w 144"/>
                <a:gd name="T15" fmla="*/ 176168 h 144"/>
                <a:gd name="T16" fmla="*/ 172420 w 144"/>
                <a:gd name="T17" fmla="*/ 112448 h 144"/>
                <a:gd name="T18" fmla="*/ 277372 w 144"/>
                <a:gd name="T19" fmla="*/ 112448 h 144"/>
                <a:gd name="T20" fmla="*/ 461036 w 144"/>
                <a:gd name="T21" fmla="*/ 296113 h 144"/>
                <a:gd name="T22" fmla="*/ 288616 w 144"/>
                <a:gd name="T23" fmla="*/ 464785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4"/>
                <a:gd name="T37" fmla="*/ 0 h 144"/>
                <a:gd name="T38" fmla="*/ 144 w 144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7" y="124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123" y="79"/>
                    <a:pt x="123" y="79"/>
                    <a:pt x="123" y="79"/>
                  </a:cubicBezTo>
                  <a:lnTo>
                    <a:pt x="77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0" name="Freeform 1110"/>
          <p:cNvSpPr>
            <a:spLocks noChangeAspect="1" noEditPoints="1" noChangeArrowheads="1"/>
          </p:cNvSpPr>
          <p:nvPr/>
        </p:nvSpPr>
        <p:spPr bwMode="auto">
          <a:xfrm>
            <a:off x="7307263" y="4287838"/>
            <a:ext cx="360362" cy="360362"/>
          </a:xfrm>
          <a:custGeom>
            <a:avLst/>
            <a:gdLst>
              <a:gd name="T0" fmla="*/ 180181 w 144"/>
              <a:gd name="T1" fmla="*/ 0 h 144"/>
              <a:gd name="T2" fmla="*/ 0 w 144"/>
              <a:gd name="T3" fmla="*/ 180181 h 144"/>
              <a:gd name="T4" fmla="*/ 180181 w 144"/>
              <a:gd name="T5" fmla="*/ 360362 h 144"/>
              <a:gd name="T6" fmla="*/ 360362 w 144"/>
              <a:gd name="T7" fmla="*/ 180181 h 144"/>
              <a:gd name="T8" fmla="*/ 180181 w 144"/>
              <a:gd name="T9" fmla="*/ 0 h 144"/>
              <a:gd name="T10" fmla="*/ 275277 w 144"/>
              <a:gd name="T11" fmla="*/ 190191 h 144"/>
              <a:gd name="T12" fmla="*/ 262764 w 144"/>
              <a:gd name="T13" fmla="*/ 227729 h 144"/>
              <a:gd name="T14" fmla="*/ 272774 w 144"/>
              <a:gd name="T15" fmla="*/ 260261 h 144"/>
              <a:gd name="T16" fmla="*/ 227729 w 144"/>
              <a:gd name="T17" fmla="*/ 292794 h 144"/>
              <a:gd name="T18" fmla="*/ 200201 w 144"/>
              <a:gd name="T19" fmla="*/ 275277 h 144"/>
              <a:gd name="T20" fmla="*/ 180181 w 144"/>
              <a:gd name="T21" fmla="*/ 277779 h 144"/>
              <a:gd name="T22" fmla="*/ 160161 w 144"/>
              <a:gd name="T23" fmla="*/ 275277 h 144"/>
              <a:gd name="T24" fmla="*/ 132633 w 144"/>
              <a:gd name="T25" fmla="*/ 292794 h 144"/>
              <a:gd name="T26" fmla="*/ 87588 w 144"/>
              <a:gd name="T27" fmla="*/ 260261 h 144"/>
              <a:gd name="T28" fmla="*/ 97598 w 144"/>
              <a:gd name="T29" fmla="*/ 227729 h 144"/>
              <a:gd name="T30" fmla="*/ 85085 w 144"/>
              <a:gd name="T31" fmla="*/ 190191 h 144"/>
              <a:gd name="T32" fmla="*/ 57558 w 144"/>
              <a:gd name="T33" fmla="*/ 170171 h 144"/>
              <a:gd name="T34" fmla="*/ 75075 w 144"/>
              <a:gd name="T35" fmla="*/ 115116 h 144"/>
              <a:gd name="T36" fmla="*/ 107608 w 144"/>
              <a:gd name="T37" fmla="*/ 115116 h 144"/>
              <a:gd name="T38" fmla="*/ 140141 w 144"/>
              <a:gd name="T39" fmla="*/ 92593 h 144"/>
              <a:gd name="T40" fmla="*/ 150151 w 144"/>
              <a:gd name="T41" fmla="*/ 60060 h 144"/>
              <a:gd name="T42" fmla="*/ 210211 w 144"/>
              <a:gd name="T43" fmla="*/ 60060 h 144"/>
              <a:gd name="T44" fmla="*/ 220221 w 144"/>
              <a:gd name="T45" fmla="*/ 92593 h 144"/>
              <a:gd name="T46" fmla="*/ 252754 w 144"/>
              <a:gd name="T47" fmla="*/ 115116 h 144"/>
              <a:gd name="T48" fmla="*/ 285287 w 144"/>
              <a:gd name="T49" fmla="*/ 115116 h 144"/>
              <a:gd name="T50" fmla="*/ 302804 w 144"/>
              <a:gd name="T51" fmla="*/ 170171 h 144"/>
              <a:gd name="T52" fmla="*/ 275277 w 144"/>
              <a:gd name="T53" fmla="*/ 190191 h 1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4"/>
              <a:gd name="T82" fmla="*/ 0 h 144"/>
              <a:gd name="T83" fmla="*/ 144 w 144"/>
              <a:gd name="T84" fmla="*/ 144 h 14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31" name="组合 29"/>
          <p:cNvGrpSpPr>
            <a:grpSpLocks/>
          </p:cNvGrpSpPr>
          <p:nvPr/>
        </p:nvGrpSpPr>
        <p:grpSpPr bwMode="auto">
          <a:xfrm>
            <a:off x="7304088" y="5018088"/>
            <a:ext cx="361950" cy="360362"/>
            <a:chOff x="0" y="0"/>
            <a:chExt cx="541338" cy="539750"/>
          </a:xfrm>
        </p:grpSpPr>
        <p:sp>
          <p:nvSpPr>
            <p:cNvPr id="17434" name="Freeform 1111"/>
            <p:cNvSpPr>
              <a:spLocks noEditPoints="1" noChangeArrowheads="1"/>
            </p:cNvSpPr>
            <p:nvPr/>
          </p:nvSpPr>
          <p:spPr bwMode="auto">
            <a:xfrm>
              <a:off x="0" y="0"/>
              <a:ext cx="541338" cy="539750"/>
            </a:xfrm>
            <a:custGeom>
              <a:avLst/>
              <a:gdLst>
                <a:gd name="T0" fmla="*/ 270669 w 144"/>
                <a:gd name="T1" fmla="*/ 0 h 144"/>
                <a:gd name="T2" fmla="*/ 0 w 144"/>
                <a:gd name="T3" fmla="*/ 269875 h 144"/>
                <a:gd name="T4" fmla="*/ 270669 w 144"/>
                <a:gd name="T5" fmla="*/ 539750 h 144"/>
                <a:gd name="T6" fmla="*/ 541338 w 144"/>
                <a:gd name="T7" fmla="*/ 269875 h 144"/>
                <a:gd name="T8" fmla="*/ 270669 w 144"/>
                <a:gd name="T9" fmla="*/ 0 h 144"/>
                <a:gd name="T10" fmla="*/ 428559 w 144"/>
                <a:gd name="T11" fmla="*/ 382323 h 144"/>
                <a:gd name="T12" fmla="*/ 360892 w 144"/>
                <a:gd name="T13" fmla="*/ 393568 h 144"/>
                <a:gd name="T14" fmla="*/ 330818 w 144"/>
                <a:gd name="T15" fmla="*/ 453540 h 144"/>
                <a:gd name="T16" fmla="*/ 270669 w 144"/>
                <a:gd name="T17" fmla="*/ 423554 h 144"/>
                <a:gd name="T18" fmla="*/ 210520 w 144"/>
                <a:gd name="T19" fmla="*/ 453540 h 144"/>
                <a:gd name="T20" fmla="*/ 180446 w 144"/>
                <a:gd name="T21" fmla="*/ 393568 h 144"/>
                <a:gd name="T22" fmla="*/ 112779 w 144"/>
                <a:gd name="T23" fmla="*/ 382323 h 144"/>
                <a:gd name="T24" fmla="*/ 124057 w 144"/>
                <a:gd name="T25" fmla="*/ 318602 h 144"/>
                <a:gd name="T26" fmla="*/ 75186 w 144"/>
                <a:gd name="T27" fmla="*/ 269875 h 144"/>
                <a:gd name="T28" fmla="*/ 124057 w 144"/>
                <a:gd name="T29" fmla="*/ 221148 h 144"/>
                <a:gd name="T30" fmla="*/ 112779 w 144"/>
                <a:gd name="T31" fmla="*/ 157427 h 144"/>
                <a:gd name="T32" fmla="*/ 180446 w 144"/>
                <a:gd name="T33" fmla="*/ 146182 h 144"/>
                <a:gd name="T34" fmla="*/ 210520 w 144"/>
                <a:gd name="T35" fmla="*/ 86210 h 144"/>
                <a:gd name="T36" fmla="*/ 270669 w 144"/>
                <a:gd name="T37" fmla="*/ 116196 h 144"/>
                <a:gd name="T38" fmla="*/ 330818 w 144"/>
                <a:gd name="T39" fmla="*/ 86210 h 144"/>
                <a:gd name="T40" fmla="*/ 360892 w 144"/>
                <a:gd name="T41" fmla="*/ 146182 h 144"/>
                <a:gd name="T42" fmla="*/ 428559 w 144"/>
                <a:gd name="T43" fmla="*/ 157427 h 144"/>
                <a:gd name="T44" fmla="*/ 417281 w 144"/>
                <a:gd name="T45" fmla="*/ 221148 h 144"/>
                <a:gd name="T46" fmla="*/ 466152 w 144"/>
                <a:gd name="T47" fmla="*/ 269875 h 144"/>
                <a:gd name="T48" fmla="*/ 417281 w 144"/>
                <a:gd name="T49" fmla="*/ 318602 h 144"/>
                <a:gd name="T50" fmla="*/ 428559 w 144"/>
                <a:gd name="T51" fmla="*/ 382323 h 1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4"/>
                <a:gd name="T79" fmla="*/ 0 h 144"/>
                <a:gd name="T80" fmla="*/ 144 w 144"/>
                <a:gd name="T81" fmla="*/ 144 h 1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4" y="102"/>
                  </a:moveTo>
                  <a:cubicBezTo>
                    <a:pt x="96" y="105"/>
                    <a:pt x="96" y="105"/>
                    <a:pt x="96" y="105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1" y="85"/>
                    <a:pt x="111" y="85"/>
                    <a:pt x="111" y="85"/>
                  </a:cubicBezTo>
                  <a:lnTo>
                    <a:pt x="114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1112"/>
            <p:cNvSpPr>
              <a:spLocks noChangeArrowheads="1"/>
            </p:cNvSpPr>
            <p:nvPr/>
          </p:nvSpPr>
          <p:spPr bwMode="auto">
            <a:xfrm>
              <a:off x="147638" y="149225"/>
              <a:ext cx="212725" cy="169863"/>
            </a:xfrm>
            <a:custGeom>
              <a:avLst/>
              <a:gdLst>
                <a:gd name="T0" fmla="*/ 108229 w 57"/>
                <a:gd name="T1" fmla="*/ 7549 h 45"/>
                <a:gd name="T2" fmla="*/ 11196 w 57"/>
                <a:gd name="T3" fmla="*/ 135890 h 45"/>
                <a:gd name="T4" fmla="*/ 18660 w 57"/>
                <a:gd name="T5" fmla="*/ 169863 h 45"/>
                <a:gd name="T6" fmla="*/ 130621 w 57"/>
                <a:gd name="T7" fmla="*/ 33973 h 45"/>
                <a:gd name="T8" fmla="*/ 212725 w 57"/>
                <a:gd name="T9" fmla="*/ 52846 h 45"/>
                <a:gd name="T10" fmla="*/ 108229 w 57"/>
                <a:gd name="T11" fmla="*/ 754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45"/>
                <a:gd name="T20" fmla="*/ 57 w 5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45">
                  <a:moveTo>
                    <a:pt x="29" y="2"/>
                  </a:moveTo>
                  <a:cubicBezTo>
                    <a:pt x="12" y="4"/>
                    <a:pt x="0" y="19"/>
                    <a:pt x="3" y="36"/>
                  </a:cubicBezTo>
                  <a:cubicBezTo>
                    <a:pt x="3" y="39"/>
                    <a:pt x="4" y="42"/>
                    <a:pt x="5" y="45"/>
                  </a:cubicBezTo>
                  <a:cubicBezTo>
                    <a:pt x="5" y="27"/>
                    <a:pt x="18" y="12"/>
                    <a:pt x="35" y="9"/>
                  </a:cubicBezTo>
                  <a:cubicBezTo>
                    <a:pt x="43" y="8"/>
                    <a:pt x="51" y="10"/>
                    <a:pt x="57" y="14"/>
                  </a:cubicBezTo>
                  <a:cubicBezTo>
                    <a:pt x="51" y="5"/>
                    <a:pt x="40" y="0"/>
                    <a:pt x="2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790575" y="2562225"/>
            <a:ext cx="2809875" cy="4318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单击此添加文本关键字</a:t>
            </a:r>
            <a:endParaRPr lang="en-US" altLang="zh-CN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96913" y="3082925"/>
            <a:ext cx="39290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i="1">
                <a:solidFill>
                  <a:srgbClr val="1B283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>
              <a:solidFill>
                <a:srgbClr val="1B283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38" name="组合 5"/>
          <p:cNvGrpSpPr>
            <a:grpSpLocks/>
          </p:cNvGrpSpPr>
          <p:nvPr/>
        </p:nvGrpSpPr>
        <p:grpSpPr bwMode="auto">
          <a:xfrm>
            <a:off x="919163" y="2087563"/>
            <a:ext cx="1619250" cy="2160587"/>
            <a:chOff x="0" y="0"/>
            <a:chExt cx="404813" cy="539751"/>
          </a:xfrm>
        </p:grpSpPr>
        <p:sp>
          <p:nvSpPr>
            <p:cNvPr id="18447" name="Freeform 178"/>
            <p:cNvSpPr>
              <a:spLocks noChangeArrowheads="1"/>
            </p:cNvSpPr>
            <p:nvPr/>
          </p:nvSpPr>
          <p:spPr bwMode="auto">
            <a:xfrm>
              <a:off x="0" y="90488"/>
              <a:ext cx="404813" cy="449263"/>
            </a:xfrm>
            <a:custGeom>
              <a:avLst/>
              <a:gdLst>
                <a:gd name="T0" fmla="*/ 68263 w 255"/>
                <a:gd name="T1" fmla="*/ 146050 h 283"/>
                <a:gd name="T2" fmla="*/ 157163 w 255"/>
                <a:gd name="T3" fmla="*/ 55563 h 283"/>
                <a:gd name="T4" fmla="*/ 203200 w 255"/>
                <a:gd name="T5" fmla="*/ 55563 h 283"/>
                <a:gd name="T6" fmla="*/ 134938 w 255"/>
                <a:gd name="T7" fmla="*/ 179388 h 283"/>
                <a:gd name="T8" fmla="*/ 134938 w 255"/>
                <a:gd name="T9" fmla="*/ 314325 h 283"/>
                <a:gd name="T10" fmla="*/ 0 w 255"/>
                <a:gd name="T11" fmla="*/ 314325 h 283"/>
                <a:gd name="T12" fmla="*/ 0 w 255"/>
                <a:gd name="T13" fmla="*/ 360363 h 283"/>
                <a:gd name="T14" fmla="*/ 179388 w 255"/>
                <a:gd name="T15" fmla="*/ 360363 h 283"/>
                <a:gd name="T16" fmla="*/ 179388 w 255"/>
                <a:gd name="T17" fmla="*/ 223838 h 283"/>
                <a:gd name="T18" fmla="*/ 269875 w 255"/>
                <a:gd name="T19" fmla="*/ 303213 h 283"/>
                <a:gd name="T20" fmla="*/ 269875 w 255"/>
                <a:gd name="T21" fmla="*/ 449263 h 283"/>
                <a:gd name="T22" fmla="*/ 315913 w 255"/>
                <a:gd name="T23" fmla="*/ 449263 h 283"/>
                <a:gd name="T24" fmla="*/ 315913 w 255"/>
                <a:gd name="T25" fmla="*/ 269875 h 283"/>
                <a:gd name="T26" fmla="*/ 225425 w 255"/>
                <a:gd name="T27" fmla="*/ 190500 h 283"/>
                <a:gd name="T28" fmla="*/ 247650 w 255"/>
                <a:gd name="T29" fmla="*/ 134938 h 283"/>
                <a:gd name="T30" fmla="*/ 269875 w 255"/>
                <a:gd name="T31" fmla="*/ 157163 h 283"/>
                <a:gd name="T32" fmla="*/ 404813 w 255"/>
                <a:gd name="T33" fmla="*/ 157163 h 283"/>
                <a:gd name="T34" fmla="*/ 404813 w 255"/>
                <a:gd name="T35" fmla="*/ 112713 h 283"/>
                <a:gd name="T36" fmla="*/ 292100 w 255"/>
                <a:gd name="T37" fmla="*/ 112713 h 283"/>
                <a:gd name="T38" fmla="*/ 292100 w 255"/>
                <a:gd name="T39" fmla="*/ 0 h 283"/>
                <a:gd name="T40" fmla="*/ 134938 w 255"/>
                <a:gd name="T41" fmla="*/ 0 h 283"/>
                <a:gd name="T42" fmla="*/ 44450 w 255"/>
                <a:gd name="T43" fmla="*/ 123825 h 283"/>
                <a:gd name="T44" fmla="*/ 68263 w 255"/>
                <a:gd name="T45" fmla="*/ 146050 h 2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5"/>
                <a:gd name="T70" fmla="*/ 0 h 283"/>
                <a:gd name="T71" fmla="*/ 255 w 255"/>
                <a:gd name="T72" fmla="*/ 283 h 2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Oval 179"/>
            <p:cNvSpPr>
              <a:spLocks noChangeArrowheads="1"/>
            </p:cNvSpPr>
            <p:nvPr/>
          </p:nvSpPr>
          <p:spPr bwMode="auto">
            <a:xfrm>
              <a:off x="269874" y="0"/>
              <a:ext cx="90488" cy="9048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39" name="矩形 8"/>
          <p:cNvSpPr>
            <a:spLocks noChangeArrowheads="1"/>
          </p:cNvSpPr>
          <p:nvPr/>
        </p:nvSpPr>
        <p:spPr bwMode="auto">
          <a:xfrm>
            <a:off x="608013" y="4610100"/>
            <a:ext cx="3143250" cy="41592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Step 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0" name="矩形 9"/>
          <p:cNvSpPr>
            <a:spLocks noChangeArrowheads="1"/>
          </p:cNvSpPr>
          <p:nvPr/>
        </p:nvSpPr>
        <p:spPr bwMode="auto">
          <a:xfrm>
            <a:off x="3422650" y="3700463"/>
            <a:ext cx="3143250" cy="4159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Step 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1" name="矩形 10"/>
          <p:cNvSpPr>
            <a:spLocks noChangeArrowheads="1"/>
          </p:cNvSpPr>
          <p:nvPr/>
        </p:nvSpPr>
        <p:spPr bwMode="auto">
          <a:xfrm>
            <a:off x="6235700" y="2789238"/>
            <a:ext cx="3143250" cy="4175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Step 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2" name="矩形 11"/>
          <p:cNvSpPr>
            <a:spLocks noChangeArrowheads="1"/>
          </p:cNvSpPr>
          <p:nvPr/>
        </p:nvSpPr>
        <p:spPr bwMode="auto">
          <a:xfrm>
            <a:off x="9048750" y="1879600"/>
            <a:ext cx="3143250" cy="4159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Step 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3" name="矩形 12"/>
          <p:cNvSpPr>
            <a:spLocks noChangeArrowheads="1"/>
          </p:cNvSpPr>
          <p:nvPr/>
        </p:nvSpPr>
        <p:spPr bwMode="auto">
          <a:xfrm>
            <a:off x="608013" y="5100638"/>
            <a:ext cx="3187700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8444" name="矩形 13"/>
          <p:cNvSpPr>
            <a:spLocks noChangeArrowheads="1"/>
          </p:cNvSpPr>
          <p:nvPr/>
        </p:nvSpPr>
        <p:spPr bwMode="auto">
          <a:xfrm>
            <a:off x="3962400" y="4116388"/>
            <a:ext cx="2603500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8445" name="矩形 14"/>
          <p:cNvSpPr>
            <a:spLocks noChangeArrowheads="1"/>
          </p:cNvSpPr>
          <p:nvPr/>
        </p:nvSpPr>
        <p:spPr bwMode="auto">
          <a:xfrm>
            <a:off x="6775450" y="3206750"/>
            <a:ext cx="2603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8446" name="矩形 15"/>
          <p:cNvSpPr>
            <a:spLocks noChangeArrowheads="1"/>
          </p:cNvSpPr>
          <p:nvPr/>
        </p:nvSpPr>
        <p:spPr bwMode="auto">
          <a:xfrm>
            <a:off x="9588500" y="2295525"/>
            <a:ext cx="23923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3"/>
          <p:cNvSpPr>
            <a:spLocks noChangeArrowheads="1"/>
          </p:cNvSpPr>
          <p:nvPr/>
        </p:nvSpPr>
        <p:spPr bwMode="auto">
          <a:xfrm>
            <a:off x="0" y="6364288"/>
            <a:ext cx="9828213" cy="74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59" name="任意多边形 6"/>
          <p:cNvSpPr>
            <a:spLocks noChangeArrowheads="1"/>
          </p:cNvSpPr>
          <p:nvPr/>
        </p:nvSpPr>
        <p:spPr bwMode="auto">
          <a:xfrm flipV="1">
            <a:off x="0" y="0"/>
            <a:ext cx="7010400" cy="1314450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矩形 8"/>
          <p:cNvSpPr>
            <a:spLocks noChangeArrowheads="1"/>
          </p:cNvSpPr>
          <p:nvPr/>
        </p:nvSpPr>
        <p:spPr bwMode="auto">
          <a:xfrm>
            <a:off x="2414588" y="3060700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1428750" y="32305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19462" name="文本框 10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3" name="文本框 14"/>
          <p:cNvSpPr>
            <a:spLocks noChangeArrowheads="1"/>
          </p:cNvSpPr>
          <p:nvPr/>
        </p:nvSpPr>
        <p:spPr bwMode="auto">
          <a:xfrm>
            <a:off x="10042525" y="6046788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4000" b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7"/>
          <p:cNvSpPr>
            <a:spLocks noChangeArrowheads="1"/>
          </p:cNvSpPr>
          <p:nvPr/>
        </p:nvSpPr>
        <p:spPr bwMode="auto">
          <a:xfrm>
            <a:off x="900113" y="2060575"/>
            <a:ext cx="2811462" cy="4318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单击此添加文本关键字</a:t>
            </a:r>
            <a:endParaRPr lang="en-US" altLang="zh-CN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808038" y="2582863"/>
            <a:ext cx="48037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i="1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60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84" name="任意多边形 7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5" name="任意多边形 8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6" name="文本框 9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87" name="文本框 10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488" name="图表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0563"/>
            <a:ext cx="54102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232025" y="2232025"/>
            <a:ext cx="6858000" cy="2393950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23812" y="2859088"/>
            <a:ext cx="26146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4922838" y="2120900"/>
            <a:ext cx="449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4181475" y="2195513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79" name="矩形 8"/>
          <p:cNvSpPr>
            <a:spLocks noChangeArrowheads="1"/>
          </p:cNvSpPr>
          <p:nvPr/>
        </p:nvSpPr>
        <p:spPr bwMode="auto">
          <a:xfrm>
            <a:off x="4922838" y="2927350"/>
            <a:ext cx="449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4181475" y="3001963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81" name="矩形 10"/>
          <p:cNvSpPr>
            <a:spLocks noChangeArrowheads="1"/>
          </p:cNvSpPr>
          <p:nvPr/>
        </p:nvSpPr>
        <p:spPr bwMode="auto">
          <a:xfrm>
            <a:off x="4922838" y="3733800"/>
            <a:ext cx="449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4181475" y="3808413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83" name="矩形 12"/>
          <p:cNvSpPr>
            <a:spLocks noChangeArrowheads="1"/>
          </p:cNvSpPr>
          <p:nvPr/>
        </p:nvSpPr>
        <p:spPr bwMode="auto">
          <a:xfrm>
            <a:off x="4922838" y="4540250"/>
            <a:ext cx="449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3084" name="矩形 13"/>
          <p:cNvSpPr>
            <a:spLocks noChangeArrowheads="1"/>
          </p:cNvSpPr>
          <p:nvPr/>
        </p:nvSpPr>
        <p:spPr bwMode="auto">
          <a:xfrm>
            <a:off x="4181475" y="4614863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7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8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9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0" name="圆角矩形 6"/>
          <p:cNvSpPr>
            <a:spLocks noChangeArrowheads="1"/>
          </p:cNvSpPr>
          <p:nvPr/>
        </p:nvSpPr>
        <p:spPr bwMode="auto">
          <a:xfrm>
            <a:off x="1568450" y="1531938"/>
            <a:ext cx="9442450" cy="1452562"/>
          </a:xfrm>
          <a:prstGeom prst="roundRect">
            <a:avLst>
              <a:gd name="adj" fmla="val 3139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1" name="圆角矩形 8"/>
          <p:cNvSpPr>
            <a:spLocks noChangeArrowheads="1"/>
          </p:cNvSpPr>
          <p:nvPr/>
        </p:nvSpPr>
        <p:spPr bwMode="auto">
          <a:xfrm>
            <a:off x="825500" y="1535113"/>
            <a:ext cx="627063" cy="627062"/>
          </a:xfrm>
          <a:prstGeom prst="roundRect">
            <a:avLst>
              <a:gd name="adj" fmla="val 10588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2" name="矩形 15"/>
          <p:cNvSpPr>
            <a:spLocks noChangeArrowheads="1"/>
          </p:cNvSpPr>
          <p:nvPr/>
        </p:nvSpPr>
        <p:spPr bwMode="auto">
          <a:xfrm>
            <a:off x="4132263" y="1897063"/>
            <a:ext cx="687863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pic>
        <p:nvPicPr>
          <p:cNvPr id="215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87513"/>
            <a:ext cx="2247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文本框 17"/>
          <p:cNvSpPr>
            <a:spLocks noChangeArrowheads="1"/>
          </p:cNvSpPr>
          <p:nvPr/>
        </p:nvSpPr>
        <p:spPr bwMode="auto">
          <a:xfrm>
            <a:off x="904875" y="1489075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000" b="1" i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圆角矩形 18"/>
          <p:cNvSpPr>
            <a:spLocks noChangeArrowheads="1"/>
          </p:cNvSpPr>
          <p:nvPr/>
        </p:nvSpPr>
        <p:spPr bwMode="auto">
          <a:xfrm>
            <a:off x="1568450" y="3254375"/>
            <a:ext cx="9442450" cy="1454150"/>
          </a:xfrm>
          <a:prstGeom prst="roundRect">
            <a:avLst>
              <a:gd name="adj" fmla="val 3139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6" name="圆角矩形 19"/>
          <p:cNvSpPr>
            <a:spLocks noChangeArrowheads="1"/>
          </p:cNvSpPr>
          <p:nvPr/>
        </p:nvSpPr>
        <p:spPr bwMode="auto">
          <a:xfrm>
            <a:off x="825500" y="3257550"/>
            <a:ext cx="627063" cy="627063"/>
          </a:xfrm>
          <a:prstGeom prst="roundRect">
            <a:avLst>
              <a:gd name="adj" fmla="val 10588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4132263" y="3619500"/>
            <a:ext cx="68786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pic>
        <p:nvPicPr>
          <p:cNvPr id="21518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409950"/>
            <a:ext cx="2247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9" name="文本框 22"/>
          <p:cNvSpPr>
            <a:spLocks noChangeArrowheads="1"/>
          </p:cNvSpPr>
          <p:nvPr/>
        </p:nvSpPr>
        <p:spPr bwMode="auto">
          <a:xfrm>
            <a:off x="904875" y="3211513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000" b="1" i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20" name="圆角矩形 23"/>
          <p:cNvSpPr>
            <a:spLocks noChangeArrowheads="1"/>
          </p:cNvSpPr>
          <p:nvPr/>
        </p:nvSpPr>
        <p:spPr bwMode="auto">
          <a:xfrm>
            <a:off x="1568450" y="5019675"/>
            <a:ext cx="9442450" cy="1452563"/>
          </a:xfrm>
          <a:prstGeom prst="roundRect">
            <a:avLst>
              <a:gd name="adj" fmla="val 3139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21" name="圆角矩形 24"/>
          <p:cNvSpPr>
            <a:spLocks noChangeArrowheads="1"/>
          </p:cNvSpPr>
          <p:nvPr/>
        </p:nvSpPr>
        <p:spPr bwMode="auto">
          <a:xfrm>
            <a:off x="825500" y="5022850"/>
            <a:ext cx="627063" cy="627063"/>
          </a:xfrm>
          <a:prstGeom prst="roundRect">
            <a:avLst>
              <a:gd name="adj" fmla="val 10588"/>
            </a:avLst>
          </a:prstGeom>
          <a:noFill/>
          <a:ln w="12700">
            <a:solidFill>
              <a:srgbClr val="0E81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22" name="矩形 25"/>
          <p:cNvSpPr>
            <a:spLocks noChangeArrowheads="1"/>
          </p:cNvSpPr>
          <p:nvPr/>
        </p:nvSpPr>
        <p:spPr bwMode="auto">
          <a:xfrm>
            <a:off x="4132263" y="5384800"/>
            <a:ext cx="687863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pic>
        <p:nvPicPr>
          <p:cNvPr id="21523" name="图片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5175250"/>
            <a:ext cx="2247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4" name="文本框 27"/>
          <p:cNvSpPr>
            <a:spLocks noChangeArrowheads="1"/>
          </p:cNvSpPr>
          <p:nvPr/>
        </p:nvSpPr>
        <p:spPr bwMode="auto">
          <a:xfrm>
            <a:off x="904875" y="4975225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000" b="1" i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8"/>
          <p:cNvSpPr>
            <a:spLocks noChangeArrowheads="1"/>
          </p:cNvSpPr>
          <p:nvPr/>
        </p:nvSpPr>
        <p:spPr bwMode="auto">
          <a:xfrm>
            <a:off x="6056313" y="4913313"/>
            <a:ext cx="6135687" cy="8858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1" name="矩形 16"/>
          <p:cNvSpPr>
            <a:spLocks noChangeArrowheads="1"/>
          </p:cNvSpPr>
          <p:nvPr/>
        </p:nvSpPr>
        <p:spPr bwMode="auto">
          <a:xfrm>
            <a:off x="6056313" y="4000500"/>
            <a:ext cx="6135687" cy="91122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2" name="矩形 15"/>
          <p:cNvSpPr>
            <a:spLocks noChangeArrowheads="1"/>
          </p:cNvSpPr>
          <p:nvPr/>
        </p:nvSpPr>
        <p:spPr bwMode="auto">
          <a:xfrm>
            <a:off x="6056313" y="3086100"/>
            <a:ext cx="6135687" cy="9112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3" name="矩形 14"/>
          <p:cNvSpPr>
            <a:spLocks noChangeArrowheads="1"/>
          </p:cNvSpPr>
          <p:nvPr/>
        </p:nvSpPr>
        <p:spPr bwMode="auto">
          <a:xfrm>
            <a:off x="6056313" y="2197100"/>
            <a:ext cx="6135687" cy="88741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4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7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8" name="任意多边形 5"/>
          <p:cNvSpPr>
            <a:spLocks noChangeArrowheads="1"/>
          </p:cNvSpPr>
          <p:nvPr/>
        </p:nvSpPr>
        <p:spPr bwMode="auto">
          <a:xfrm>
            <a:off x="4833938" y="2200275"/>
            <a:ext cx="2393950" cy="882650"/>
          </a:xfrm>
          <a:custGeom>
            <a:avLst/>
            <a:gdLst>
              <a:gd name="T0" fmla="*/ 1161803 w 3338267"/>
              <a:gd name="T1" fmla="*/ 1513 h 1233000"/>
              <a:gd name="T2" fmla="*/ 2373256 w 3338267"/>
              <a:gd name="T3" fmla="*/ 821332 h 1233000"/>
              <a:gd name="T4" fmla="*/ 2393950 w 3338267"/>
              <a:gd name="T5" fmla="*/ 882650 h 1233000"/>
              <a:gd name="T6" fmla="*/ 0 w 3338267"/>
              <a:gd name="T7" fmla="*/ 882650 h 1233000"/>
              <a:gd name="T8" fmla="*/ 15012 w 3338267"/>
              <a:gd name="T9" fmla="*/ 818139 h 1233000"/>
              <a:gd name="T10" fmla="*/ 881921 w 3338267"/>
              <a:gd name="T11" fmla="*/ 42837 h 1233000"/>
              <a:gd name="T12" fmla="*/ 1161803 w 3338267"/>
              <a:gd name="T13" fmla="*/ 1513 h 1233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8267"/>
              <a:gd name="T22" fmla="*/ 0 h 1233000"/>
              <a:gd name="T23" fmla="*/ 3338267 w 3338267"/>
              <a:gd name="T24" fmla="*/ 1233000 h 1233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8267" h="1233000">
                <a:moveTo>
                  <a:pt x="1620087" y="2113"/>
                </a:moveTo>
                <a:cubicBezTo>
                  <a:pt x="2435631" y="-36784"/>
                  <a:pt x="3048126" y="465873"/>
                  <a:pt x="3309410" y="1147343"/>
                </a:cubicBezTo>
                <a:lnTo>
                  <a:pt x="3338267" y="1233000"/>
                </a:lnTo>
                <a:lnTo>
                  <a:pt x="0" y="1233000"/>
                </a:lnTo>
                <a:lnTo>
                  <a:pt x="20933" y="1142883"/>
                </a:lnTo>
                <a:cubicBezTo>
                  <a:pt x="182326" y="598551"/>
                  <a:pt x="683555" y="210454"/>
                  <a:pt x="1229804" y="59840"/>
                </a:cubicBezTo>
                <a:cubicBezTo>
                  <a:pt x="1364345" y="26899"/>
                  <a:pt x="1494619" y="8097"/>
                  <a:pt x="1620087" y="211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9" name="任意多边形 6"/>
          <p:cNvSpPr>
            <a:spLocks noChangeArrowheads="1"/>
          </p:cNvSpPr>
          <p:nvPr/>
        </p:nvSpPr>
        <p:spPr bwMode="auto">
          <a:xfrm>
            <a:off x="4587875" y="4000500"/>
            <a:ext cx="2592388" cy="911225"/>
          </a:xfrm>
          <a:custGeom>
            <a:avLst/>
            <a:gdLst>
              <a:gd name="T0" fmla="*/ 44783 w 3614997"/>
              <a:gd name="T1" fmla="*/ 0 h 1268486"/>
              <a:gd name="T2" fmla="*/ 2592388 w 3614997"/>
              <a:gd name="T3" fmla="*/ 0 h 1268486"/>
              <a:gd name="T4" fmla="*/ 2589779 w 3614997"/>
              <a:gd name="T5" fmla="*/ 6436 h 1268486"/>
              <a:gd name="T6" fmla="*/ 2365652 w 3614997"/>
              <a:gd name="T7" fmla="*/ 339786 h 1268486"/>
              <a:gd name="T8" fmla="*/ 2249478 w 3614997"/>
              <a:gd name="T9" fmla="*/ 866272 h 1268486"/>
              <a:gd name="T10" fmla="*/ 2268660 w 3614997"/>
              <a:gd name="T11" fmla="*/ 911225 h 1268486"/>
              <a:gd name="T12" fmla="*/ 355039 w 3614997"/>
              <a:gd name="T13" fmla="*/ 911225 h 1268486"/>
              <a:gd name="T14" fmla="*/ 354048 w 3614997"/>
              <a:gd name="T15" fmla="*/ 909010 h 1268486"/>
              <a:gd name="T16" fmla="*/ 359170 w 3614997"/>
              <a:gd name="T17" fmla="*/ 693877 h 1268486"/>
              <a:gd name="T18" fmla="*/ 289157 w 3614997"/>
              <a:gd name="T19" fmla="*/ 488607 h 1268486"/>
              <a:gd name="T20" fmla="*/ 275496 w 3614997"/>
              <a:gd name="T21" fmla="*/ 271363 h 1268486"/>
              <a:gd name="T22" fmla="*/ 241343 w 3614997"/>
              <a:gd name="T23" fmla="*/ 209782 h 1268486"/>
              <a:gd name="T24" fmla="*/ 15934 w 3614997"/>
              <a:gd name="T25" fmla="*/ 38723 h 1268486"/>
              <a:gd name="T26" fmla="*/ 44783 w 3614997"/>
              <a:gd name="T27" fmla="*/ 0 h 12684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4997"/>
              <a:gd name="T43" fmla="*/ 0 h 1268486"/>
              <a:gd name="T44" fmla="*/ 3614997 w 3614997"/>
              <a:gd name="T45" fmla="*/ 1268486 h 12684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4997" h="1268486">
                <a:moveTo>
                  <a:pt x="62449" y="0"/>
                </a:moveTo>
                <a:lnTo>
                  <a:pt x="3614997" y="0"/>
                </a:lnTo>
                <a:lnTo>
                  <a:pt x="3611359" y="8959"/>
                </a:lnTo>
                <a:cubicBezTo>
                  <a:pt x="3540913" y="164633"/>
                  <a:pt x="3440109" y="321399"/>
                  <a:pt x="3298821" y="473005"/>
                </a:cubicBezTo>
                <a:cubicBezTo>
                  <a:pt x="3129355" y="725815"/>
                  <a:pt x="3032815" y="910560"/>
                  <a:pt x="3136821" y="1205909"/>
                </a:cubicBezTo>
                <a:lnTo>
                  <a:pt x="3163569" y="1268486"/>
                </a:lnTo>
                <a:lnTo>
                  <a:pt x="495090" y="1268486"/>
                </a:lnTo>
                <a:lnTo>
                  <a:pt x="493708" y="1265403"/>
                </a:lnTo>
                <a:cubicBezTo>
                  <a:pt x="463942" y="1186338"/>
                  <a:pt x="450249" y="1091534"/>
                  <a:pt x="500851" y="965923"/>
                </a:cubicBezTo>
                <a:cubicBezTo>
                  <a:pt x="461163" y="894486"/>
                  <a:pt x="250027" y="882581"/>
                  <a:pt x="403220" y="680174"/>
                </a:cubicBezTo>
                <a:cubicBezTo>
                  <a:pt x="206370" y="457924"/>
                  <a:pt x="357183" y="419030"/>
                  <a:pt x="384170" y="377755"/>
                </a:cubicBezTo>
                <a:lnTo>
                  <a:pt x="336545" y="292030"/>
                </a:lnTo>
                <a:cubicBezTo>
                  <a:pt x="79370" y="286473"/>
                  <a:pt x="-56361" y="228530"/>
                  <a:pt x="22220" y="53905"/>
                </a:cubicBezTo>
                <a:lnTo>
                  <a:pt x="62449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40" name="任意多边形 7"/>
          <p:cNvSpPr>
            <a:spLocks noChangeArrowheads="1"/>
          </p:cNvSpPr>
          <p:nvPr/>
        </p:nvSpPr>
        <p:spPr bwMode="auto">
          <a:xfrm>
            <a:off x="4633913" y="3087688"/>
            <a:ext cx="2652712" cy="909637"/>
          </a:xfrm>
          <a:custGeom>
            <a:avLst/>
            <a:gdLst>
              <a:gd name="T0" fmla="*/ 197708 w 3699271"/>
              <a:gd name="T1" fmla="*/ 0 h 1268486"/>
              <a:gd name="T2" fmla="*/ 2593685 w 3699271"/>
              <a:gd name="T3" fmla="*/ 0 h 1268486"/>
              <a:gd name="T4" fmla="*/ 2610446 w 3699271"/>
              <a:gd name="T5" fmla="*/ 49751 h 1268486"/>
              <a:gd name="T6" fmla="*/ 2581611 w 3699271"/>
              <a:gd name="T7" fmla="*/ 828796 h 1268486"/>
              <a:gd name="T8" fmla="*/ 2548776 w 3699271"/>
              <a:gd name="T9" fmla="*/ 909637 h 1268486"/>
              <a:gd name="T10" fmla="*/ 0 w 3699271"/>
              <a:gd name="T11" fmla="*/ 909637 h 1268486"/>
              <a:gd name="T12" fmla="*/ 57066 w 3699271"/>
              <a:gd name="T13" fmla="*/ 833169 h 1268486"/>
              <a:gd name="T14" fmla="*/ 226676 w 3699271"/>
              <a:gd name="T15" fmla="*/ 527881 h 1268486"/>
              <a:gd name="T16" fmla="*/ 188228 w 3699271"/>
              <a:gd name="T17" fmla="*/ 40813 h 1268486"/>
              <a:gd name="T18" fmla="*/ 197708 w 3699271"/>
              <a:gd name="T19" fmla="*/ 0 h 12684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99271"/>
              <a:gd name="T31" fmla="*/ 0 h 1268486"/>
              <a:gd name="T32" fmla="*/ 3699271 w 3699271"/>
              <a:gd name="T33" fmla="*/ 1268486 h 12684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99271" h="1268486">
                <a:moveTo>
                  <a:pt x="275709" y="0"/>
                </a:moveTo>
                <a:lnTo>
                  <a:pt x="3616957" y="0"/>
                </a:lnTo>
                <a:lnTo>
                  <a:pt x="3640330" y="69378"/>
                </a:lnTo>
                <a:cubicBezTo>
                  <a:pt x="3697083" y="324767"/>
                  <a:pt x="3753836" y="730225"/>
                  <a:pt x="3600119" y="1155754"/>
                </a:cubicBezTo>
                <a:lnTo>
                  <a:pt x="3554330" y="1268486"/>
                </a:lnTo>
                <a:lnTo>
                  <a:pt x="0" y="1268486"/>
                </a:lnTo>
                <a:lnTo>
                  <a:pt x="79580" y="1161851"/>
                </a:lnTo>
                <a:cubicBezTo>
                  <a:pt x="183201" y="1013246"/>
                  <a:pt x="253002" y="881384"/>
                  <a:pt x="316105" y="736128"/>
                </a:cubicBezTo>
                <a:cubicBezTo>
                  <a:pt x="240302" y="492645"/>
                  <a:pt x="227155" y="264938"/>
                  <a:pt x="262489" y="56913"/>
                </a:cubicBezTo>
                <a:lnTo>
                  <a:pt x="275709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41" name="任意多边形 8"/>
          <p:cNvSpPr>
            <a:spLocks noChangeArrowheads="1"/>
          </p:cNvSpPr>
          <p:nvPr/>
        </p:nvSpPr>
        <p:spPr bwMode="auto">
          <a:xfrm>
            <a:off x="4948238" y="4914900"/>
            <a:ext cx="2276475" cy="884238"/>
          </a:xfrm>
          <a:custGeom>
            <a:avLst/>
            <a:gdLst>
              <a:gd name="T0" fmla="*/ 0 w 3175205"/>
              <a:gd name="T1" fmla="*/ 0 h 1233344"/>
              <a:gd name="T2" fmla="*/ 1913177 w 3175205"/>
              <a:gd name="T3" fmla="*/ 0 h 1233344"/>
              <a:gd name="T4" fmla="*/ 1935026 w 3175205"/>
              <a:gd name="T5" fmla="*/ 51114 h 1233344"/>
              <a:gd name="T6" fmla="*/ 2142172 w 3175205"/>
              <a:gd name="T7" fmla="*/ 506373 h 1233344"/>
              <a:gd name="T8" fmla="*/ 2276475 w 3175205"/>
              <a:gd name="T9" fmla="*/ 884238 h 1233344"/>
              <a:gd name="T10" fmla="*/ 412162 w 3175205"/>
              <a:gd name="T11" fmla="*/ 884238 h 1233344"/>
              <a:gd name="T12" fmla="*/ 733125 w 3175205"/>
              <a:gd name="T13" fmla="*/ 515478 h 1233344"/>
              <a:gd name="T14" fmla="*/ 617032 w 3175205"/>
              <a:gd name="T15" fmla="*/ 71600 h 1233344"/>
              <a:gd name="T16" fmla="*/ 22910 w 3175205"/>
              <a:gd name="T17" fmla="*/ 51114 h 1233344"/>
              <a:gd name="T18" fmla="*/ 0 w 3175205"/>
              <a:gd name="T19" fmla="*/ 0 h 12333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75205"/>
              <a:gd name="T31" fmla="*/ 0 h 1233344"/>
              <a:gd name="T32" fmla="*/ 3175205 w 3175205"/>
              <a:gd name="T33" fmla="*/ 1233344 h 12333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75205" h="1233344">
                <a:moveTo>
                  <a:pt x="0" y="0"/>
                </a:moveTo>
                <a:lnTo>
                  <a:pt x="2668480" y="0"/>
                </a:lnTo>
                <a:lnTo>
                  <a:pt x="2698955" y="71294"/>
                </a:lnTo>
                <a:lnTo>
                  <a:pt x="2987880" y="706294"/>
                </a:lnTo>
                <a:lnTo>
                  <a:pt x="3175205" y="1233344"/>
                </a:lnTo>
                <a:lnTo>
                  <a:pt x="574880" y="1233344"/>
                </a:lnTo>
                <a:lnTo>
                  <a:pt x="1022555" y="718994"/>
                </a:lnTo>
                <a:cubicBezTo>
                  <a:pt x="1011443" y="584056"/>
                  <a:pt x="988424" y="322913"/>
                  <a:pt x="860630" y="99869"/>
                </a:cubicBezTo>
                <a:cubicBezTo>
                  <a:pt x="593930" y="116537"/>
                  <a:pt x="191498" y="323707"/>
                  <a:pt x="31955" y="71294"/>
                </a:cubicBez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42" name="Freeform 341"/>
          <p:cNvSpPr>
            <a:spLocks noChangeAspect="1" noEditPoints="1" noChangeArrowheads="1"/>
          </p:cNvSpPr>
          <p:nvPr/>
        </p:nvSpPr>
        <p:spPr bwMode="auto">
          <a:xfrm>
            <a:off x="5718175" y="2498725"/>
            <a:ext cx="400050" cy="396875"/>
          </a:xfrm>
          <a:custGeom>
            <a:avLst/>
            <a:gdLst>
              <a:gd name="T0" fmla="*/ 187850 w 115"/>
              <a:gd name="T1" fmla="*/ 208882 h 114"/>
              <a:gd name="T2" fmla="*/ 400050 w 115"/>
              <a:gd name="T3" fmla="*/ 208882 h 114"/>
              <a:gd name="T4" fmla="*/ 400050 w 115"/>
              <a:gd name="T5" fmla="*/ 396875 h 114"/>
              <a:gd name="T6" fmla="*/ 187850 w 115"/>
              <a:gd name="T7" fmla="*/ 362061 h 114"/>
              <a:gd name="T8" fmla="*/ 187850 w 115"/>
              <a:gd name="T9" fmla="*/ 208882 h 114"/>
              <a:gd name="T10" fmla="*/ 0 w 115"/>
              <a:gd name="T11" fmla="*/ 208882 h 114"/>
              <a:gd name="T12" fmla="*/ 163499 w 115"/>
              <a:gd name="T13" fmla="*/ 208882 h 114"/>
              <a:gd name="T14" fmla="*/ 163499 w 115"/>
              <a:gd name="T15" fmla="*/ 358580 h 114"/>
              <a:gd name="T16" fmla="*/ 0 w 115"/>
              <a:gd name="T17" fmla="*/ 337692 h 114"/>
              <a:gd name="T18" fmla="*/ 0 w 115"/>
              <a:gd name="T19" fmla="*/ 208882 h 114"/>
              <a:gd name="T20" fmla="*/ 163499 w 115"/>
              <a:gd name="T21" fmla="*/ 31332 h 114"/>
              <a:gd name="T22" fmla="*/ 163499 w 115"/>
              <a:gd name="T23" fmla="*/ 184512 h 114"/>
              <a:gd name="T24" fmla="*/ 0 w 115"/>
              <a:gd name="T25" fmla="*/ 184512 h 114"/>
              <a:gd name="T26" fmla="*/ 0 w 115"/>
              <a:gd name="T27" fmla="*/ 52220 h 114"/>
              <a:gd name="T28" fmla="*/ 163499 w 115"/>
              <a:gd name="T29" fmla="*/ 31332 h 114"/>
              <a:gd name="T30" fmla="*/ 400050 w 115"/>
              <a:gd name="T31" fmla="*/ 0 h 114"/>
              <a:gd name="T32" fmla="*/ 400050 w 115"/>
              <a:gd name="T33" fmla="*/ 184512 h 114"/>
              <a:gd name="T34" fmla="*/ 187850 w 115"/>
              <a:gd name="T35" fmla="*/ 184512 h 114"/>
              <a:gd name="T36" fmla="*/ 187850 w 115"/>
              <a:gd name="T37" fmla="*/ 27851 h 114"/>
              <a:gd name="T38" fmla="*/ 400050 w 115"/>
              <a:gd name="T39" fmla="*/ 0 h 1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5"/>
              <a:gd name="T61" fmla="*/ 0 h 114"/>
              <a:gd name="T62" fmla="*/ 115 w 115"/>
              <a:gd name="T63" fmla="*/ 114 h 11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5" h="114">
                <a:moveTo>
                  <a:pt x="54" y="60"/>
                </a:moveTo>
                <a:lnTo>
                  <a:pt x="115" y="60"/>
                </a:lnTo>
                <a:lnTo>
                  <a:pt x="115" y="114"/>
                </a:lnTo>
                <a:lnTo>
                  <a:pt x="54" y="104"/>
                </a:lnTo>
                <a:lnTo>
                  <a:pt x="54" y="60"/>
                </a:lnTo>
                <a:close/>
                <a:moveTo>
                  <a:pt x="0" y="60"/>
                </a:moveTo>
                <a:lnTo>
                  <a:pt x="47" y="60"/>
                </a:lnTo>
                <a:lnTo>
                  <a:pt x="47" y="103"/>
                </a:lnTo>
                <a:lnTo>
                  <a:pt x="0" y="97"/>
                </a:lnTo>
                <a:lnTo>
                  <a:pt x="0" y="60"/>
                </a:lnTo>
                <a:close/>
                <a:moveTo>
                  <a:pt x="47" y="9"/>
                </a:moveTo>
                <a:lnTo>
                  <a:pt x="47" y="53"/>
                </a:lnTo>
                <a:lnTo>
                  <a:pt x="0" y="53"/>
                </a:lnTo>
                <a:lnTo>
                  <a:pt x="0" y="15"/>
                </a:lnTo>
                <a:lnTo>
                  <a:pt x="47" y="9"/>
                </a:lnTo>
                <a:close/>
                <a:moveTo>
                  <a:pt x="115" y="0"/>
                </a:moveTo>
                <a:lnTo>
                  <a:pt x="115" y="53"/>
                </a:lnTo>
                <a:lnTo>
                  <a:pt x="54" y="53"/>
                </a:lnTo>
                <a:lnTo>
                  <a:pt x="54" y="8"/>
                </a:lnTo>
                <a:lnTo>
                  <a:pt x="1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Freeform 343"/>
          <p:cNvSpPr>
            <a:spLocks noChangeAspect="1" noEditPoints="1" noChangeArrowheads="1"/>
          </p:cNvSpPr>
          <p:nvPr/>
        </p:nvSpPr>
        <p:spPr bwMode="auto">
          <a:xfrm>
            <a:off x="5718175" y="4292600"/>
            <a:ext cx="425450" cy="395288"/>
          </a:xfrm>
          <a:custGeom>
            <a:avLst/>
            <a:gdLst>
              <a:gd name="T0" fmla="*/ 399776 w 116"/>
              <a:gd name="T1" fmla="*/ 340387 h 108"/>
              <a:gd name="T2" fmla="*/ 410779 w 116"/>
              <a:gd name="T3" fmla="*/ 369667 h 108"/>
              <a:gd name="T4" fmla="*/ 410779 w 116"/>
              <a:gd name="T5" fmla="*/ 395288 h 108"/>
              <a:gd name="T6" fmla="*/ 399776 w 116"/>
              <a:gd name="T7" fmla="*/ 384308 h 108"/>
              <a:gd name="T8" fmla="*/ 370435 w 116"/>
              <a:gd name="T9" fmla="*/ 369667 h 108"/>
              <a:gd name="T10" fmla="*/ 366767 w 116"/>
              <a:gd name="T11" fmla="*/ 347707 h 108"/>
              <a:gd name="T12" fmla="*/ 385106 w 116"/>
              <a:gd name="T13" fmla="*/ 336727 h 108"/>
              <a:gd name="T14" fmla="*/ 73353 w 116"/>
              <a:gd name="T15" fmla="*/ 347707 h 108"/>
              <a:gd name="T16" fmla="*/ 73353 w 116"/>
              <a:gd name="T17" fmla="*/ 362347 h 108"/>
              <a:gd name="T18" fmla="*/ 33009 w 116"/>
              <a:gd name="T19" fmla="*/ 380648 h 108"/>
              <a:gd name="T20" fmla="*/ 40344 w 116"/>
              <a:gd name="T21" fmla="*/ 336727 h 108"/>
              <a:gd name="T22" fmla="*/ 363100 w 116"/>
              <a:gd name="T23" fmla="*/ 278166 h 108"/>
              <a:gd name="T24" fmla="*/ 381438 w 116"/>
              <a:gd name="T25" fmla="*/ 311106 h 108"/>
              <a:gd name="T26" fmla="*/ 363100 w 116"/>
              <a:gd name="T27" fmla="*/ 333067 h 108"/>
              <a:gd name="T28" fmla="*/ 348429 w 116"/>
              <a:gd name="T29" fmla="*/ 325747 h 108"/>
              <a:gd name="T30" fmla="*/ 333758 w 116"/>
              <a:gd name="T31" fmla="*/ 292806 h 108"/>
              <a:gd name="T32" fmla="*/ 355764 w 116"/>
              <a:gd name="T33" fmla="*/ 278166 h 108"/>
              <a:gd name="T34" fmla="*/ 418115 w 116"/>
              <a:gd name="T35" fmla="*/ 172023 h 108"/>
              <a:gd name="T36" fmla="*/ 418115 w 116"/>
              <a:gd name="T37" fmla="*/ 245225 h 108"/>
              <a:gd name="T38" fmla="*/ 366767 w 116"/>
              <a:gd name="T39" fmla="*/ 241565 h 108"/>
              <a:gd name="T40" fmla="*/ 355764 w 116"/>
              <a:gd name="T41" fmla="*/ 223265 h 108"/>
              <a:gd name="T42" fmla="*/ 326423 w 116"/>
              <a:gd name="T43" fmla="*/ 172023 h 108"/>
              <a:gd name="T44" fmla="*/ 260405 w 116"/>
              <a:gd name="T45" fmla="*/ 201304 h 108"/>
              <a:gd name="T46" fmla="*/ 165045 w 116"/>
              <a:gd name="T47" fmla="*/ 245225 h 108"/>
              <a:gd name="T48" fmla="*/ 110030 w 116"/>
              <a:gd name="T49" fmla="*/ 172023 h 108"/>
              <a:gd name="T50" fmla="*/ 7335 w 116"/>
              <a:gd name="T51" fmla="*/ 245225 h 108"/>
              <a:gd name="T52" fmla="*/ 7335 w 116"/>
              <a:gd name="T53" fmla="*/ 172023 h 108"/>
              <a:gd name="T54" fmla="*/ 183384 w 116"/>
              <a:gd name="T55" fmla="*/ 102482 h 108"/>
              <a:gd name="T56" fmla="*/ 212725 w 116"/>
              <a:gd name="T57" fmla="*/ 131763 h 108"/>
              <a:gd name="T58" fmla="*/ 91692 w 116"/>
              <a:gd name="T59" fmla="*/ 333067 h 108"/>
              <a:gd name="T60" fmla="*/ 55015 w 116"/>
              <a:gd name="T61" fmla="*/ 322087 h 108"/>
              <a:gd name="T62" fmla="*/ 88024 w 116"/>
              <a:gd name="T63" fmla="*/ 245225 h 108"/>
              <a:gd name="T64" fmla="*/ 172381 w 116"/>
              <a:gd name="T65" fmla="*/ 102482 h 108"/>
              <a:gd name="T66" fmla="*/ 231063 w 116"/>
              <a:gd name="T67" fmla="*/ 36601 h 108"/>
              <a:gd name="T68" fmla="*/ 286078 w 116"/>
              <a:gd name="T69" fmla="*/ 124443 h 108"/>
              <a:gd name="T70" fmla="*/ 322755 w 116"/>
              <a:gd name="T71" fmla="*/ 197644 h 108"/>
              <a:gd name="T72" fmla="*/ 326423 w 116"/>
              <a:gd name="T73" fmla="*/ 208624 h 108"/>
              <a:gd name="T74" fmla="*/ 333758 w 116"/>
              <a:gd name="T75" fmla="*/ 215944 h 108"/>
              <a:gd name="T76" fmla="*/ 348429 w 116"/>
              <a:gd name="T77" fmla="*/ 241565 h 108"/>
              <a:gd name="T78" fmla="*/ 352097 w 116"/>
              <a:gd name="T79" fmla="*/ 256205 h 108"/>
              <a:gd name="T80" fmla="*/ 337426 w 116"/>
              <a:gd name="T81" fmla="*/ 270845 h 108"/>
              <a:gd name="T82" fmla="*/ 311752 w 116"/>
              <a:gd name="T83" fmla="*/ 274506 h 108"/>
              <a:gd name="T84" fmla="*/ 271408 w 116"/>
              <a:gd name="T85" fmla="*/ 183004 h 108"/>
              <a:gd name="T86" fmla="*/ 231063 w 116"/>
              <a:gd name="T87" fmla="*/ 98822 h 108"/>
              <a:gd name="T88" fmla="*/ 198054 w 116"/>
              <a:gd name="T89" fmla="*/ 14640 h 10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"/>
              <a:gd name="T136" fmla="*/ 0 h 108"/>
              <a:gd name="T137" fmla="*/ 116 w 116"/>
              <a:gd name="T138" fmla="*/ 108 h 10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" h="108">
                <a:moveTo>
                  <a:pt x="105" y="92"/>
                </a:moveTo>
                <a:lnTo>
                  <a:pt x="108" y="92"/>
                </a:lnTo>
                <a:lnTo>
                  <a:pt x="109" y="93"/>
                </a:lnTo>
                <a:lnTo>
                  <a:pt x="110" y="96"/>
                </a:lnTo>
                <a:lnTo>
                  <a:pt x="112" y="99"/>
                </a:lnTo>
                <a:lnTo>
                  <a:pt x="112" y="101"/>
                </a:lnTo>
                <a:lnTo>
                  <a:pt x="112" y="104"/>
                </a:lnTo>
                <a:lnTo>
                  <a:pt x="112" y="106"/>
                </a:lnTo>
                <a:lnTo>
                  <a:pt x="112" y="108"/>
                </a:lnTo>
                <a:lnTo>
                  <a:pt x="110" y="106"/>
                </a:lnTo>
                <a:lnTo>
                  <a:pt x="109" y="105"/>
                </a:lnTo>
                <a:lnTo>
                  <a:pt x="106" y="104"/>
                </a:lnTo>
                <a:lnTo>
                  <a:pt x="104" y="102"/>
                </a:lnTo>
                <a:lnTo>
                  <a:pt x="101" y="101"/>
                </a:lnTo>
                <a:lnTo>
                  <a:pt x="100" y="99"/>
                </a:lnTo>
                <a:lnTo>
                  <a:pt x="100" y="97"/>
                </a:lnTo>
                <a:lnTo>
                  <a:pt x="100" y="95"/>
                </a:lnTo>
                <a:lnTo>
                  <a:pt x="101" y="95"/>
                </a:lnTo>
                <a:lnTo>
                  <a:pt x="102" y="93"/>
                </a:lnTo>
                <a:lnTo>
                  <a:pt x="105" y="92"/>
                </a:lnTo>
                <a:close/>
                <a:moveTo>
                  <a:pt x="12" y="91"/>
                </a:moveTo>
                <a:lnTo>
                  <a:pt x="13" y="91"/>
                </a:lnTo>
                <a:lnTo>
                  <a:pt x="20" y="95"/>
                </a:lnTo>
                <a:lnTo>
                  <a:pt x="21" y="96"/>
                </a:lnTo>
                <a:lnTo>
                  <a:pt x="21" y="97"/>
                </a:lnTo>
                <a:lnTo>
                  <a:pt x="20" y="99"/>
                </a:lnTo>
                <a:lnTo>
                  <a:pt x="11" y="104"/>
                </a:lnTo>
                <a:lnTo>
                  <a:pt x="9" y="105"/>
                </a:lnTo>
                <a:lnTo>
                  <a:pt x="9" y="104"/>
                </a:lnTo>
                <a:lnTo>
                  <a:pt x="9" y="102"/>
                </a:lnTo>
                <a:lnTo>
                  <a:pt x="11" y="92"/>
                </a:lnTo>
                <a:lnTo>
                  <a:pt x="12" y="91"/>
                </a:lnTo>
                <a:close/>
                <a:moveTo>
                  <a:pt x="97" y="76"/>
                </a:moveTo>
                <a:lnTo>
                  <a:pt x="99" y="76"/>
                </a:lnTo>
                <a:lnTo>
                  <a:pt x="100" y="78"/>
                </a:lnTo>
                <a:lnTo>
                  <a:pt x="102" y="84"/>
                </a:lnTo>
                <a:lnTo>
                  <a:pt x="104" y="85"/>
                </a:lnTo>
                <a:lnTo>
                  <a:pt x="102" y="87"/>
                </a:lnTo>
                <a:lnTo>
                  <a:pt x="101" y="88"/>
                </a:lnTo>
                <a:lnTo>
                  <a:pt x="99" y="91"/>
                </a:lnTo>
                <a:lnTo>
                  <a:pt x="97" y="91"/>
                </a:lnTo>
                <a:lnTo>
                  <a:pt x="96" y="91"/>
                </a:lnTo>
                <a:lnTo>
                  <a:pt x="95" y="89"/>
                </a:lnTo>
                <a:lnTo>
                  <a:pt x="91" y="83"/>
                </a:lnTo>
                <a:lnTo>
                  <a:pt x="91" y="82"/>
                </a:lnTo>
                <a:lnTo>
                  <a:pt x="91" y="80"/>
                </a:lnTo>
                <a:lnTo>
                  <a:pt x="92" y="79"/>
                </a:lnTo>
                <a:lnTo>
                  <a:pt x="96" y="76"/>
                </a:lnTo>
                <a:lnTo>
                  <a:pt x="97" y="76"/>
                </a:lnTo>
                <a:close/>
                <a:moveTo>
                  <a:pt x="89" y="47"/>
                </a:moveTo>
                <a:lnTo>
                  <a:pt x="113" y="47"/>
                </a:lnTo>
                <a:lnTo>
                  <a:pt x="114" y="47"/>
                </a:lnTo>
                <a:lnTo>
                  <a:pt x="116" y="50"/>
                </a:lnTo>
                <a:lnTo>
                  <a:pt x="116" y="66"/>
                </a:lnTo>
                <a:lnTo>
                  <a:pt x="114" y="67"/>
                </a:lnTo>
                <a:lnTo>
                  <a:pt x="113" y="67"/>
                </a:lnTo>
                <a:lnTo>
                  <a:pt x="100" y="67"/>
                </a:lnTo>
                <a:lnTo>
                  <a:pt x="100" y="66"/>
                </a:lnTo>
                <a:lnTo>
                  <a:pt x="99" y="65"/>
                </a:lnTo>
                <a:lnTo>
                  <a:pt x="97" y="63"/>
                </a:lnTo>
                <a:lnTo>
                  <a:pt x="97" y="61"/>
                </a:lnTo>
                <a:lnTo>
                  <a:pt x="95" y="57"/>
                </a:lnTo>
                <a:lnTo>
                  <a:pt x="92" y="53"/>
                </a:lnTo>
                <a:lnTo>
                  <a:pt x="89" y="47"/>
                </a:lnTo>
                <a:close/>
                <a:moveTo>
                  <a:pt x="57" y="47"/>
                </a:moveTo>
                <a:lnTo>
                  <a:pt x="67" y="47"/>
                </a:lnTo>
                <a:lnTo>
                  <a:pt x="71" y="55"/>
                </a:lnTo>
                <a:lnTo>
                  <a:pt x="74" y="62"/>
                </a:lnTo>
                <a:lnTo>
                  <a:pt x="76" y="67"/>
                </a:lnTo>
                <a:lnTo>
                  <a:pt x="45" y="67"/>
                </a:lnTo>
                <a:lnTo>
                  <a:pt x="57" y="47"/>
                </a:lnTo>
                <a:close/>
                <a:moveTo>
                  <a:pt x="3" y="47"/>
                </a:moveTo>
                <a:lnTo>
                  <a:pt x="30" y="47"/>
                </a:lnTo>
                <a:lnTo>
                  <a:pt x="19" y="67"/>
                </a:lnTo>
                <a:lnTo>
                  <a:pt x="3" y="67"/>
                </a:lnTo>
                <a:lnTo>
                  <a:pt x="2" y="67"/>
                </a:lnTo>
                <a:lnTo>
                  <a:pt x="0" y="66"/>
                </a:lnTo>
                <a:lnTo>
                  <a:pt x="0" y="50"/>
                </a:lnTo>
                <a:lnTo>
                  <a:pt x="2" y="47"/>
                </a:lnTo>
                <a:lnTo>
                  <a:pt x="3" y="47"/>
                </a:lnTo>
                <a:close/>
                <a:moveTo>
                  <a:pt x="47" y="28"/>
                </a:moveTo>
                <a:lnTo>
                  <a:pt x="50" y="28"/>
                </a:lnTo>
                <a:lnTo>
                  <a:pt x="57" y="32"/>
                </a:lnTo>
                <a:lnTo>
                  <a:pt x="58" y="33"/>
                </a:lnTo>
                <a:lnTo>
                  <a:pt x="58" y="36"/>
                </a:lnTo>
                <a:lnTo>
                  <a:pt x="47" y="53"/>
                </a:lnTo>
                <a:lnTo>
                  <a:pt x="40" y="67"/>
                </a:lnTo>
                <a:lnTo>
                  <a:pt x="25" y="91"/>
                </a:lnTo>
                <a:lnTo>
                  <a:pt x="24" y="92"/>
                </a:lnTo>
                <a:lnTo>
                  <a:pt x="23" y="92"/>
                </a:lnTo>
                <a:lnTo>
                  <a:pt x="15" y="88"/>
                </a:lnTo>
                <a:lnTo>
                  <a:pt x="13" y="87"/>
                </a:lnTo>
                <a:lnTo>
                  <a:pt x="15" y="84"/>
                </a:lnTo>
                <a:lnTo>
                  <a:pt x="24" y="67"/>
                </a:lnTo>
                <a:lnTo>
                  <a:pt x="36" y="47"/>
                </a:lnTo>
                <a:lnTo>
                  <a:pt x="46" y="29"/>
                </a:lnTo>
                <a:lnTo>
                  <a:pt x="47" y="28"/>
                </a:lnTo>
                <a:close/>
                <a:moveTo>
                  <a:pt x="55" y="0"/>
                </a:moveTo>
                <a:lnTo>
                  <a:pt x="58" y="3"/>
                </a:lnTo>
                <a:lnTo>
                  <a:pt x="63" y="10"/>
                </a:lnTo>
                <a:lnTo>
                  <a:pt x="68" y="19"/>
                </a:lnTo>
                <a:lnTo>
                  <a:pt x="74" y="28"/>
                </a:lnTo>
                <a:lnTo>
                  <a:pt x="78" y="34"/>
                </a:lnTo>
                <a:lnTo>
                  <a:pt x="83" y="45"/>
                </a:lnTo>
                <a:lnTo>
                  <a:pt x="88" y="54"/>
                </a:lnTo>
                <a:lnTo>
                  <a:pt x="88" y="55"/>
                </a:lnTo>
                <a:lnTo>
                  <a:pt x="89" y="55"/>
                </a:lnTo>
                <a:lnTo>
                  <a:pt x="89" y="57"/>
                </a:lnTo>
                <a:lnTo>
                  <a:pt x="89" y="58"/>
                </a:lnTo>
                <a:lnTo>
                  <a:pt x="91" y="59"/>
                </a:lnTo>
                <a:lnTo>
                  <a:pt x="92" y="63"/>
                </a:lnTo>
                <a:lnTo>
                  <a:pt x="95" y="66"/>
                </a:lnTo>
                <a:lnTo>
                  <a:pt x="95" y="67"/>
                </a:lnTo>
                <a:lnTo>
                  <a:pt x="95" y="68"/>
                </a:lnTo>
                <a:lnTo>
                  <a:pt x="96" y="70"/>
                </a:lnTo>
                <a:lnTo>
                  <a:pt x="95" y="72"/>
                </a:lnTo>
                <a:lnTo>
                  <a:pt x="93" y="74"/>
                </a:lnTo>
                <a:lnTo>
                  <a:pt x="92" y="74"/>
                </a:lnTo>
                <a:lnTo>
                  <a:pt x="89" y="75"/>
                </a:lnTo>
                <a:lnTo>
                  <a:pt x="88" y="75"/>
                </a:lnTo>
                <a:lnTo>
                  <a:pt x="85" y="75"/>
                </a:lnTo>
                <a:lnTo>
                  <a:pt x="83" y="70"/>
                </a:lnTo>
                <a:lnTo>
                  <a:pt x="79" y="62"/>
                </a:lnTo>
                <a:lnTo>
                  <a:pt x="74" y="50"/>
                </a:lnTo>
                <a:lnTo>
                  <a:pt x="68" y="40"/>
                </a:lnTo>
                <a:lnTo>
                  <a:pt x="66" y="33"/>
                </a:lnTo>
                <a:lnTo>
                  <a:pt x="63" y="27"/>
                </a:lnTo>
                <a:lnTo>
                  <a:pt x="59" y="19"/>
                </a:lnTo>
                <a:lnTo>
                  <a:pt x="57" y="11"/>
                </a:lnTo>
                <a:lnTo>
                  <a:pt x="54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Freeform 344"/>
          <p:cNvSpPr>
            <a:spLocks noChangeAspect="1" noEditPoints="1" noChangeArrowheads="1"/>
          </p:cNvSpPr>
          <p:nvPr/>
        </p:nvSpPr>
        <p:spPr bwMode="auto">
          <a:xfrm>
            <a:off x="5961063" y="3330575"/>
            <a:ext cx="338137" cy="395288"/>
          </a:xfrm>
          <a:custGeom>
            <a:avLst/>
            <a:gdLst>
              <a:gd name="T0" fmla="*/ 273242 w 99"/>
              <a:gd name="T1" fmla="*/ 98822 h 116"/>
              <a:gd name="T2" fmla="*/ 331306 w 99"/>
              <a:gd name="T3" fmla="*/ 136306 h 116"/>
              <a:gd name="T4" fmla="*/ 307397 w 99"/>
              <a:gd name="T5" fmla="*/ 156752 h 116"/>
              <a:gd name="T6" fmla="*/ 286904 w 99"/>
              <a:gd name="T7" fmla="*/ 211275 h 116"/>
              <a:gd name="T8" fmla="*/ 314228 w 99"/>
              <a:gd name="T9" fmla="*/ 272612 h 116"/>
              <a:gd name="T10" fmla="*/ 338137 w 99"/>
              <a:gd name="T11" fmla="*/ 293058 h 116"/>
              <a:gd name="T12" fmla="*/ 334721 w 99"/>
              <a:gd name="T13" fmla="*/ 299874 h 116"/>
              <a:gd name="T14" fmla="*/ 321059 w 99"/>
              <a:gd name="T15" fmla="*/ 327135 h 116"/>
              <a:gd name="T16" fmla="*/ 300566 w 99"/>
              <a:gd name="T17" fmla="*/ 357804 h 116"/>
              <a:gd name="T18" fmla="*/ 276658 w 99"/>
              <a:gd name="T19" fmla="*/ 385065 h 116"/>
              <a:gd name="T20" fmla="*/ 245918 w 99"/>
              <a:gd name="T21" fmla="*/ 395288 h 116"/>
              <a:gd name="T22" fmla="*/ 222009 w 99"/>
              <a:gd name="T23" fmla="*/ 388473 h 116"/>
              <a:gd name="T24" fmla="*/ 204932 w 99"/>
              <a:gd name="T25" fmla="*/ 381657 h 116"/>
              <a:gd name="T26" fmla="*/ 177607 w 99"/>
              <a:gd name="T27" fmla="*/ 374842 h 116"/>
              <a:gd name="T28" fmla="*/ 146868 w 99"/>
              <a:gd name="T29" fmla="*/ 385065 h 116"/>
              <a:gd name="T30" fmla="*/ 126374 w 99"/>
              <a:gd name="T31" fmla="*/ 388473 h 116"/>
              <a:gd name="T32" fmla="*/ 92219 w 99"/>
              <a:gd name="T33" fmla="*/ 388473 h 116"/>
              <a:gd name="T34" fmla="*/ 64895 w 99"/>
              <a:gd name="T35" fmla="*/ 371434 h 116"/>
              <a:gd name="T36" fmla="*/ 44402 w 99"/>
              <a:gd name="T37" fmla="*/ 344173 h 116"/>
              <a:gd name="T38" fmla="*/ 3416 w 99"/>
              <a:gd name="T39" fmla="*/ 252166 h 116"/>
              <a:gd name="T40" fmla="*/ 17078 w 99"/>
              <a:gd name="T41" fmla="*/ 149937 h 116"/>
              <a:gd name="T42" fmla="*/ 64895 w 99"/>
              <a:gd name="T43" fmla="*/ 105637 h 116"/>
              <a:gd name="T44" fmla="*/ 119543 w 99"/>
              <a:gd name="T45" fmla="*/ 98822 h 116"/>
              <a:gd name="T46" fmla="*/ 146868 w 99"/>
              <a:gd name="T47" fmla="*/ 109045 h 116"/>
              <a:gd name="T48" fmla="*/ 174192 w 99"/>
              <a:gd name="T49" fmla="*/ 115860 h 116"/>
              <a:gd name="T50" fmla="*/ 222009 w 99"/>
              <a:gd name="T51" fmla="*/ 98822 h 116"/>
              <a:gd name="T52" fmla="*/ 252749 w 99"/>
              <a:gd name="T53" fmla="*/ 0 h 116"/>
              <a:gd name="T54" fmla="*/ 245918 w 99"/>
              <a:gd name="T55" fmla="*/ 47707 h 116"/>
              <a:gd name="T56" fmla="*/ 218594 w 99"/>
              <a:gd name="T57" fmla="*/ 78376 h 116"/>
              <a:gd name="T58" fmla="*/ 187854 w 99"/>
              <a:gd name="T59" fmla="*/ 92007 h 116"/>
              <a:gd name="T60" fmla="*/ 170776 w 99"/>
              <a:gd name="T61" fmla="*/ 78376 h 116"/>
              <a:gd name="T62" fmla="*/ 184438 w 99"/>
              <a:gd name="T63" fmla="*/ 47707 h 116"/>
              <a:gd name="T64" fmla="*/ 204932 w 99"/>
              <a:gd name="T65" fmla="*/ 23854 h 116"/>
              <a:gd name="T66" fmla="*/ 235671 w 99"/>
              <a:gd name="T67" fmla="*/ 6815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9"/>
              <a:gd name="T103" fmla="*/ 0 h 116"/>
              <a:gd name="T104" fmla="*/ 99 w 99"/>
              <a:gd name="T105" fmla="*/ 116 h 11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9" h="116">
                <a:moveTo>
                  <a:pt x="74" y="29"/>
                </a:moveTo>
                <a:lnTo>
                  <a:pt x="80" y="29"/>
                </a:lnTo>
                <a:lnTo>
                  <a:pt x="89" y="33"/>
                </a:lnTo>
                <a:lnTo>
                  <a:pt x="97" y="40"/>
                </a:lnTo>
                <a:lnTo>
                  <a:pt x="94" y="41"/>
                </a:lnTo>
                <a:lnTo>
                  <a:pt x="90" y="46"/>
                </a:lnTo>
                <a:lnTo>
                  <a:pt x="85" y="53"/>
                </a:lnTo>
                <a:lnTo>
                  <a:pt x="84" y="62"/>
                </a:lnTo>
                <a:lnTo>
                  <a:pt x="86" y="72"/>
                </a:lnTo>
                <a:lnTo>
                  <a:pt x="92" y="80"/>
                </a:lnTo>
                <a:lnTo>
                  <a:pt x="97" y="84"/>
                </a:lnTo>
                <a:lnTo>
                  <a:pt x="99" y="86"/>
                </a:lnTo>
                <a:lnTo>
                  <a:pt x="98" y="88"/>
                </a:lnTo>
                <a:lnTo>
                  <a:pt x="97" y="92"/>
                </a:lnTo>
                <a:lnTo>
                  <a:pt x="94" y="96"/>
                </a:lnTo>
                <a:lnTo>
                  <a:pt x="92" y="101"/>
                </a:lnTo>
                <a:lnTo>
                  <a:pt x="88" y="105"/>
                </a:lnTo>
                <a:lnTo>
                  <a:pt x="85" y="109"/>
                </a:lnTo>
                <a:lnTo>
                  <a:pt x="81" y="113"/>
                </a:lnTo>
                <a:lnTo>
                  <a:pt x="77" y="114"/>
                </a:lnTo>
                <a:lnTo>
                  <a:pt x="72" y="116"/>
                </a:lnTo>
                <a:lnTo>
                  <a:pt x="69" y="116"/>
                </a:lnTo>
                <a:lnTo>
                  <a:pt x="65" y="114"/>
                </a:lnTo>
                <a:lnTo>
                  <a:pt x="63" y="113"/>
                </a:lnTo>
                <a:lnTo>
                  <a:pt x="60" y="112"/>
                </a:lnTo>
                <a:lnTo>
                  <a:pt x="56" y="112"/>
                </a:lnTo>
                <a:lnTo>
                  <a:pt x="52" y="110"/>
                </a:lnTo>
                <a:lnTo>
                  <a:pt x="47" y="112"/>
                </a:lnTo>
                <a:lnTo>
                  <a:pt x="43" y="113"/>
                </a:lnTo>
                <a:lnTo>
                  <a:pt x="39" y="114"/>
                </a:lnTo>
                <a:lnTo>
                  <a:pt x="37" y="114"/>
                </a:lnTo>
                <a:lnTo>
                  <a:pt x="33" y="116"/>
                </a:lnTo>
                <a:lnTo>
                  <a:pt x="27" y="114"/>
                </a:lnTo>
                <a:lnTo>
                  <a:pt x="23" y="113"/>
                </a:lnTo>
                <a:lnTo>
                  <a:pt x="19" y="109"/>
                </a:lnTo>
                <a:lnTo>
                  <a:pt x="16" y="105"/>
                </a:lnTo>
                <a:lnTo>
                  <a:pt x="13" y="101"/>
                </a:lnTo>
                <a:lnTo>
                  <a:pt x="5" y="88"/>
                </a:lnTo>
                <a:lnTo>
                  <a:pt x="1" y="74"/>
                </a:lnTo>
                <a:lnTo>
                  <a:pt x="0" y="58"/>
                </a:lnTo>
                <a:lnTo>
                  <a:pt x="5" y="44"/>
                </a:lnTo>
                <a:lnTo>
                  <a:pt x="12" y="36"/>
                </a:lnTo>
                <a:lnTo>
                  <a:pt x="19" y="31"/>
                </a:lnTo>
                <a:lnTo>
                  <a:pt x="30" y="29"/>
                </a:lnTo>
                <a:lnTo>
                  <a:pt x="35" y="29"/>
                </a:lnTo>
                <a:lnTo>
                  <a:pt x="39" y="31"/>
                </a:lnTo>
                <a:lnTo>
                  <a:pt x="43" y="32"/>
                </a:lnTo>
                <a:lnTo>
                  <a:pt x="47" y="33"/>
                </a:lnTo>
                <a:lnTo>
                  <a:pt x="51" y="34"/>
                </a:lnTo>
                <a:lnTo>
                  <a:pt x="56" y="32"/>
                </a:lnTo>
                <a:lnTo>
                  <a:pt x="65" y="29"/>
                </a:lnTo>
                <a:lnTo>
                  <a:pt x="74" y="29"/>
                </a:lnTo>
                <a:close/>
                <a:moveTo>
                  <a:pt x="74" y="0"/>
                </a:moveTo>
                <a:lnTo>
                  <a:pt x="73" y="8"/>
                </a:lnTo>
                <a:lnTo>
                  <a:pt x="72" y="14"/>
                </a:lnTo>
                <a:lnTo>
                  <a:pt x="68" y="19"/>
                </a:lnTo>
                <a:lnTo>
                  <a:pt x="64" y="23"/>
                </a:lnTo>
                <a:lnTo>
                  <a:pt x="60" y="25"/>
                </a:lnTo>
                <a:lnTo>
                  <a:pt x="55" y="27"/>
                </a:lnTo>
                <a:lnTo>
                  <a:pt x="50" y="28"/>
                </a:lnTo>
                <a:lnTo>
                  <a:pt x="50" y="23"/>
                </a:lnTo>
                <a:lnTo>
                  <a:pt x="51" y="17"/>
                </a:lnTo>
                <a:lnTo>
                  <a:pt x="54" y="14"/>
                </a:lnTo>
                <a:lnTo>
                  <a:pt x="56" y="10"/>
                </a:lnTo>
                <a:lnTo>
                  <a:pt x="60" y="7"/>
                </a:lnTo>
                <a:lnTo>
                  <a:pt x="64" y="3"/>
                </a:lnTo>
                <a:lnTo>
                  <a:pt x="69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Freeform 345"/>
          <p:cNvSpPr>
            <a:spLocks noChangeAspect="1" noEditPoints="1" noChangeArrowheads="1"/>
          </p:cNvSpPr>
          <p:nvPr/>
        </p:nvSpPr>
        <p:spPr bwMode="auto">
          <a:xfrm>
            <a:off x="6056313" y="5121275"/>
            <a:ext cx="325437" cy="395288"/>
          </a:xfrm>
          <a:custGeom>
            <a:avLst/>
            <a:gdLst>
              <a:gd name="T0" fmla="*/ 315051 w 94"/>
              <a:gd name="T1" fmla="*/ 124828 h 114"/>
              <a:gd name="T2" fmla="*/ 325437 w 94"/>
              <a:gd name="T3" fmla="*/ 145632 h 114"/>
              <a:gd name="T4" fmla="*/ 325437 w 94"/>
              <a:gd name="T5" fmla="*/ 256590 h 114"/>
              <a:gd name="T6" fmla="*/ 304664 w 94"/>
              <a:gd name="T7" fmla="*/ 266993 h 114"/>
              <a:gd name="T8" fmla="*/ 283892 w 94"/>
              <a:gd name="T9" fmla="*/ 256590 h 114"/>
              <a:gd name="T10" fmla="*/ 280430 w 94"/>
              <a:gd name="T11" fmla="*/ 145632 h 114"/>
              <a:gd name="T12" fmla="*/ 294278 w 94"/>
              <a:gd name="T13" fmla="*/ 124828 h 114"/>
              <a:gd name="T14" fmla="*/ 58856 w 94"/>
              <a:gd name="T15" fmla="*/ 121360 h 114"/>
              <a:gd name="T16" fmla="*/ 266581 w 94"/>
              <a:gd name="T17" fmla="*/ 291265 h 114"/>
              <a:gd name="T18" fmla="*/ 256195 w 94"/>
              <a:gd name="T19" fmla="*/ 312069 h 114"/>
              <a:gd name="T20" fmla="*/ 225036 w 94"/>
              <a:gd name="T21" fmla="*/ 315537 h 114"/>
              <a:gd name="T22" fmla="*/ 225036 w 94"/>
              <a:gd name="T23" fmla="*/ 371016 h 114"/>
              <a:gd name="T24" fmla="*/ 218112 w 94"/>
              <a:gd name="T25" fmla="*/ 388353 h 114"/>
              <a:gd name="T26" fmla="*/ 193877 w 94"/>
              <a:gd name="T27" fmla="*/ 388353 h 114"/>
              <a:gd name="T28" fmla="*/ 180029 w 94"/>
              <a:gd name="T29" fmla="*/ 371016 h 114"/>
              <a:gd name="T30" fmla="*/ 183491 w 94"/>
              <a:gd name="T31" fmla="*/ 315537 h 114"/>
              <a:gd name="T32" fmla="*/ 145408 w 94"/>
              <a:gd name="T33" fmla="*/ 322472 h 114"/>
              <a:gd name="T34" fmla="*/ 138484 w 94"/>
              <a:gd name="T35" fmla="*/ 381418 h 114"/>
              <a:gd name="T36" fmla="*/ 121173 w 94"/>
              <a:gd name="T37" fmla="*/ 395288 h 114"/>
              <a:gd name="T38" fmla="*/ 100401 w 94"/>
              <a:gd name="T39" fmla="*/ 381418 h 114"/>
              <a:gd name="T40" fmla="*/ 100401 w 94"/>
              <a:gd name="T41" fmla="*/ 322472 h 114"/>
              <a:gd name="T42" fmla="*/ 79628 w 94"/>
              <a:gd name="T43" fmla="*/ 315537 h 114"/>
              <a:gd name="T44" fmla="*/ 62318 w 94"/>
              <a:gd name="T45" fmla="*/ 301667 h 114"/>
              <a:gd name="T46" fmla="*/ 58856 w 94"/>
              <a:gd name="T47" fmla="*/ 121360 h 114"/>
              <a:gd name="T48" fmla="*/ 31159 w 94"/>
              <a:gd name="T49" fmla="*/ 124828 h 114"/>
              <a:gd name="T50" fmla="*/ 45007 w 94"/>
              <a:gd name="T51" fmla="*/ 145632 h 114"/>
              <a:gd name="T52" fmla="*/ 41545 w 94"/>
              <a:gd name="T53" fmla="*/ 256590 h 114"/>
              <a:gd name="T54" fmla="*/ 20773 w 94"/>
              <a:gd name="T55" fmla="*/ 266993 h 114"/>
              <a:gd name="T56" fmla="*/ 3462 w 94"/>
              <a:gd name="T57" fmla="*/ 256590 h 114"/>
              <a:gd name="T58" fmla="*/ 0 w 94"/>
              <a:gd name="T59" fmla="*/ 145632 h 114"/>
              <a:gd name="T60" fmla="*/ 6924 w 94"/>
              <a:gd name="T61" fmla="*/ 124828 h 114"/>
              <a:gd name="T62" fmla="*/ 207726 w 94"/>
              <a:gd name="T63" fmla="*/ 52012 h 114"/>
              <a:gd name="T64" fmla="*/ 197339 w 94"/>
              <a:gd name="T65" fmla="*/ 58946 h 114"/>
              <a:gd name="T66" fmla="*/ 197339 w 94"/>
              <a:gd name="T67" fmla="*/ 72816 h 114"/>
              <a:gd name="T68" fmla="*/ 207726 w 94"/>
              <a:gd name="T69" fmla="*/ 76284 h 114"/>
              <a:gd name="T70" fmla="*/ 218112 w 94"/>
              <a:gd name="T71" fmla="*/ 72816 h 114"/>
              <a:gd name="T72" fmla="*/ 218112 w 94"/>
              <a:gd name="T73" fmla="*/ 58946 h 114"/>
              <a:gd name="T74" fmla="*/ 207726 w 94"/>
              <a:gd name="T75" fmla="*/ 52012 h 114"/>
              <a:gd name="T76" fmla="*/ 114249 w 94"/>
              <a:gd name="T77" fmla="*/ 52012 h 114"/>
              <a:gd name="T78" fmla="*/ 107325 w 94"/>
              <a:gd name="T79" fmla="*/ 62414 h 114"/>
              <a:gd name="T80" fmla="*/ 114249 w 94"/>
              <a:gd name="T81" fmla="*/ 76284 h 114"/>
              <a:gd name="T82" fmla="*/ 121173 w 94"/>
              <a:gd name="T83" fmla="*/ 76284 h 114"/>
              <a:gd name="T84" fmla="*/ 131560 w 94"/>
              <a:gd name="T85" fmla="*/ 62414 h 114"/>
              <a:gd name="T86" fmla="*/ 121173 w 94"/>
              <a:gd name="T87" fmla="*/ 52012 h 114"/>
              <a:gd name="T88" fmla="*/ 100401 w 94"/>
              <a:gd name="T89" fmla="*/ 0 h 114"/>
              <a:gd name="T90" fmla="*/ 107325 w 94"/>
              <a:gd name="T91" fmla="*/ 13870 h 114"/>
              <a:gd name="T92" fmla="*/ 117711 w 94"/>
              <a:gd name="T93" fmla="*/ 27740 h 114"/>
              <a:gd name="T94" fmla="*/ 162719 w 94"/>
              <a:gd name="T95" fmla="*/ 17337 h 114"/>
              <a:gd name="T96" fmla="*/ 207726 w 94"/>
              <a:gd name="T97" fmla="*/ 27740 h 114"/>
              <a:gd name="T98" fmla="*/ 218112 w 94"/>
              <a:gd name="T99" fmla="*/ 13870 h 114"/>
              <a:gd name="T100" fmla="*/ 225036 w 94"/>
              <a:gd name="T101" fmla="*/ 0 h 114"/>
              <a:gd name="T102" fmla="*/ 231960 w 94"/>
              <a:gd name="T103" fmla="*/ 0 h 114"/>
              <a:gd name="T104" fmla="*/ 221574 w 94"/>
              <a:gd name="T105" fmla="*/ 17337 h 114"/>
              <a:gd name="T106" fmla="*/ 211188 w 94"/>
              <a:gd name="T107" fmla="*/ 31207 h 114"/>
              <a:gd name="T108" fmla="*/ 263119 w 94"/>
              <a:gd name="T109" fmla="*/ 76284 h 114"/>
              <a:gd name="T110" fmla="*/ 58856 w 94"/>
              <a:gd name="T111" fmla="*/ 107491 h 114"/>
              <a:gd name="T112" fmla="*/ 86552 w 94"/>
              <a:gd name="T113" fmla="*/ 48544 h 114"/>
              <a:gd name="T114" fmla="*/ 107325 w 94"/>
              <a:gd name="T115" fmla="*/ 20805 h 114"/>
              <a:gd name="T116" fmla="*/ 93477 w 94"/>
              <a:gd name="T117" fmla="*/ 3467 h 114"/>
              <a:gd name="T118" fmla="*/ 93477 w 94"/>
              <a:gd name="T119" fmla="*/ 0 h 11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4"/>
              <a:gd name="T181" fmla="*/ 0 h 114"/>
              <a:gd name="T182" fmla="*/ 94 w 94"/>
              <a:gd name="T183" fmla="*/ 114 h 11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4" h="114">
                <a:moveTo>
                  <a:pt x="88" y="35"/>
                </a:moveTo>
                <a:lnTo>
                  <a:pt x="91" y="36"/>
                </a:lnTo>
                <a:lnTo>
                  <a:pt x="94" y="39"/>
                </a:lnTo>
                <a:lnTo>
                  <a:pt x="94" y="42"/>
                </a:lnTo>
                <a:lnTo>
                  <a:pt x="94" y="70"/>
                </a:lnTo>
                <a:lnTo>
                  <a:pt x="94" y="74"/>
                </a:lnTo>
                <a:lnTo>
                  <a:pt x="91" y="76"/>
                </a:lnTo>
                <a:lnTo>
                  <a:pt x="88" y="77"/>
                </a:lnTo>
                <a:lnTo>
                  <a:pt x="85" y="76"/>
                </a:lnTo>
                <a:lnTo>
                  <a:pt x="82" y="74"/>
                </a:lnTo>
                <a:lnTo>
                  <a:pt x="81" y="70"/>
                </a:lnTo>
                <a:lnTo>
                  <a:pt x="81" y="42"/>
                </a:lnTo>
                <a:lnTo>
                  <a:pt x="82" y="39"/>
                </a:lnTo>
                <a:lnTo>
                  <a:pt x="85" y="36"/>
                </a:lnTo>
                <a:lnTo>
                  <a:pt x="88" y="35"/>
                </a:lnTo>
                <a:close/>
                <a:moveTo>
                  <a:pt x="17" y="35"/>
                </a:moveTo>
                <a:lnTo>
                  <a:pt x="77" y="35"/>
                </a:lnTo>
                <a:lnTo>
                  <a:pt x="77" y="84"/>
                </a:lnTo>
                <a:lnTo>
                  <a:pt x="76" y="87"/>
                </a:lnTo>
                <a:lnTo>
                  <a:pt x="74" y="90"/>
                </a:lnTo>
                <a:lnTo>
                  <a:pt x="70" y="91"/>
                </a:lnTo>
                <a:lnTo>
                  <a:pt x="65" y="91"/>
                </a:lnTo>
                <a:lnTo>
                  <a:pt x="65" y="93"/>
                </a:lnTo>
                <a:lnTo>
                  <a:pt x="65" y="107"/>
                </a:lnTo>
                <a:lnTo>
                  <a:pt x="65" y="110"/>
                </a:lnTo>
                <a:lnTo>
                  <a:pt x="63" y="112"/>
                </a:lnTo>
                <a:lnTo>
                  <a:pt x="59" y="114"/>
                </a:lnTo>
                <a:lnTo>
                  <a:pt x="56" y="112"/>
                </a:lnTo>
                <a:lnTo>
                  <a:pt x="53" y="110"/>
                </a:lnTo>
                <a:lnTo>
                  <a:pt x="52" y="107"/>
                </a:lnTo>
                <a:lnTo>
                  <a:pt x="52" y="93"/>
                </a:lnTo>
                <a:lnTo>
                  <a:pt x="53" y="91"/>
                </a:lnTo>
                <a:lnTo>
                  <a:pt x="40" y="91"/>
                </a:lnTo>
                <a:lnTo>
                  <a:pt x="42" y="93"/>
                </a:lnTo>
                <a:lnTo>
                  <a:pt x="42" y="107"/>
                </a:lnTo>
                <a:lnTo>
                  <a:pt x="40" y="110"/>
                </a:lnTo>
                <a:lnTo>
                  <a:pt x="38" y="112"/>
                </a:lnTo>
                <a:lnTo>
                  <a:pt x="35" y="114"/>
                </a:lnTo>
                <a:lnTo>
                  <a:pt x="31" y="112"/>
                </a:lnTo>
                <a:lnTo>
                  <a:pt x="29" y="110"/>
                </a:lnTo>
                <a:lnTo>
                  <a:pt x="29" y="107"/>
                </a:lnTo>
                <a:lnTo>
                  <a:pt x="29" y="93"/>
                </a:lnTo>
                <a:lnTo>
                  <a:pt x="29" y="91"/>
                </a:lnTo>
                <a:lnTo>
                  <a:pt x="23" y="91"/>
                </a:lnTo>
                <a:lnTo>
                  <a:pt x="21" y="90"/>
                </a:lnTo>
                <a:lnTo>
                  <a:pt x="18" y="87"/>
                </a:lnTo>
                <a:lnTo>
                  <a:pt x="17" y="84"/>
                </a:lnTo>
                <a:lnTo>
                  <a:pt x="17" y="35"/>
                </a:lnTo>
                <a:close/>
                <a:moveTo>
                  <a:pt x="6" y="35"/>
                </a:moveTo>
                <a:lnTo>
                  <a:pt x="9" y="36"/>
                </a:lnTo>
                <a:lnTo>
                  <a:pt x="12" y="39"/>
                </a:lnTo>
                <a:lnTo>
                  <a:pt x="13" y="42"/>
                </a:lnTo>
                <a:lnTo>
                  <a:pt x="13" y="70"/>
                </a:lnTo>
                <a:lnTo>
                  <a:pt x="12" y="74"/>
                </a:lnTo>
                <a:lnTo>
                  <a:pt x="9" y="76"/>
                </a:lnTo>
                <a:lnTo>
                  <a:pt x="6" y="77"/>
                </a:lnTo>
                <a:lnTo>
                  <a:pt x="2" y="76"/>
                </a:lnTo>
                <a:lnTo>
                  <a:pt x="1" y="74"/>
                </a:lnTo>
                <a:lnTo>
                  <a:pt x="0" y="70"/>
                </a:lnTo>
                <a:lnTo>
                  <a:pt x="0" y="42"/>
                </a:lnTo>
                <a:lnTo>
                  <a:pt x="1" y="39"/>
                </a:lnTo>
                <a:lnTo>
                  <a:pt x="2" y="36"/>
                </a:lnTo>
                <a:lnTo>
                  <a:pt x="6" y="35"/>
                </a:lnTo>
                <a:close/>
                <a:moveTo>
                  <a:pt x="60" y="15"/>
                </a:moveTo>
                <a:lnTo>
                  <a:pt x="59" y="15"/>
                </a:lnTo>
                <a:lnTo>
                  <a:pt x="57" y="17"/>
                </a:lnTo>
                <a:lnTo>
                  <a:pt x="56" y="18"/>
                </a:lnTo>
                <a:lnTo>
                  <a:pt x="57" y="21"/>
                </a:lnTo>
                <a:lnTo>
                  <a:pt x="59" y="22"/>
                </a:lnTo>
                <a:lnTo>
                  <a:pt x="60" y="22"/>
                </a:lnTo>
                <a:lnTo>
                  <a:pt x="61" y="22"/>
                </a:lnTo>
                <a:lnTo>
                  <a:pt x="63" y="21"/>
                </a:lnTo>
                <a:lnTo>
                  <a:pt x="63" y="18"/>
                </a:lnTo>
                <a:lnTo>
                  <a:pt x="63" y="17"/>
                </a:lnTo>
                <a:lnTo>
                  <a:pt x="61" y="15"/>
                </a:lnTo>
                <a:lnTo>
                  <a:pt x="60" y="15"/>
                </a:lnTo>
                <a:close/>
                <a:moveTo>
                  <a:pt x="34" y="15"/>
                </a:moveTo>
                <a:lnTo>
                  <a:pt x="33" y="15"/>
                </a:lnTo>
                <a:lnTo>
                  <a:pt x="31" y="17"/>
                </a:lnTo>
                <a:lnTo>
                  <a:pt x="31" y="18"/>
                </a:lnTo>
                <a:lnTo>
                  <a:pt x="31" y="21"/>
                </a:lnTo>
                <a:lnTo>
                  <a:pt x="33" y="22"/>
                </a:lnTo>
                <a:lnTo>
                  <a:pt x="34" y="22"/>
                </a:lnTo>
                <a:lnTo>
                  <a:pt x="35" y="22"/>
                </a:lnTo>
                <a:lnTo>
                  <a:pt x="36" y="21"/>
                </a:lnTo>
                <a:lnTo>
                  <a:pt x="38" y="18"/>
                </a:lnTo>
                <a:lnTo>
                  <a:pt x="36" y="17"/>
                </a:lnTo>
                <a:lnTo>
                  <a:pt x="35" y="15"/>
                </a:lnTo>
                <a:lnTo>
                  <a:pt x="34" y="15"/>
                </a:lnTo>
                <a:close/>
                <a:moveTo>
                  <a:pt x="29" y="0"/>
                </a:moveTo>
                <a:lnTo>
                  <a:pt x="29" y="0"/>
                </a:lnTo>
                <a:lnTo>
                  <a:pt x="31" y="4"/>
                </a:lnTo>
                <a:lnTo>
                  <a:pt x="33" y="6"/>
                </a:lnTo>
                <a:lnTo>
                  <a:pt x="34" y="8"/>
                </a:lnTo>
                <a:lnTo>
                  <a:pt x="40" y="6"/>
                </a:lnTo>
                <a:lnTo>
                  <a:pt x="47" y="5"/>
                </a:lnTo>
                <a:lnTo>
                  <a:pt x="53" y="6"/>
                </a:lnTo>
                <a:lnTo>
                  <a:pt x="60" y="8"/>
                </a:lnTo>
                <a:lnTo>
                  <a:pt x="61" y="6"/>
                </a:lnTo>
                <a:lnTo>
                  <a:pt x="63" y="4"/>
                </a:lnTo>
                <a:lnTo>
                  <a:pt x="65" y="0"/>
                </a:lnTo>
                <a:lnTo>
                  <a:pt x="67" y="0"/>
                </a:lnTo>
                <a:lnTo>
                  <a:pt x="67" y="1"/>
                </a:lnTo>
                <a:lnTo>
                  <a:pt x="64" y="5"/>
                </a:lnTo>
                <a:lnTo>
                  <a:pt x="63" y="6"/>
                </a:lnTo>
                <a:lnTo>
                  <a:pt x="61" y="9"/>
                </a:lnTo>
                <a:lnTo>
                  <a:pt x="70" y="14"/>
                </a:lnTo>
                <a:lnTo>
                  <a:pt x="76" y="22"/>
                </a:lnTo>
                <a:lnTo>
                  <a:pt x="77" y="31"/>
                </a:lnTo>
                <a:lnTo>
                  <a:pt x="17" y="31"/>
                </a:lnTo>
                <a:lnTo>
                  <a:pt x="19" y="22"/>
                </a:lnTo>
                <a:lnTo>
                  <a:pt x="25" y="14"/>
                </a:lnTo>
                <a:lnTo>
                  <a:pt x="33" y="9"/>
                </a:lnTo>
                <a:lnTo>
                  <a:pt x="31" y="6"/>
                </a:lnTo>
                <a:lnTo>
                  <a:pt x="30" y="5"/>
                </a:lnTo>
                <a:lnTo>
                  <a:pt x="27" y="1"/>
                </a:lnTo>
                <a:lnTo>
                  <a:pt x="2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TextBox 17"/>
          <p:cNvSpPr>
            <a:spLocks noChangeArrowheads="1"/>
          </p:cNvSpPr>
          <p:nvPr/>
        </p:nvSpPr>
        <p:spPr bwMode="auto">
          <a:xfrm>
            <a:off x="831850" y="2432050"/>
            <a:ext cx="2811463" cy="43021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单击此添加文本关键字</a:t>
            </a:r>
            <a:endParaRPr lang="en-US" altLang="zh-CN" sz="2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47" name="矩形 20"/>
          <p:cNvSpPr>
            <a:spLocks noChangeArrowheads="1"/>
          </p:cNvSpPr>
          <p:nvPr/>
        </p:nvSpPr>
        <p:spPr bwMode="auto">
          <a:xfrm>
            <a:off x="739775" y="2952750"/>
            <a:ext cx="36417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i="1">
                <a:solidFill>
                  <a:srgbClr val="1B283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>
              <a:solidFill>
                <a:srgbClr val="1B283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48" name="矩形 22"/>
          <p:cNvSpPr>
            <a:spLocks noChangeArrowheads="1"/>
          </p:cNvSpPr>
          <p:nvPr/>
        </p:nvSpPr>
        <p:spPr bwMode="auto">
          <a:xfrm>
            <a:off x="7566025" y="2295525"/>
            <a:ext cx="408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22549" name="矩形 23"/>
          <p:cNvSpPr>
            <a:spLocks noChangeArrowheads="1"/>
          </p:cNvSpPr>
          <p:nvPr/>
        </p:nvSpPr>
        <p:spPr bwMode="auto">
          <a:xfrm>
            <a:off x="7566025" y="3175000"/>
            <a:ext cx="408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22550" name="矩形 24"/>
          <p:cNvSpPr>
            <a:spLocks noChangeArrowheads="1"/>
          </p:cNvSpPr>
          <p:nvPr/>
        </p:nvSpPr>
        <p:spPr bwMode="auto">
          <a:xfrm>
            <a:off x="7566025" y="4102100"/>
            <a:ext cx="408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22551" name="矩形 25"/>
          <p:cNvSpPr>
            <a:spLocks noChangeArrowheads="1"/>
          </p:cNvSpPr>
          <p:nvPr/>
        </p:nvSpPr>
        <p:spPr bwMode="auto">
          <a:xfrm>
            <a:off x="7566025" y="4964113"/>
            <a:ext cx="408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5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6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57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58" name="等腰三角形 20"/>
          <p:cNvSpPr>
            <a:spLocks noChangeArrowheads="1"/>
          </p:cNvSpPr>
          <p:nvPr/>
        </p:nvSpPr>
        <p:spPr bwMode="auto">
          <a:xfrm rot="-8761469">
            <a:off x="6415088" y="2424113"/>
            <a:ext cx="1281112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1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9" name="等腰三角形 20"/>
          <p:cNvSpPr>
            <a:spLocks noChangeArrowheads="1"/>
          </p:cNvSpPr>
          <p:nvPr/>
        </p:nvSpPr>
        <p:spPr bwMode="auto">
          <a:xfrm rot="-7563534">
            <a:off x="6776244" y="275351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0" name="等腰三角形 20"/>
          <p:cNvSpPr>
            <a:spLocks noChangeArrowheads="1"/>
          </p:cNvSpPr>
          <p:nvPr/>
        </p:nvSpPr>
        <p:spPr bwMode="auto">
          <a:xfrm rot="-6239290">
            <a:off x="6992144" y="322976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等腰三角形 20"/>
          <p:cNvSpPr>
            <a:spLocks noChangeArrowheads="1"/>
          </p:cNvSpPr>
          <p:nvPr/>
        </p:nvSpPr>
        <p:spPr bwMode="auto">
          <a:xfrm rot="8761469" flipH="1">
            <a:off x="4508500" y="2424113"/>
            <a:ext cx="1282700" cy="2759075"/>
          </a:xfrm>
          <a:custGeom>
            <a:avLst/>
            <a:gdLst>
              <a:gd name="T0" fmla="*/ 2566 w 1281374"/>
              <a:gd name="T1" fmla="*/ 2235328 h 2758917"/>
              <a:gd name="T2" fmla="*/ 619153 w 1281374"/>
              <a:gd name="T3" fmla="*/ 0 h 2758917"/>
              <a:gd name="T4" fmla="*/ 1235740 w 1281374"/>
              <a:gd name="T5" fmla="*/ 2235328 h 2758917"/>
              <a:gd name="T6" fmla="*/ 2566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等腰三角形 20"/>
          <p:cNvSpPr>
            <a:spLocks noChangeArrowheads="1"/>
          </p:cNvSpPr>
          <p:nvPr/>
        </p:nvSpPr>
        <p:spPr bwMode="auto">
          <a:xfrm rot="7563534" flipH="1">
            <a:off x="4148931" y="275351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等腰三角形 20"/>
          <p:cNvSpPr>
            <a:spLocks noChangeArrowheads="1"/>
          </p:cNvSpPr>
          <p:nvPr/>
        </p:nvSpPr>
        <p:spPr bwMode="auto">
          <a:xfrm rot="6239290" flipH="1">
            <a:off x="3933031" y="322976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Freeform 1519"/>
          <p:cNvSpPr>
            <a:spLocks noChangeAspect="1" noChangeArrowheads="1"/>
          </p:cNvSpPr>
          <p:nvPr/>
        </p:nvSpPr>
        <p:spPr bwMode="auto">
          <a:xfrm>
            <a:off x="5321300" y="2538413"/>
            <a:ext cx="1389063" cy="4319587"/>
          </a:xfrm>
          <a:custGeom>
            <a:avLst/>
            <a:gdLst>
              <a:gd name="T0" fmla="*/ 1363807 w 440"/>
              <a:gd name="T1" fmla="*/ 1667209 h 1368"/>
              <a:gd name="T2" fmla="*/ 1300668 w 440"/>
              <a:gd name="T3" fmla="*/ 1225146 h 1368"/>
              <a:gd name="T4" fmla="*/ 1281726 w 440"/>
              <a:gd name="T5" fmla="*/ 959908 h 1368"/>
              <a:gd name="T6" fmla="*/ 1003914 w 440"/>
              <a:gd name="T7" fmla="*/ 751507 h 1368"/>
              <a:gd name="T8" fmla="*/ 915519 w 440"/>
              <a:gd name="T9" fmla="*/ 644149 h 1368"/>
              <a:gd name="T10" fmla="*/ 915519 w 440"/>
              <a:gd name="T11" fmla="*/ 517845 h 1368"/>
              <a:gd name="T12" fmla="*/ 972344 w 440"/>
              <a:gd name="T13" fmla="*/ 334705 h 1368"/>
              <a:gd name="T14" fmla="*/ 947088 w 440"/>
              <a:gd name="T15" fmla="*/ 145249 h 1368"/>
              <a:gd name="T16" fmla="*/ 833438 w 440"/>
              <a:gd name="T17" fmla="*/ 31576 h 1368"/>
              <a:gd name="T18" fmla="*/ 700845 w 440"/>
              <a:gd name="T19" fmla="*/ 18946 h 1368"/>
              <a:gd name="T20" fmla="*/ 650334 w 440"/>
              <a:gd name="T21" fmla="*/ 50521 h 1368"/>
              <a:gd name="T22" fmla="*/ 549311 w 440"/>
              <a:gd name="T23" fmla="*/ 94728 h 1368"/>
              <a:gd name="T24" fmla="*/ 549311 w 440"/>
              <a:gd name="T25" fmla="*/ 252607 h 1368"/>
              <a:gd name="T26" fmla="*/ 530370 w 440"/>
              <a:gd name="T27" fmla="*/ 347335 h 1368"/>
              <a:gd name="T28" fmla="*/ 587195 w 440"/>
              <a:gd name="T29" fmla="*/ 448378 h 1368"/>
              <a:gd name="T30" fmla="*/ 612451 w 440"/>
              <a:gd name="T31" fmla="*/ 612573 h 1368"/>
              <a:gd name="T32" fmla="*/ 467230 w 440"/>
              <a:gd name="T33" fmla="*/ 700986 h 1368"/>
              <a:gd name="T34" fmla="*/ 246243 w 440"/>
              <a:gd name="T35" fmla="*/ 707301 h 1368"/>
              <a:gd name="T36" fmla="*/ 284127 w 440"/>
              <a:gd name="T37" fmla="*/ 599943 h 1368"/>
              <a:gd name="T38" fmla="*/ 246243 w 440"/>
              <a:gd name="T39" fmla="*/ 473639 h 1368"/>
              <a:gd name="T40" fmla="*/ 208359 w 440"/>
              <a:gd name="T41" fmla="*/ 221031 h 1368"/>
              <a:gd name="T42" fmla="*/ 164162 w 440"/>
              <a:gd name="T43" fmla="*/ 233662 h 1368"/>
              <a:gd name="T44" fmla="*/ 145220 w 440"/>
              <a:gd name="T45" fmla="*/ 372596 h 1368"/>
              <a:gd name="T46" fmla="*/ 107337 w 440"/>
              <a:gd name="T47" fmla="*/ 410487 h 1368"/>
              <a:gd name="T48" fmla="*/ 69453 w 440"/>
              <a:gd name="T49" fmla="*/ 461009 h 1368"/>
              <a:gd name="T50" fmla="*/ 25256 w 440"/>
              <a:gd name="T51" fmla="*/ 486269 h 1368"/>
              <a:gd name="T52" fmla="*/ 63139 w 440"/>
              <a:gd name="T53" fmla="*/ 694670 h 1368"/>
              <a:gd name="T54" fmla="*/ 6314 w 440"/>
              <a:gd name="T55" fmla="*/ 858865 h 1368"/>
              <a:gd name="T56" fmla="*/ 50511 w 440"/>
              <a:gd name="T57" fmla="*/ 966223 h 1368"/>
              <a:gd name="T58" fmla="*/ 239929 w 440"/>
              <a:gd name="T59" fmla="*/ 1105157 h 1368"/>
              <a:gd name="T60" fmla="*/ 385149 w 440"/>
              <a:gd name="T61" fmla="*/ 1231461 h 1368"/>
              <a:gd name="T62" fmla="*/ 448289 w 440"/>
              <a:gd name="T63" fmla="*/ 1597742 h 1368"/>
              <a:gd name="T64" fmla="*/ 404091 w 440"/>
              <a:gd name="T65" fmla="*/ 2241891 h 1368"/>
              <a:gd name="T66" fmla="*/ 309382 w 440"/>
              <a:gd name="T67" fmla="*/ 3182854 h 1368"/>
              <a:gd name="T68" fmla="*/ 183104 w 440"/>
              <a:gd name="T69" fmla="*/ 3890154 h 1368"/>
              <a:gd name="T70" fmla="*/ 227301 w 440"/>
              <a:gd name="T71" fmla="*/ 3959621 h 1368"/>
              <a:gd name="T72" fmla="*/ 145220 w 440"/>
              <a:gd name="T73" fmla="*/ 4168023 h 1368"/>
              <a:gd name="T74" fmla="*/ 101023 w 440"/>
              <a:gd name="T75" fmla="*/ 4288011 h 1368"/>
              <a:gd name="T76" fmla="*/ 265185 w 440"/>
              <a:gd name="T77" fmla="*/ 4313272 h 1368"/>
              <a:gd name="T78" fmla="*/ 366208 w 440"/>
              <a:gd name="T79" fmla="*/ 4212229 h 1368"/>
              <a:gd name="T80" fmla="*/ 454602 w 440"/>
              <a:gd name="T81" fmla="*/ 4155392 h 1368"/>
              <a:gd name="T82" fmla="*/ 524056 w 440"/>
              <a:gd name="T83" fmla="*/ 4022773 h 1368"/>
              <a:gd name="T84" fmla="*/ 530370 w 440"/>
              <a:gd name="T85" fmla="*/ 3795427 h 1368"/>
              <a:gd name="T86" fmla="*/ 675590 w 440"/>
              <a:gd name="T87" fmla="*/ 3119702 h 1368"/>
              <a:gd name="T88" fmla="*/ 814496 w 440"/>
              <a:gd name="T89" fmla="*/ 2563965 h 1368"/>
              <a:gd name="T90" fmla="*/ 883949 w 440"/>
              <a:gd name="T91" fmla="*/ 2570281 h 1368"/>
              <a:gd name="T92" fmla="*/ 896577 w 440"/>
              <a:gd name="T93" fmla="*/ 2987083 h 1368"/>
              <a:gd name="T94" fmla="*/ 940774 w 440"/>
              <a:gd name="T95" fmla="*/ 3568080 h 1368"/>
              <a:gd name="T96" fmla="*/ 921833 w 440"/>
              <a:gd name="T97" fmla="*/ 3738590 h 1368"/>
              <a:gd name="T98" fmla="*/ 890263 w 440"/>
              <a:gd name="T99" fmla="*/ 3845948 h 1368"/>
              <a:gd name="T100" fmla="*/ 921833 w 440"/>
              <a:gd name="T101" fmla="*/ 4073295 h 1368"/>
              <a:gd name="T102" fmla="*/ 959716 w 440"/>
              <a:gd name="T103" fmla="*/ 4174338 h 1368"/>
              <a:gd name="T104" fmla="*/ 1085995 w 440"/>
              <a:gd name="T105" fmla="*/ 4224859 h 1368"/>
              <a:gd name="T106" fmla="*/ 1269098 w 440"/>
              <a:gd name="T107" fmla="*/ 4275381 h 1368"/>
              <a:gd name="T108" fmla="*/ 1370121 w 440"/>
              <a:gd name="T109" fmla="*/ 4231174 h 1368"/>
              <a:gd name="T110" fmla="*/ 1224901 w 440"/>
              <a:gd name="T111" fmla="*/ 4060664 h 1368"/>
              <a:gd name="T112" fmla="*/ 1205959 w 440"/>
              <a:gd name="T113" fmla="*/ 3972252 h 1368"/>
              <a:gd name="T114" fmla="*/ 1231215 w 440"/>
              <a:gd name="T115" fmla="*/ 3580710 h 1368"/>
              <a:gd name="T116" fmla="*/ 1281726 w 440"/>
              <a:gd name="T117" fmla="*/ 2646063 h 1368"/>
              <a:gd name="T118" fmla="*/ 1332238 w 440"/>
              <a:gd name="T119" fmla="*/ 2191369 h 1368"/>
              <a:gd name="T120" fmla="*/ 1370121 w 440"/>
              <a:gd name="T121" fmla="*/ 1995599 h 13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40"/>
              <a:gd name="T184" fmla="*/ 0 h 1368"/>
              <a:gd name="T185" fmla="*/ 440 w 440"/>
              <a:gd name="T186" fmla="*/ 1368 h 13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40" h="1368">
                <a:moveTo>
                  <a:pt x="438" y="582"/>
                </a:moveTo>
                <a:lnTo>
                  <a:pt x="438" y="582"/>
                </a:lnTo>
                <a:lnTo>
                  <a:pt x="434" y="560"/>
                </a:lnTo>
                <a:lnTo>
                  <a:pt x="428" y="544"/>
                </a:lnTo>
                <a:lnTo>
                  <a:pt x="430" y="534"/>
                </a:lnTo>
                <a:lnTo>
                  <a:pt x="432" y="528"/>
                </a:lnTo>
                <a:lnTo>
                  <a:pt x="432" y="522"/>
                </a:lnTo>
                <a:lnTo>
                  <a:pt x="424" y="490"/>
                </a:lnTo>
                <a:lnTo>
                  <a:pt x="420" y="470"/>
                </a:lnTo>
                <a:lnTo>
                  <a:pt x="418" y="452"/>
                </a:lnTo>
                <a:lnTo>
                  <a:pt x="412" y="388"/>
                </a:lnTo>
                <a:lnTo>
                  <a:pt x="410" y="354"/>
                </a:lnTo>
                <a:lnTo>
                  <a:pt x="408" y="330"/>
                </a:lnTo>
                <a:lnTo>
                  <a:pt x="406" y="306"/>
                </a:lnTo>
                <a:lnTo>
                  <a:pt x="406" y="304"/>
                </a:lnTo>
                <a:lnTo>
                  <a:pt x="402" y="298"/>
                </a:lnTo>
                <a:lnTo>
                  <a:pt x="374" y="278"/>
                </a:lnTo>
                <a:lnTo>
                  <a:pt x="340" y="256"/>
                </a:lnTo>
                <a:lnTo>
                  <a:pt x="326" y="246"/>
                </a:lnTo>
                <a:lnTo>
                  <a:pt x="318" y="238"/>
                </a:lnTo>
                <a:lnTo>
                  <a:pt x="312" y="232"/>
                </a:lnTo>
                <a:lnTo>
                  <a:pt x="306" y="226"/>
                </a:lnTo>
                <a:lnTo>
                  <a:pt x="294" y="212"/>
                </a:lnTo>
                <a:lnTo>
                  <a:pt x="290" y="204"/>
                </a:lnTo>
                <a:lnTo>
                  <a:pt x="288" y="200"/>
                </a:lnTo>
                <a:lnTo>
                  <a:pt x="286" y="198"/>
                </a:lnTo>
                <a:lnTo>
                  <a:pt x="282" y="182"/>
                </a:lnTo>
                <a:lnTo>
                  <a:pt x="290" y="164"/>
                </a:lnTo>
                <a:lnTo>
                  <a:pt x="296" y="144"/>
                </a:lnTo>
                <a:lnTo>
                  <a:pt x="300" y="136"/>
                </a:lnTo>
                <a:lnTo>
                  <a:pt x="306" y="120"/>
                </a:lnTo>
                <a:lnTo>
                  <a:pt x="308" y="106"/>
                </a:lnTo>
                <a:lnTo>
                  <a:pt x="306" y="102"/>
                </a:lnTo>
                <a:lnTo>
                  <a:pt x="304" y="100"/>
                </a:lnTo>
                <a:lnTo>
                  <a:pt x="306" y="80"/>
                </a:lnTo>
                <a:lnTo>
                  <a:pt x="302" y="60"/>
                </a:lnTo>
                <a:lnTo>
                  <a:pt x="300" y="46"/>
                </a:lnTo>
                <a:lnTo>
                  <a:pt x="294" y="36"/>
                </a:lnTo>
                <a:lnTo>
                  <a:pt x="282" y="20"/>
                </a:lnTo>
                <a:lnTo>
                  <a:pt x="276" y="14"/>
                </a:lnTo>
                <a:lnTo>
                  <a:pt x="264" y="10"/>
                </a:lnTo>
                <a:lnTo>
                  <a:pt x="258" y="6"/>
                </a:lnTo>
                <a:lnTo>
                  <a:pt x="250" y="2"/>
                </a:lnTo>
                <a:lnTo>
                  <a:pt x="246" y="0"/>
                </a:lnTo>
                <a:lnTo>
                  <a:pt x="238" y="0"/>
                </a:lnTo>
                <a:lnTo>
                  <a:pt x="230" y="2"/>
                </a:lnTo>
                <a:lnTo>
                  <a:pt x="222" y="6"/>
                </a:lnTo>
                <a:lnTo>
                  <a:pt x="220" y="6"/>
                </a:lnTo>
                <a:lnTo>
                  <a:pt x="212" y="12"/>
                </a:lnTo>
                <a:lnTo>
                  <a:pt x="206" y="16"/>
                </a:lnTo>
                <a:lnTo>
                  <a:pt x="198" y="18"/>
                </a:lnTo>
                <a:lnTo>
                  <a:pt x="188" y="20"/>
                </a:lnTo>
                <a:lnTo>
                  <a:pt x="178" y="20"/>
                </a:lnTo>
                <a:lnTo>
                  <a:pt x="166" y="18"/>
                </a:lnTo>
                <a:lnTo>
                  <a:pt x="168" y="24"/>
                </a:lnTo>
                <a:lnTo>
                  <a:pt x="174" y="30"/>
                </a:lnTo>
                <a:lnTo>
                  <a:pt x="182" y="36"/>
                </a:lnTo>
                <a:lnTo>
                  <a:pt x="176" y="46"/>
                </a:lnTo>
                <a:lnTo>
                  <a:pt x="174" y="54"/>
                </a:lnTo>
                <a:lnTo>
                  <a:pt x="172" y="64"/>
                </a:lnTo>
                <a:lnTo>
                  <a:pt x="174" y="80"/>
                </a:lnTo>
                <a:lnTo>
                  <a:pt x="178" y="100"/>
                </a:lnTo>
                <a:lnTo>
                  <a:pt x="176" y="100"/>
                </a:lnTo>
                <a:lnTo>
                  <a:pt x="170" y="104"/>
                </a:lnTo>
                <a:lnTo>
                  <a:pt x="168" y="106"/>
                </a:lnTo>
                <a:lnTo>
                  <a:pt x="168" y="110"/>
                </a:lnTo>
                <a:lnTo>
                  <a:pt x="170" y="118"/>
                </a:lnTo>
                <a:lnTo>
                  <a:pt x="176" y="136"/>
                </a:lnTo>
                <a:lnTo>
                  <a:pt x="180" y="138"/>
                </a:lnTo>
                <a:lnTo>
                  <a:pt x="186" y="142"/>
                </a:lnTo>
                <a:lnTo>
                  <a:pt x="196" y="162"/>
                </a:lnTo>
                <a:lnTo>
                  <a:pt x="204" y="182"/>
                </a:lnTo>
                <a:lnTo>
                  <a:pt x="202" y="192"/>
                </a:lnTo>
                <a:lnTo>
                  <a:pt x="198" y="192"/>
                </a:lnTo>
                <a:lnTo>
                  <a:pt x="194" y="194"/>
                </a:lnTo>
                <a:lnTo>
                  <a:pt x="184" y="208"/>
                </a:lnTo>
                <a:lnTo>
                  <a:pt x="174" y="216"/>
                </a:lnTo>
                <a:lnTo>
                  <a:pt x="164" y="220"/>
                </a:lnTo>
                <a:lnTo>
                  <a:pt x="148" y="222"/>
                </a:lnTo>
                <a:lnTo>
                  <a:pt x="124" y="222"/>
                </a:lnTo>
                <a:lnTo>
                  <a:pt x="102" y="222"/>
                </a:lnTo>
                <a:lnTo>
                  <a:pt x="90" y="222"/>
                </a:lnTo>
                <a:lnTo>
                  <a:pt x="78" y="224"/>
                </a:lnTo>
                <a:lnTo>
                  <a:pt x="82" y="218"/>
                </a:lnTo>
                <a:lnTo>
                  <a:pt x="84" y="212"/>
                </a:lnTo>
                <a:lnTo>
                  <a:pt x="84" y="206"/>
                </a:lnTo>
                <a:lnTo>
                  <a:pt x="86" y="198"/>
                </a:lnTo>
                <a:lnTo>
                  <a:pt x="90" y="190"/>
                </a:lnTo>
                <a:lnTo>
                  <a:pt x="90" y="182"/>
                </a:lnTo>
                <a:lnTo>
                  <a:pt x="88" y="178"/>
                </a:lnTo>
                <a:lnTo>
                  <a:pt x="88" y="174"/>
                </a:lnTo>
                <a:lnTo>
                  <a:pt x="82" y="162"/>
                </a:lnTo>
                <a:lnTo>
                  <a:pt x="78" y="150"/>
                </a:lnTo>
                <a:lnTo>
                  <a:pt x="76" y="138"/>
                </a:lnTo>
                <a:lnTo>
                  <a:pt x="74" y="122"/>
                </a:lnTo>
                <a:lnTo>
                  <a:pt x="72" y="104"/>
                </a:lnTo>
                <a:lnTo>
                  <a:pt x="70" y="88"/>
                </a:lnTo>
                <a:lnTo>
                  <a:pt x="66" y="70"/>
                </a:lnTo>
                <a:lnTo>
                  <a:pt x="64" y="64"/>
                </a:lnTo>
                <a:lnTo>
                  <a:pt x="58" y="62"/>
                </a:lnTo>
                <a:lnTo>
                  <a:pt x="54" y="64"/>
                </a:lnTo>
                <a:lnTo>
                  <a:pt x="52" y="68"/>
                </a:lnTo>
                <a:lnTo>
                  <a:pt x="52" y="74"/>
                </a:lnTo>
                <a:lnTo>
                  <a:pt x="54" y="94"/>
                </a:lnTo>
                <a:lnTo>
                  <a:pt x="56" y="122"/>
                </a:lnTo>
                <a:lnTo>
                  <a:pt x="54" y="120"/>
                </a:lnTo>
                <a:lnTo>
                  <a:pt x="50" y="118"/>
                </a:lnTo>
                <a:lnTo>
                  <a:pt x="46" y="118"/>
                </a:lnTo>
                <a:lnTo>
                  <a:pt x="40" y="122"/>
                </a:lnTo>
                <a:lnTo>
                  <a:pt x="38" y="124"/>
                </a:lnTo>
                <a:lnTo>
                  <a:pt x="38" y="130"/>
                </a:lnTo>
                <a:lnTo>
                  <a:pt x="40" y="134"/>
                </a:lnTo>
                <a:lnTo>
                  <a:pt x="36" y="132"/>
                </a:lnTo>
                <a:lnTo>
                  <a:pt x="34" y="130"/>
                </a:lnTo>
                <a:lnTo>
                  <a:pt x="30" y="132"/>
                </a:lnTo>
                <a:lnTo>
                  <a:pt x="24" y="134"/>
                </a:lnTo>
                <a:lnTo>
                  <a:pt x="22" y="140"/>
                </a:lnTo>
                <a:lnTo>
                  <a:pt x="22" y="146"/>
                </a:lnTo>
                <a:lnTo>
                  <a:pt x="18" y="144"/>
                </a:lnTo>
                <a:lnTo>
                  <a:pt x="16" y="144"/>
                </a:lnTo>
                <a:lnTo>
                  <a:pt x="12" y="146"/>
                </a:lnTo>
                <a:lnTo>
                  <a:pt x="8" y="150"/>
                </a:lnTo>
                <a:lnTo>
                  <a:pt x="8" y="154"/>
                </a:lnTo>
                <a:lnTo>
                  <a:pt x="8" y="174"/>
                </a:lnTo>
                <a:lnTo>
                  <a:pt x="10" y="186"/>
                </a:lnTo>
                <a:lnTo>
                  <a:pt x="16" y="202"/>
                </a:lnTo>
                <a:lnTo>
                  <a:pt x="20" y="214"/>
                </a:lnTo>
                <a:lnTo>
                  <a:pt x="20" y="220"/>
                </a:lnTo>
                <a:lnTo>
                  <a:pt x="16" y="226"/>
                </a:lnTo>
                <a:lnTo>
                  <a:pt x="10" y="240"/>
                </a:lnTo>
                <a:lnTo>
                  <a:pt x="6" y="258"/>
                </a:lnTo>
                <a:lnTo>
                  <a:pt x="2" y="272"/>
                </a:lnTo>
                <a:lnTo>
                  <a:pt x="0" y="280"/>
                </a:lnTo>
                <a:lnTo>
                  <a:pt x="2" y="286"/>
                </a:lnTo>
                <a:lnTo>
                  <a:pt x="4" y="290"/>
                </a:lnTo>
                <a:lnTo>
                  <a:pt x="12" y="300"/>
                </a:lnTo>
                <a:lnTo>
                  <a:pt x="16" y="306"/>
                </a:lnTo>
                <a:lnTo>
                  <a:pt x="22" y="318"/>
                </a:lnTo>
                <a:lnTo>
                  <a:pt x="28" y="326"/>
                </a:lnTo>
                <a:lnTo>
                  <a:pt x="36" y="334"/>
                </a:lnTo>
                <a:lnTo>
                  <a:pt x="50" y="342"/>
                </a:lnTo>
                <a:lnTo>
                  <a:pt x="64" y="346"/>
                </a:lnTo>
                <a:lnTo>
                  <a:pt x="76" y="350"/>
                </a:lnTo>
                <a:lnTo>
                  <a:pt x="84" y="352"/>
                </a:lnTo>
                <a:lnTo>
                  <a:pt x="100" y="362"/>
                </a:lnTo>
                <a:lnTo>
                  <a:pt x="110" y="368"/>
                </a:lnTo>
                <a:lnTo>
                  <a:pt x="116" y="374"/>
                </a:lnTo>
                <a:lnTo>
                  <a:pt x="122" y="390"/>
                </a:lnTo>
                <a:lnTo>
                  <a:pt x="128" y="412"/>
                </a:lnTo>
                <a:lnTo>
                  <a:pt x="138" y="448"/>
                </a:lnTo>
                <a:lnTo>
                  <a:pt x="140" y="460"/>
                </a:lnTo>
                <a:lnTo>
                  <a:pt x="142" y="476"/>
                </a:lnTo>
                <a:lnTo>
                  <a:pt x="142" y="506"/>
                </a:lnTo>
                <a:lnTo>
                  <a:pt x="142" y="534"/>
                </a:lnTo>
                <a:lnTo>
                  <a:pt x="140" y="556"/>
                </a:lnTo>
                <a:lnTo>
                  <a:pt x="138" y="578"/>
                </a:lnTo>
                <a:lnTo>
                  <a:pt x="118" y="700"/>
                </a:lnTo>
                <a:lnTo>
                  <a:pt x="128" y="710"/>
                </a:lnTo>
                <a:lnTo>
                  <a:pt x="118" y="844"/>
                </a:lnTo>
                <a:lnTo>
                  <a:pt x="112" y="902"/>
                </a:lnTo>
                <a:lnTo>
                  <a:pt x="106" y="938"/>
                </a:lnTo>
                <a:lnTo>
                  <a:pt x="104" y="964"/>
                </a:lnTo>
                <a:lnTo>
                  <a:pt x="98" y="1008"/>
                </a:lnTo>
                <a:lnTo>
                  <a:pt x="82" y="1086"/>
                </a:lnTo>
                <a:lnTo>
                  <a:pt x="58" y="1200"/>
                </a:lnTo>
                <a:lnTo>
                  <a:pt x="56" y="1208"/>
                </a:lnTo>
                <a:lnTo>
                  <a:pt x="56" y="1220"/>
                </a:lnTo>
                <a:lnTo>
                  <a:pt x="56" y="1228"/>
                </a:lnTo>
                <a:lnTo>
                  <a:pt x="58" y="1232"/>
                </a:lnTo>
                <a:lnTo>
                  <a:pt x="60" y="1236"/>
                </a:lnTo>
                <a:lnTo>
                  <a:pt x="66" y="1240"/>
                </a:lnTo>
                <a:lnTo>
                  <a:pt x="70" y="1244"/>
                </a:lnTo>
                <a:lnTo>
                  <a:pt x="72" y="1248"/>
                </a:lnTo>
                <a:lnTo>
                  <a:pt x="72" y="1254"/>
                </a:lnTo>
                <a:lnTo>
                  <a:pt x="68" y="1266"/>
                </a:lnTo>
                <a:lnTo>
                  <a:pt x="66" y="1276"/>
                </a:lnTo>
                <a:lnTo>
                  <a:pt x="62" y="1292"/>
                </a:lnTo>
                <a:lnTo>
                  <a:pt x="56" y="1306"/>
                </a:lnTo>
                <a:lnTo>
                  <a:pt x="46" y="1320"/>
                </a:lnTo>
                <a:lnTo>
                  <a:pt x="34" y="1334"/>
                </a:lnTo>
                <a:lnTo>
                  <a:pt x="32" y="1336"/>
                </a:lnTo>
                <a:lnTo>
                  <a:pt x="32" y="1340"/>
                </a:lnTo>
                <a:lnTo>
                  <a:pt x="32" y="1358"/>
                </a:lnTo>
                <a:lnTo>
                  <a:pt x="34" y="1360"/>
                </a:lnTo>
                <a:lnTo>
                  <a:pt x="38" y="1364"/>
                </a:lnTo>
                <a:lnTo>
                  <a:pt x="44" y="1366"/>
                </a:lnTo>
                <a:lnTo>
                  <a:pt x="58" y="1368"/>
                </a:lnTo>
                <a:lnTo>
                  <a:pt x="84" y="1366"/>
                </a:lnTo>
                <a:lnTo>
                  <a:pt x="100" y="1360"/>
                </a:lnTo>
                <a:lnTo>
                  <a:pt x="108" y="1354"/>
                </a:lnTo>
                <a:lnTo>
                  <a:pt x="112" y="1352"/>
                </a:lnTo>
                <a:lnTo>
                  <a:pt x="114" y="1342"/>
                </a:lnTo>
                <a:lnTo>
                  <a:pt x="114" y="1338"/>
                </a:lnTo>
                <a:lnTo>
                  <a:pt x="116" y="1334"/>
                </a:lnTo>
                <a:lnTo>
                  <a:pt x="128" y="1330"/>
                </a:lnTo>
                <a:lnTo>
                  <a:pt x="140" y="1324"/>
                </a:lnTo>
                <a:lnTo>
                  <a:pt x="142" y="1322"/>
                </a:lnTo>
                <a:lnTo>
                  <a:pt x="144" y="1316"/>
                </a:lnTo>
                <a:lnTo>
                  <a:pt x="144" y="1308"/>
                </a:lnTo>
                <a:lnTo>
                  <a:pt x="148" y="1304"/>
                </a:lnTo>
                <a:lnTo>
                  <a:pt x="152" y="1296"/>
                </a:lnTo>
                <a:lnTo>
                  <a:pt x="162" y="1282"/>
                </a:lnTo>
                <a:lnTo>
                  <a:pt x="166" y="1274"/>
                </a:lnTo>
                <a:lnTo>
                  <a:pt x="166" y="1260"/>
                </a:lnTo>
                <a:lnTo>
                  <a:pt x="166" y="1238"/>
                </a:lnTo>
                <a:lnTo>
                  <a:pt x="166" y="1222"/>
                </a:lnTo>
                <a:lnTo>
                  <a:pt x="166" y="1212"/>
                </a:lnTo>
                <a:lnTo>
                  <a:pt x="168" y="1202"/>
                </a:lnTo>
                <a:lnTo>
                  <a:pt x="172" y="1188"/>
                </a:lnTo>
                <a:lnTo>
                  <a:pt x="172" y="1176"/>
                </a:lnTo>
                <a:lnTo>
                  <a:pt x="174" y="1164"/>
                </a:lnTo>
                <a:lnTo>
                  <a:pt x="178" y="1148"/>
                </a:lnTo>
                <a:lnTo>
                  <a:pt x="214" y="988"/>
                </a:lnTo>
                <a:lnTo>
                  <a:pt x="218" y="968"/>
                </a:lnTo>
                <a:lnTo>
                  <a:pt x="226" y="946"/>
                </a:lnTo>
                <a:lnTo>
                  <a:pt x="232" y="922"/>
                </a:lnTo>
                <a:lnTo>
                  <a:pt x="238" y="896"/>
                </a:lnTo>
                <a:lnTo>
                  <a:pt x="246" y="858"/>
                </a:lnTo>
                <a:lnTo>
                  <a:pt x="258" y="812"/>
                </a:lnTo>
                <a:lnTo>
                  <a:pt x="272" y="760"/>
                </a:lnTo>
                <a:lnTo>
                  <a:pt x="274" y="766"/>
                </a:lnTo>
                <a:lnTo>
                  <a:pt x="278" y="784"/>
                </a:lnTo>
                <a:lnTo>
                  <a:pt x="280" y="800"/>
                </a:lnTo>
                <a:lnTo>
                  <a:pt x="280" y="814"/>
                </a:lnTo>
                <a:lnTo>
                  <a:pt x="280" y="842"/>
                </a:lnTo>
                <a:lnTo>
                  <a:pt x="280" y="866"/>
                </a:lnTo>
                <a:lnTo>
                  <a:pt x="282" y="902"/>
                </a:lnTo>
                <a:lnTo>
                  <a:pt x="282" y="928"/>
                </a:lnTo>
                <a:lnTo>
                  <a:pt x="284" y="946"/>
                </a:lnTo>
                <a:lnTo>
                  <a:pt x="288" y="996"/>
                </a:lnTo>
                <a:lnTo>
                  <a:pt x="292" y="1042"/>
                </a:lnTo>
                <a:lnTo>
                  <a:pt x="292" y="1084"/>
                </a:lnTo>
                <a:lnTo>
                  <a:pt x="294" y="1112"/>
                </a:lnTo>
                <a:lnTo>
                  <a:pt x="298" y="1130"/>
                </a:lnTo>
                <a:lnTo>
                  <a:pt x="300" y="1142"/>
                </a:lnTo>
                <a:lnTo>
                  <a:pt x="300" y="1154"/>
                </a:lnTo>
                <a:lnTo>
                  <a:pt x="300" y="1164"/>
                </a:lnTo>
                <a:lnTo>
                  <a:pt x="298" y="1170"/>
                </a:lnTo>
                <a:lnTo>
                  <a:pt x="294" y="1178"/>
                </a:lnTo>
                <a:lnTo>
                  <a:pt x="292" y="1184"/>
                </a:lnTo>
                <a:lnTo>
                  <a:pt x="290" y="1190"/>
                </a:lnTo>
                <a:lnTo>
                  <a:pt x="290" y="1202"/>
                </a:lnTo>
                <a:lnTo>
                  <a:pt x="290" y="1206"/>
                </a:lnTo>
                <a:lnTo>
                  <a:pt x="286" y="1212"/>
                </a:lnTo>
                <a:lnTo>
                  <a:pt x="282" y="1218"/>
                </a:lnTo>
                <a:lnTo>
                  <a:pt x="278" y="1232"/>
                </a:lnTo>
                <a:lnTo>
                  <a:pt x="276" y="1240"/>
                </a:lnTo>
                <a:lnTo>
                  <a:pt x="276" y="1248"/>
                </a:lnTo>
                <a:lnTo>
                  <a:pt x="276" y="1256"/>
                </a:lnTo>
                <a:lnTo>
                  <a:pt x="280" y="1266"/>
                </a:lnTo>
                <a:lnTo>
                  <a:pt x="292" y="1290"/>
                </a:lnTo>
                <a:lnTo>
                  <a:pt x="294" y="1300"/>
                </a:lnTo>
                <a:lnTo>
                  <a:pt x="296" y="1312"/>
                </a:lnTo>
                <a:lnTo>
                  <a:pt x="298" y="1316"/>
                </a:lnTo>
                <a:lnTo>
                  <a:pt x="300" y="1320"/>
                </a:lnTo>
                <a:lnTo>
                  <a:pt x="304" y="1322"/>
                </a:lnTo>
                <a:lnTo>
                  <a:pt x="314" y="1326"/>
                </a:lnTo>
                <a:lnTo>
                  <a:pt x="324" y="1328"/>
                </a:lnTo>
                <a:lnTo>
                  <a:pt x="334" y="1330"/>
                </a:lnTo>
                <a:lnTo>
                  <a:pt x="340" y="1334"/>
                </a:lnTo>
                <a:lnTo>
                  <a:pt x="344" y="1338"/>
                </a:lnTo>
                <a:lnTo>
                  <a:pt x="350" y="1344"/>
                </a:lnTo>
                <a:lnTo>
                  <a:pt x="358" y="1348"/>
                </a:lnTo>
                <a:lnTo>
                  <a:pt x="374" y="1354"/>
                </a:lnTo>
                <a:lnTo>
                  <a:pt x="384" y="1354"/>
                </a:lnTo>
                <a:lnTo>
                  <a:pt x="402" y="1354"/>
                </a:lnTo>
                <a:lnTo>
                  <a:pt x="420" y="1352"/>
                </a:lnTo>
                <a:lnTo>
                  <a:pt x="426" y="1348"/>
                </a:lnTo>
                <a:lnTo>
                  <a:pt x="432" y="1346"/>
                </a:lnTo>
                <a:lnTo>
                  <a:pt x="434" y="1344"/>
                </a:lnTo>
                <a:lnTo>
                  <a:pt x="434" y="1340"/>
                </a:lnTo>
                <a:lnTo>
                  <a:pt x="432" y="1336"/>
                </a:lnTo>
                <a:lnTo>
                  <a:pt x="430" y="1330"/>
                </a:lnTo>
                <a:lnTo>
                  <a:pt x="406" y="1308"/>
                </a:lnTo>
                <a:lnTo>
                  <a:pt x="396" y="1296"/>
                </a:lnTo>
                <a:lnTo>
                  <a:pt x="388" y="1286"/>
                </a:lnTo>
                <a:lnTo>
                  <a:pt x="388" y="1278"/>
                </a:lnTo>
                <a:lnTo>
                  <a:pt x="384" y="1274"/>
                </a:lnTo>
                <a:lnTo>
                  <a:pt x="382" y="1270"/>
                </a:lnTo>
                <a:lnTo>
                  <a:pt x="380" y="1266"/>
                </a:lnTo>
                <a:lnTo>
                  <a:pt x="382" y="1258"/>
                </a:lnTo>
                <a:lnTo>
                  <a:pt x="386" y="1246"/>
                </a:lnTo>
                <a:lnTo>
                  <a:pt x="386" y="1232"/>
                </a:lnTo>
                <a:lnTo>
                  <a:pt x="390" y="1168"/>
                </a:lnTo>
                <a:lnTo>
                  <a:pt x="390" y="1134"/>
                </a:lnTo>
                <a:lnTo>
                  <a:pt x="390" y="1104"/>
                </a:lnTo>
                <a:lnTo>
                  <a:pt x="392" y="1072"/>
                </a:lnTo>
                <a:lnTo>
                  <a:pt x="394" y="1034"/>
                </a:lnTo>
                <a:lnTo>
                  <a:pt x="406" y="838"/>
                </a:lnTo>
                <a:lnTo>
                  <a:pt x="414" y="756"/>
                </a:lnTo>
                <a:lnTo>
                  <a:pt x="412" y="730"/>
                </a:lnTo>
                <a:lnTo>
                  <a:pt x="412" y="718"/>
                </a:lnTo>
                <a:lnTo>
                  <a:pt x="414" y="710"/>
                </a:lnTo>
                <a:lnTo>
                  <a:pt x="422" y="694"/>
                </a:lnTo>
                <a:lnTo>
                  <a:pt x="428" y="682"/>
                </a:lnTo>
                <a:lnTo>
                  <a:pt x="432" y="670"/>
                </a:lnTo>
                <a:lnTo>
                  <a:pt x="434" y="658"/>
                </a:lnTo>
                <a:lnTo>
                  <a:pt x="434" y="646"/>
                </a:lnTo>
                <a:lnTo>
                  <a:pt x="434" y="632"/>
                </a:lnTo>
                <a:lnTo>
                  <a:pt x="436" y="620"/>
                </a:lnTo>
                <a:lnTo>
                  <a:pt x="440" y="610"/>
                </a:lnTo>
                <a:lnTo>
                  <a:pt x="440" y="600"/>
                </a:lnTo>
                <a:lnTo>
                  <a:pt x="438" y="5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39"/>
          <p:cNvSpPr>
            <a:spLocks noEditPoints="1" noChangeArrowheads="1"/>
          </p:cNvSpPr>
          <p:nvPr/>
        </p:nvSpPr>
        <p:spPr bwMode="auto">
          <a:xfrm>
            <a:off x="3754438" y="4335463"/>
            <a:ext cx="317500" cy="250825"/>
          </a:xfrm>
          <a:custGeom>
            <a:avLst/>
            <a:gdLst>
              <a:gd name="T0" fmla="*/ 315913 w 400"/>
              <a:gd name="T1" fmla="*/ 197475 h 315"/>
              <a:gd name="T2" fmla="*/ 297656 w 400"/>
              <a:gd name="T3" fmla="*/ 207030 h 315"/>
              <a:gd name="T4" fmla="*/ 134144 w 400"/>
              <a:gd name="T5" fmla="*/ 227733 h 315"/>
              <a:gd name="T6" fmla="*/ 69056 w 400"/>
              <a:gd name="T7" fmla="*/ 242066 h 315"/>
              <a:gd name="T8" fmla="*/ 91281 w 400"/>
              <a:gd name="T9" fmla="*/ 200660 h 315"/>
              <a:gd name="T10" fmla="*/ 105569 w 400"/>
              <a:gd name="T11" fmla="*/ 221363 h 315"/>
              <a:gd name="T12" fmla="*/ 270669 w 400"/>
              <a:gd name="T13" fmla="*/ 192697 h 315"/>
              <a:gd name="T14" fmla="*/ 278606 w 400"/>
              <a:gd name="T15" fmla="*/ 184735 h 315"/>
              <a:gd name="T16" fmla="*/ 294481 w 400"/>
              <a:gd name="T17" fmla="*/ 72461 h 315"/>
              <a:gd name="T18" fmla="*/ 275431 w 400"/>
              <a:gd name="T19" fmla="*/ 41406 h 315"/>
              <a:gd name="T20" fmla="*/ 288131 w 400"/>
              <a:gd name="T21" fmla="*/ 173587 h 315"/>
              <a:gd name="T22" fmla="*/ 212725 w 400"/>
              <a:gd name="T23" fmla="*/ 171994 h 315"/>
              <a:gd name="T24" fmla="*/ 47625 w 400"/>
              <a:gd name="T25" fmla="*/ 195882 h 315"/>
              <a:gd name="T26" fmla="*/ 33338 w 400"/>
              <a:gd name="T27" fmla="*/ 152884 h 315"/>
              <a:gd name="T28" fmla="*/ 70644 w 400"/>
              <a:gd name="T29" fmla="*/ 157661 h 315"/>
              <a:gd name="T30" fmla="*/ 75406 w 400"/>
              <a:gd name="T31" fmla="*/ 170402 h 315"/>
              <a:gd name="T32" fmla="*/ 232569 w 400"/>
              <a:gd name="T33" fmla="*/ 157661 h 315"/>
              <a:gd name="T34" fmla="*/ 261144 w 400"/>
              <a:gd name="T35" fmla="*/ 128199 h 315"/>
              <a:gd name="T36" fmla="*/ 264319 w 400"/>
              <a:gd name="T37" fmla="*/ 82016 h 315"/>
              <a:gd name="T38" fmla="*/ 121444 w 400"/>
              <a:gd name="T39" fmla="*/ 33443 h 315"/>
              <a:gd name="T40" fmla="*/ 113506 w 400"/>
              <a:gd name="T41" fmla="*/ 41406 h 315"/>
              <a:gd name="T42" fmla="*/ 107156 w 400"/>
              <a:gd name="T43" fmla="*/ 49369 h 315"/>
              <a:gd name="T44" fmla="*/ 108744 w 400"/>
              <a:gd name="T45" fmla="*/ 61313 h 315"/>
              <a:gd name="T46" fmla="*/ 115094 w 400"/>
              <a:gd name="T47" fmla="*/ 69275 h 315"/>
              <a:gd name="T48" fmla="*/ 124619 w 400"/>
              <a:gd name="T49" fmla="*/ 75646 h 315"/>
              <a:gd name="T50" fmla="*/ 127794 w 400"/>
              <a:gd name="T51" fmla="*/ 85201 h 315"/>
              <a:gd name="T52" fmla="*/ 126206 w 400"/>
              <a:gd name="T53" fmla="*/ 89978 h 315"/>
              <a:gd name="T54" fmla="*/ 121444 w 400"/>
              <a:gd name="T55" fmla="*/ 88386 h 315"/>
              <a:gd name="T56" fmla="*/ 121444 w 400"/>
              <a:gd name="T57" fmla="*/ 77238 h 315"/>
              <a:gd name="T58" fmla="*/ 107156 w 400"/>
              <a:gd name="T59" fmla="*/ 86793 h 315"/>
              <a:gd name="T60" fmla="*/ 116681 w 400"/>
              <a:gd name="T61" fmla="*/ 97941 h 315"/>
              <a:gd name="T62" fmla="*/ 129381 w 400"/>
              <a:gd name="T63" fmla="*/ 104311 h 315"/>
              <a:gd name="T64" fmla="*/ 137319 w 400"/>
              <a:gd name="T65" fmla="*/ 96349 h 315"/>
              <a:gd name="T66" fmla="*/ 142875 w 400"/>
              <a:gd name="T67" fmla="*/ 85201 h 315"/>
              <a:gd name="T68" fmla="*/ 141288 w 400"/>
              <a:gd name="T69" fmla="*/ 72461 h 315"/>
              <a:gd name="T70" fmla="*/ 135731 w 400"/>
              <a:gd name="T71" fmla="*/ 64498 h 315"/>
              <a:gd name="T72" fmla="*/ 124619 w 400"/>
              <a:gd name="T73" fmla="*/ 58128 h 315"/>
              <a:gd name="T74" fmla="*/ 121444 w 400"/>
              <a:gd name="T75" fmla="*/ 51758 h 315"/>
              <a:gd name="T76" fmla="*/ 123031 w 400"/>
              <a:gd name="T77" fmla="*/ 47776 h 315"/>
              <a:gd name="T78" fmla="*/ 126206 w 400"/>
              <a:gd name="T79" fmla="*/ 49369 h 315"/>
              <a:gd name="T80" fmla="*/ 127794 w 400"/>
              <a:gd name="T81" fmla="*/ 56535 h 315"/>
              <a:gd name="T82" fmla="*/ 141288 w 400"/>
              <a:gd name="T83" fmla="*/ 49369 h 315"/>
              <a:gd name="T84" fmla="*/ 135731 w 400"/>
              <a:gd name="T85" fmla="*/ 41406 h 315"/>
              <a:gd name="T86" fmla="*/ 129381 w 400"/>
              <a:gd name="T87" fmla="*/ 33443 h 315"/>
              <a:gd name="T88" fmla="*/ 160338 w 400"/>
              <a:gd name="T89" fmla="*/ 31851 h 315"/>
              <a:gd name="T90" fmla="*/ 168275 w 400"/>
              <a:gd name="T91" fmla="*/ 91571 h 315"/>
              <a:gd name="T92" fmla="*/ 206375 w 400"/>
              <a:gd name="T93" fmla="*/ 128199 h 315"/>
              <a:gd name="T94" fmla="*/ 220663 w 400"/>
              <a:gd name="T95" fmla="*/ 104311 h 315"/>
              <a:gd name="T96" fmla="*/ 235744 w 400"/>
              <a:gd name="T97" fmla="*/ 54943 h 315"/>
              <a:gd name="T98" fmla="*/ 209550 w 400"/>
              <a:gd name="T99" fmla="*/ 28666 h 315"/>
              <a:gd name="T100" fmla="*/ 102394 w 400"/>
              <a:gd name="T101" fmla="*/ 15925 h 315"/>
              <a:gd name="T102" fmla="*/ 38100 w 400"/>
              <a:gd name="T103" fmla="*/ 25481 h 315"/>
              <a:gd name="T104" fmla="*/ 15875 w 400"/>
              <a:gd name="T105" fmla="*/ 51758 h 315"/>
              <a:gd name="T106" fmla="*/ 36513 w 400"/>
              <a:gd name="T107" fmla="*/ 112274 h 315"/>
              <a:gd name="T108" fmla="*/ 99219 w 400"/>
              <a:gd name="T109" fmla="*/ 120237 h 315"/>
              <a:gd name="T110" fmla="*/ 78581 w 400"/>
              <a:gd name="T111" fmla="*/ 69275 h 315"/>
              <a:gd name="T112" fmla="*/ 102394 w 400"/>
              <a:gd name="T113" fmla="*/ 15925 h 315"/>
              <a:gd name="T114" fmla="*/ 214313 w 400"/>
              <a:gd name="T115" fmla="*/ 9555 h 315"/>
              <a:gd name="T116" fmla="*/ 251619 w 400"/>
              <a:gd name="T117" fmla="*/ 14333 h 315"/>
              <a:gd name="T118" fmla="*/ 229394 w 400"/>
              <a:gd name="T119" fmla="*/ 146514 h 315"/>
              <a:gd name="T120" fmla="*/ 64294 w 400"/>
              <a:gd name="T121" fmla="*/ 139347 h 315"/>
              <a:gd name="T122" fmla="*/ 0 w 400"/>
              <a:gd name="T123" fmla="*/ 15925 h 315"/>
              <a:gd name="T124" fmla="*/ 108744 w 400"/>
              <a:gd name="T125" fmla="*/ 0 h 3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00"/>
              <a:gd name="T190" fmla="*/ 0 h 315"/>
              <a:gd name="T191" fmla="*/ 400 w 400"/>
              <a:gd name="T192" fmla="*/ 315 h 31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00" h="315">
                <a:moveTo>
                  <a:pt x="371" y="91"/>
                </a:moveTo>
                <a:lnTo>
                  <a:pt x="373" y="99"/>
                </a:lnTo>
                <a:lnTo>
                  <a:pt x="398" y="248"/>
                </a:lnTo>
                <a:lnTo>
                  <a:pt x="400" y="258"/>
                </a:lnTo>
                <a:lnTo>
                  <a:pt x="391" y="258"/>
                </a:lnTo>
                <a:lnTo>
                  <a:pt x="375" y="260"/>
                </a:lnTo>
                <a:lnTo>
                  <a:pt x="305" y="264"/>
                </a:lnTo>
                <a:lnTo>
                  <a:pt x="236" y="272"/>
                </a:lnTo>
                <a:lnTo>
                  <a:pt x="169" y="286"/>
                </a:lnTo>
                <a:lnTo>
                  <a:pt x="101" y="311"/>
                </a:lnTo>
                <a:lnTo>
                  <a:pt x="89" y="315"/>
                </a:lnTo>
                <a:lnTo>
                  <a:pt x="87" y="304"/>
                </a:lnTo>
                <a:lnTo>
                  <a:pt x="79" y="254"/>
                </a:lnTo>
                <a:lnTo>
                  <a:pt x="99" y="248"/>
                </a:lnTo>
                <a:lnTo>
                  <a:pt x="115" y="252"/>
                </a:lnTo>
                <a:lnTo>
                  <a:pt x="127" y="260"/>
                </a:lnTo>
                <a:lnTo>
                  <a:pt x="133" y="276"/>
                </a:lnTo>
                <a:lnTo>
                  <a:pt x="133" y="278"/>
                </a:lnTo>
                <a:lnTo>
                  <a:pt x="202" y="258"/>
                </a:lnTo>
                <a:lnTo>
                  <a:pt x="272" y="248"/>
                </a:lnTo>
                <a:lnTo>
                  <a:pt x="341" y="242"/>
                </a:lnTo>
                <a:lnTo>
                  <a:pt x="341" y="240"/>
                </a:lnTo>
                <a:lnTo>
                  <a:pt x="341" y="232"/>
                </a:lnTo>
                <a:lnTo>
                  <a:pt x="351" y="232"/>
                </a:lnTo>
                <a:lnTo>
                  <a:pt x="377" y="232"/>
                </a:lnTo>
                <a:lnTo>
                  <a:pt x="365" y="91"/>
                </a:lnTo>
                <a:lnTo>
                  <a:pt x="371" y="91"/>
                </a:lnTo>
                <a:close/>
                <a:moveTo>
                  <a:pt x="329" y="50"/>
                </a:moveTo>
                <a:lnTo>
                  <a:pt x="339" y="50"/>
                </a:lnTo>
                <a:lnTo>
                  <a:pt x="347" y="52"/>
                </a:lnTo>
                <a:lnTo>
                  <a:pt x="347" y="60"/>
                </a:lnTo>
                <a:lnTo>
                  <a:pt x="363" y="208"/>
                </a:lnTo>
                <a:lnTo>
                  <a:pt x="363" y="218"/>
                </a:lnTo>
                <a:lnTo>
                  <a:pt x="353" y="218"/>
                </a:lnTo>
                <a:lnTo>
                  <a:pt x="337" y="218"/>
                </a:lnTo>
                <a:lnTo>
                  <a:pt x="268" y="216"/>
                </a:lnTo>
                <a:lnTo>
                  <a:pt x="198" y="218"/>
                </a:lnTo>
                <a:lnTo>
                  <a:pt x="129" y="228"/>
                </a:lnTo>
                <a:lnTo>
                  <a:pt x="60" y="246"/>
                </a:lnTo>
                <a:lnTo>
                  <a:pt x="48" y="250"/>
                </a:lnTo>
                <a:lnTo>
                  <a:pt x="48" y="238"/>
                </a:lnTo>
                <a:lnTo>
                  <a:pt x="42" y="192"/>
                </a:lnTo>
                <a:lnTo>
                  <a:pt x="77" y="186"/>
                </a:lnTo>
                <a:lnTo>
                  <a:pt x="83" y="192"/>
                </a:lnTo>
                <a:lnTo>
                  <a:pt x="89" y="198"/>
                </a:lnTo>
                <a:lnTo>
                  <a:pt x="93" y="206"/>
                </a:lnTo>
                <a:lnTo>
                  <a:pt x="95" y="214"/>
                </a:lnTo>
                <a:lnTo>
                  <a:pt x="161" y="202"/>
                </a:lnTo>
                <a:lnTo>
                  <a:pt x="228" y="198"/>
                </a:lnTo>
                <a:lnTo>
                  <a:pt x="293" y="198"/>
                </a:lnTo>
                <a:lnTo>
                  <a:pt x="303" y="198"/>
                </a:lnTo>
                <a:lnTo>
                  <a:pt x="329" y="202"/>
                </a:lnTo>
                <a:lnTo>
                  <a:pt x="329" y="161"/>
                </a:lnTo>
                <a:lnTo>
                  <a:pt x="335" y="161"/>
                </a:lnTo>
                <a:lnTo>
                  <a:pt x="337" y="161"/>
                </a:lnTo>
                <a:lnTo>
                  <a:pt x="333" y="103"/>
                </a:lnTo>
                <a:lnTo>
                  <a:pt x="329" y="103"/>
                </a:lnTo>
                <a:lnTo>
                  <a:pt x="329" y="50"/>
                </a:lnTo>
                <a:close/>
                <a:moveTo>
                  <a:pt x="153" y="42"/>
                </a:moveTo>
                <a:lnTo>
                  <a:pt x="153" y="48"/>
                </a:lnTo>
                <a:lnTo>
                  <a:pt x="147" y="50"/>
                </a:lnTo>
                <a:lnTo>
                  <a:pt x="143" y="52"/>
                </a:lnTo>
                <a:lnTo>
                  <a:pt x="139" y="54"/>
                </a:lnTo>
                <a:lnTo>
                  <a:pt x="137" y="58"/>
                </a:lnTo>
                <a:lnTo>
                  <a:pt x="135" y="62"/>
                </a:lnTo>
                <a:lnTo>
                  <a:pt x="135" y="67"/>
                </a:lnTo>
                <a:lnTo>
                  <a:pt x="135" y="73"/>
                </a:lnTo>
                <a:lnTo>
                  <a:pt x="137" y="77"/>
                </a:lnTo>
                <a:lnTo>
                  <a:pt x="139" y="81"/>
                </a:lnTo>
                <a:lnTo>
                  <a:pt x="141" y="85"/>
                </a:lnTo>
                <a:lnTo>
                  <a:pt x="145" y="87"/>
                </a:lnTo>
                <a:lnTo>
                  <a:pt x="149" y="89"/>
                </a:lnTo>
                <a:lnTo>
                  <a:pt x="153" y="93"/>
                </a:lnTo>
                <a:lnTo>
                  <a:pt x="157" y="95"/>
                </a:lnTo>
                <a:lnTo>
                  <a:pt x="159" y="99"/>
                </a:lnTo>
                <a:lnTo>
                  <a:pt x="161" y="103"/>
                </a:lnTo>
                <a:lnTo>
                  <a:pt x="161" y="107"/>
                </a:lnTo>
                <a:lnTo>
                  <a:pt x="161" y="109"/>
                </a:lnTo>
                <a:lnTo>
                  <a:pt x="159" y="111"/>
                </a:lnTo>
                <a:lnTo>
                  <a:pt x="159" y="113"/>
                </a:lnTo>
                <a:lnTo>
                  <a:pt x="157" y="113"/>
                </a:lnTo>
                <a:lnTo>
                  <a:pt x="155" y="113"/>
                </a:lnTo>
                <a:lnTo>
                  <a:pt x="153" y="111"/>
                </a:lnTo>
                <a:lnTo>
                  <a:pt x="153" y="107"/>
                </a:lnTo>
                <a:lnTo>
                  <a:pt x="153" y="101"/>
                </a:lnTo>
                <a:lnTo>
                  <a:pt x="153" y="97"/>
                </a:lnTo>
                <a:lnTo>
                  <a:pt x="135" y="97"/>
                </a:lnTo>
                <a:lnTo>
                  <a:pt x="135" y="101"/>
                </a:lnTo>
                <a:lnTo>
                  <a:pt x="135" y="109"/>
                </a:lnTo>
                <a:lnTo>
                  <a:pt x="137" y="115"/>
                </a:lnTo>
                <a:lnTo>
                  <a:pt x="141" y="119"/>
                </a:lnTo>
                <a:lnTo>
                  <a:pt x="147" y="123"/>
                </a:lnTo>
                <a:lnTo>
                  <a:pt x="153" y="125"/>
                </a:lnTo>
                <a:lnTo>
                  <a:pt x="153" y="131"/>
                </a:lnTo>
                <a:lnTo>
                  <a:pt x="163" y="131"/>
                </a:lnTo>
                <a:lnTo>
                  <a:pt x="163" y="125"/>
                </a:lnTo>
                <a:lnTo>
                  <a:pt x="169" y="123"/>
                </a:lnTo>
                <a:lnTo>
                  <a:pt x="173" y="121"/>
                </a:lnTo>
                <a:lnTo>
                  <a:pt x="176" y="117"/>
                </a:lnTo>
                <a:lnTo>
                  <a:pt x="178" y="113"/>
                </a:lnTo>
                <a:lnTo>
                  <a:pt x="180" y="107"/>
                </a:lnTo>
                <a:lnTo>
                  <a:pt x="180" y="101"/>
                </a:lnTo>
                <a:lnTo>
                  <a:pt x="180" y="95"/>
                </a:lnTo>
                <a:lnTo>
                  <a:pt x="178" y="91"/>
                </a:lnTo>
                <a:lnTo>
                  <a:pt x="176" y="87"/>
                </a:lnTo>
                <a:lnTo>
                  <a:pt x="174" y="85"/>
                </a:lnTo>
                <a:lnTo>
                  <a:pt x="171" y="81"/>
                </a:lnTo>
                <a:lnTo>
                  <a:pt x="165" y="77"/>
                </a:lnTo>
                <a:lnTo>
                  <a:pt x="161" y="75"/>
                </a:lnTo>
                <a:lnTo>
                  <a:pt x="157" y="73"/>
                </a:lnTo>
                <a:lnTo>
                  <a:pt x="155" y="71"/>
                </a:lnTo>
                <a:lnTo>
                  <a:pt x="155" y="69"/>
                </a:lnTo>
                <a:lnTo>
                  <a:pt x="153" y="65"/>
                </a:lnTo>
                <a:lnTo>
                  <a:pt x="153" y="62"/>
                </a:lnTo>
                <a:lnTo>
                  <a:pt x="155" y="62"/>
                </a:lnTo>
                <a:lnTo>
                  <a:pt x="155" y="60"/>
                </a:lnTo>
                <a:lnTo>
                  <a:pt x="157" y="60"/>
                </a:lnTo>
                <a:lnTo>
                  <a:pt x="159" y="60"/>
                </a:lnTo>
                <a:lnTo>
                  <a:pt x="159" y="62"/>
                </a:lnTo>
                <a:lnTo>
                  <a:pt x="161" y="64"/>
                </a:lnTo>
                <a:lnTo>
                  <a:pt x="161" y="67"/>
                </a:lnTo>
                <a:lnTo>
                  <a:pt x="161" y="71"/>
                </a:lnTo>
                <a:lnTo>
                  <a:pt x="178" y="71"/>
                </a:lnTo>
                <a:lnTo>
                  <a:pt x="178" y="67"/>
                </a:lnTo>
                <a:lnTo>
                  <a:pt x="178" y="62"/>
                </a:lnTo>
                <a:lnTo>
                  <a:pt x="176" y="58"/>
                </a:lnTo>
                <a:lnTo>
                  <a:pt x="174" y="54"/>
                </a:lnTo>
                <a:lnTo>
                  <a:pt x="171" y="52"/>
                </a:lnTo>
                <a:lnTo>
                  <a:pt x="167" y="50"/>
                </a:lnTo>
                <a:lnTo>
                  <a:pt x="163" y="48"/>
                </a:lnTo>
                <a:lnTo>
                  <a:pt x="163" y="42"/>
                </a:lnTo>
                <a:lnTo>
                  <a:pt x="153" y="42"/>
                </a:lnTo>
                <a:close/>
                <a:moveTo>
                  <a:pt x="188" y="22"/>
                </a:moveTo>
                <a:lnTo>
                  <a:pt x="202" y="40"/>
                </a:lnTo>
                <a:lnTo>
                  <a:pt x="212" y="62"/>
                </a:lnTo>
                <a:lnTo>
                  <a:pt x="216" y="87"/>
                </a:lnTo>
                <a:lnTo>
                  <a:pt x="212" y="115"/>
                </a:lnTo>
                <a:lnTo>
                  <a:pt x="202" y="137"/>
                </a:lnTo>
                <a:lnTo>
                  <a:pt x="186" y="153"/>
                </a:lnTo>
                <a:lnTo>
                  <a:pt x="260" y="161"/>
                </a:lnTo>
                <a:lnTo>
                  <a:pt x="266" y="143"/>
                </a:lnTo>
                <a:lnTo>
                  <a:pt x="278" y="131"/>
                </a:lnTo>
                <a:lnTo>
                  <a:pt x="293" y="127"/>
                </a:lnTo>
                <a:lnTo>
                  <a:pt x="297" y="127"/>
                </a:lnTo>
                <a:lnTo>
                  <a:pt x="297" y="69"/>
                </a:lnTo>
                <a:lnTo>
                  <a:pt x="280" y="64"/>
                </a:lnTo>
                <a:lnTo>
                  <a:pt x="268" y="52"/>
                </a:lnTo>
                <a:lnTo>
                  <a:pt x="264" y="36"/>
                </a:lnTo>
                <a:lnTo>
                  <a:pt x="264" y="32"/>
                </a:lnTo>
                <a:lnTo>
                  <a:pt x="188" y="22"/>
                </a:lnTo>
                <a:close/>
                <a:moveTo>
                  <a:pt x="129" y="20"/>
                </a:moveTo>
                <a:lnTo>
                  <a:pt x="87" y="22"/>
                </a:lnTo>
                <a:lnTo>
                  <a:pt x="48" y="28"/>
                </a:lnTo>
                <a:lnTo>
                  <a:pt x="48" y="32"/>
                </a:lnTo>
                <a:lnTo>
                  <a:pt x="44" y="48"/>
                </a:lnTo>
                <a:lnTo>
                  <a:pt x="34" y="58"/>
                </a:lnTo>
                <a:lnTo>
                  <a:pt x="20" y="65"/>
                </a:lnTo>
                <a:lnTo>
                  <a:pt x="20" y="123"/>
                </a:lnTo>
                <a:lnTo>
                  <a:pt x="36" y="129"/>
                </a:lnTo>
                <a:lnTo>
                  <a:pt x="46" y="141"/>
                </a:lnTo>
                <a:lnTo>
                  <a:pt x="50" y="157"/>
                </a:lnTo>
                <a:lnTo>
                  <a:pt x="50" y="159"/>
                </a:lnTo>
                <a:lnTo>
                  <a:pt x="125" y="151"/>
                </a:lnTo>
                <a:lnTo>
                  <a:pt x="111" y="135"/>
                </a:lnTo>
                <a:lnTo>
                  <a:pt x="101" y="113"/>
                </a:lnTo>
                <a:lnTo>
                  <a:pt x="99" y="87"/>
                </a:lnTo>
                <a:lnTo>
                  <a:pt x="101" y="60"/>
                </a:lnTo>
                <a:lnTo>
                  <a:pt x="113" y="36"/>
                </a:lnTo>
                <a:lnTo>
                  <a:pt x="129" y="20"/>
                </a:lnTo>
                <a:close/>
                <a:moveTo>
                  <a:pt x="137" y="0"/>
                </a:moveTo>
                <a:lnTo>
                  <a:pt x="204" y="4"/>
                </a:lnTo>
                <a:lnTo>
                  <a:pt x="270" y="12"/>
                </a:lnTo>
                <a:lnTo>
                  <a:pt x="287" y="14"/>
                </a:lnTo>
                <a:lnTo>
                  <a:pt x="307" y="18"/>
                </a:lnTo>
                <a:lnTo>
                  <a:pt x="317" y="18"/>
                </a:lnTo>
                <a:lnTo>
                  <a:pt x="317" y="186"/>
                </a:lnTo>
                <a:lnTo>
                  <a:pt x="305" y="186"/>
                </a:lnTo>
                <a:lnTo>
                  <a:pt x="289" y="184"/>
                </a:lnTo>
                <a:lnTo>
                  <a:pt x="220" y="177"/>
                </a:lnTo>
                <a:lnTo>
                  <a:pt x="153" y="173"/>
                </a:lnTo>
                <a:lnTo>
                  <a:pt x="81" y="175"/>
                </a:lnTo>
                <a:lnTo>
                  <a:pt x="12" y="186"/>
                </a:lnTo>
                <a:lnTo>
                  <a:pt x="0" y="188"/>
                </a:lnTo>
                <a:lnTo>
                  <a:pt x="0" y="20"/>
                </a:lnTo>
                <a:lnTo>
                  <a:pt x="6" y="18"/>
                </a:lnTo>
                <a:lnTo>
                  <a:pt x="71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Freeform 121"/>
          <p:cNvSpPr>
            <a:spLocks noEditPoints="1" noChangeArrowheads="1"/>
          </p:cNvSpPr>
          <p:nvPr/>
        </p:nvSpPr>
        <p:spPr bwMode="auto">
          <a:xfrm>
            <a:off x="4081463" y="3371850"/>
            <a:ext cx="303212" cy="282575"/>
          </a:xfrm>
          <a:custGeom>
            <a:avLst/>
            <a:gdLst>
              <a:gd name="T0" fmla="*/ 224217 w 380"/>
              <a:gd name="T1" fmla="*/ 257103 h 355"/>
              <a:gd name="T2" fmla="*/ 225813 w 380"/>
              <a:gd name="T3" fmla="*/ 266655 h 355"/>
              <a:gd name="T4" fmla="*/ 230601 w 380"/>
              <a:gd name="T5" fmla="*/ 265063 h 355"/>
              <a:gd name="T6" fmla="*/ 200280 w 380"/>
              <a:gd name="T7" fmla="*/ 265063 h 355"/>
              <a:gd name="T8" fmla="*/ 205067 w 380"/>
              <a:gd name="T9" fmla="*/ 257103 h 355"/>
              <a:gd name="T10" fmla="*/ 198684 w 380"/>
              <a:gd name="T11" fmla="*/ 255511 h 355"/>
              <a:gd name="T12" fmla="*/ 248155 w 380"/>
              <a:gd name="T13" fmla="*/ 249144 h 355"/>
              <a:gd name="T14" fmla="*/ 248155 w 380"/>
              <a:gd name="T15" fmla="*/ 258695 h 355"/>
              <a:gd name="T16" fmla="*/ 252943 w 380"/>
              <a:gd name="T17" fmla="*/ 255511 h 355"/>
              <a:gd name="T18" fmla="*/ 173948 w 380"/>
              <a:gd name="T19" fmla="*/ 253920 h 355"/>
              <a:gd name="T20" fmla="*/ 180331 w 380"/>
              <a:gd name="T21" fmla="*/ 257103 h 355"/>
              <a:gd name="T22" fmla="*/ 180331 w 380"/>
              <a:gd name="T23" fmla="*/ 247552 h 355"/>
              <a:gd name="T24" fmla="*/ 267305 w 380"/>
              <a:gd name="T25" fmla="*/ 233224 h 355"/>
              <a:gd name="T26" fmla="*/ 262518 w 380"/>
              <a:gd name="T27" fmla="*/ 236408 h 355"/>
              <a:gd name="T28" fmla="*/ 272093 w 380"/>
              <a:gd name="T29" fmla="*/ 239592 h 355"/>
              <a:gd name="T30" fmla="*/ 154798 w 380"/>
              <a:gd name="T31" fmla="*/ 233224 h 355"/>
              <a:gd name="T32" fmla="*/ 157989 w 380"/>
              <a:gd name="T33" fmla="*/ 238000 h 355"/>
              <a:gd name="T34" fmla="*/ 164373 w 380"/>
              <a:gd name="T35" fmla="*/ 233224 h 355"/>
              <a:gd name="T36" fmla="*/ 161181 w 380"/>
              <a:gd name="T37" fmla="*/ 228448 h 355"/>
              <a:gd name="T38" fmla="*/ 276880 w 380"/>
              <a:gd name="T39" fmla="*/ 214120 h 355"/>
              <a:gd name="T40" fmla="*/ 282466 w 380"/>
              <a:gd name="T41" fmla="*/ 218896 h 355"/>
              <a:gd name="T42" fmla="*/ 284062 w 380"/>
              <a:gd name="T43" fmla="*/ 214120 h 355"/>
              <a:gd name="T44" fmla="*/ 145223 w 380"/>
              <a:gd name="T45" fmla="*/ 212528 h 355"/>
              <a:gd name="T46" fmla="*/ 154798 w 380"/>
              <a:gd name="T47" fmla="*/ 214120 h 355"/>
              <a:gd name="T48" fmla="*/ 153202 w 380"/>
              <a:gd name="T49" fmla="*/ 209344 h 355"/>
              <a:gd name="T50" fmla="*/ 279274 w 380"/>
              <a:gd name="T51" fmla="*/ 189445 h 355"/>
              <a:gd name="T52" fmla="*/ 287253 w 380"/>
              <a:gd name="T53" fmla="*/ 194221 h 355"/>
              <a:gd name="T54" fmla="*/ 287253 w 380"/>
              <a:gd name="T55" fmla="*/ 187853 h 355"/>
              <a:gd name="T56" fmla="*/ 143627 w 380"/>
              <a:gd name="T57" fmla="*/ 189445 h 355"/>
              <a:gd name="T58" fmla="*/ 151606 w 380"/>
              <a:gd name="T59" fmla="*/ 189445 h 355"/>
              <a:gd name="T60" fmla="*/ 143627 w 380"/>
              <a:gd name="T61" fmla="*/ 183077 h 355"/>
              <a:gd name="T62" fmla="*/ 275285 w 380"/>
              <a:gd name="T63" fmla="*/ 170341 h 355"/>
              <a:gd name="T64" fmla="*/ 282466 w 380"/>
              <a:gd name="T65" fmla="*/ 167157 h 355"/>
              <a:gd name="T66" fmla="*/ 279274 w 380"/>
              <a:gd name="T67" fmla="*/ 162381 h 355"/>
              <a:gd name="T68" fmla="*/ 151606 w 380"/>
              <a:gd name="T69" fmla="*/ 162381 h 355"/>
              <a:gd name="T70" fmla="*/ 157989 w 380"/>
              <a:gd name="T71" fmla="*/ 168749 h 355"/>
              <a:gd name="T72" fmla="*/ 159585 w 380"/>
              <a:gd name="T73" fmla="*/ 162381 h 355"/>
              <a:gd name="T74" fmla="*/ 197088 w 380"/>
              <a:gd name="T75" fmla="*/ 191037 h 355"/>
              <a:gd name="T76" fmla="*/ 213046 w 380"/>
              <a:gd name="T77" fmla="*/ 222080 h 355"/>
              <a:gd name="T78" fmla="*/ 211450 w 380"/>
              <a:gd name="T79" fmla="*/ 244368 h 355"/>
              <a:gd name="T80" fmla="*/ 230601 w 380"/>
              <a:gd name="T81" fmla="*/ 189445 h 355"/>
              <a:gd name="T82" fmla="*/ 219430 w 380"/>
              <a:gd name="T83" fmla="*/ 175117 h 355"/>
              <a:gd name="T84" fmla="*/ 257730 w 380"/>
              <a:gd name="T85" fmla="*/ 146461 h 355"/>
              <a:gd name="T86" fmla="*/ 262518 w 380"/>
              <a:gd name="T87" fmla="*/ 151237 h 355"/>
              <a:gd name="T88" fmla="*/ 267305 w 380"/>
              <a:gd name="T89" fmla="*/ 144869 h 355"/>
              <a:gd name="T90" fmla="*/ 126072 w 380"/>
              <a:gd name="T91" fmla="*/ 138502 h 355"/>
              <a:gd name="T92" fmla="*/ 11171 w 380"/>
              <a:gd name="T93" fmla="*/ 222080 h 355"/>
              <a:gd name="T94" fmla="*/ 27927 w 380"/>
              <a:gd name="T95" fmla="*/ 151237 h 355"/>
              <a:gd name="T96" fmla="*/ 167565 w 380"/>
              <a:gd name="T97" fmla="*/ 140094 h 355"/>
              <a:gd name="T98" fmla="*/ 170756 w 380"/>
              <a:gd name="T99" fmla="*/ 149645 h 355"/>
              <a:gd name="T100" fmla="*/ 173948 w 380"/>
              <a:gd name="T101" fmla="*/ 146461 h 355"/>
              <a:gd name="T102" fmla="*/ 240176 w 380"/>
              <a:gd name="T103" fmla="*/ 135318 h 355"/>
              <a:gd name="T104" fmla="*/ 244963 w 380"/>
              <a:gd name="T105" fmla="*/ 138502 h 355"/>
              <a:gd name="T106" fmla="*/ 244963 w 380"/>
              <a:gd name="T107" fmla="*/ 128950 h 355"/>
              <a:gd name="T108" fmla="*/ 190704 w 380"/>
              <a:gd name="T109" fmla="*/ 125766 h 355"/>
              <a:gd name="T110" fmla="*/ 185119 w 380"/>
              <a:gd name="T111" fmla="*/ 128950 h 355"/>
              <a:gd name="T112" fmla="*/ 192300 w 380"/>
              <a:gd name="T113" fmla="*/ 135318 h 355"/>
              <a:gd name="T114" fmla="*/ 216238 w 380"/>
              <a:gd name="T115" fmla="*/ 132134 h 355"/>
              <a:gd name="T116" fmla="*/ 214642 w 380"/>
              <a:gd name="T117" fmla="*/ 282575 h 355"/>
              <a:gd name="T118" fmla="*/ 177140 w 380"/>
              <a:gd name="T119" fmla="*/ 6368 h 355"/>
              <a:gd name="T120" fmla="*/ 164373 w 380"/>
              <a:gd name="T121" fmla="*/ 77211 h 355"/>
              <a:gd name="T122" fmla="*/ 0 w 380"/>
              <a:gd name="T123" fmla="*/ 117806 h 355"/>
              <a:gd name="T124" fmla="*/ 16756 w 380"/>
              <a:gd name="T125" fmla="*/ 17512 h 3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80"/>
              <a:gd name="T190" fmla="*/ 0 h 355"/>
              <a:gd name="T191" fmla="*/ 380 w 380"/>
              <a:gd name="T192" fmla="*/ 355 h 35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80" h="355">
                <a:moveTo>
                  <a:pt x="287" y="323"/>
                </a:moveTo>
                <a:lnTo>
                  <a:pt x="287" y="323"/>
                </a:lnTo>
                <a:lnTo>
                  <a:pt x="285" y="323"/>
                </a:lnTo>
                <a:lnTo>
                  <a:pt x="283" y="323"/>
                </a:lnTo>
                <a:lnTo>
                  <a:pt x="281" y="323"/>
                </a:lnTo>
                <a:lnTo>
                  <a:pt x="279" y="323"/>
                </a:lnTo>
                <a:lnTo>
                  <a:pt x="279" y="325"/>
                </a:lnTo>
                <a:lnTo>
                  <a:pt x="277" y="325"/>
                </a:lnTo>
                <a:lnTo>
                  <a:pt x="279" y="335"/>
                </a:lnTo>
                <a:lnTo>
                  <a:pt x="281" y="335"/>
                </a:lnTo>
                <a:lnTo>
                  <a:pt x="283" y="335"/>
                </a:lnTo>
                <a:lnTo>
                  <a:pt x="283" y="333"/>
                </a:lnTo>
                <a:lnTo>
                  <a:pt x="285" y="333"/>
                </a:lnTo>
                <a:lnTo>
                  <a:pt x="287" y="333"/>
                </a:lnTo>
                <a:lnTo>
                  <a:pt x="289" y="333"/>
                </a:lnTo>
                <a:lnTo>
                  <a:pt x="287" y="323"/>
                </a:lnTo>
                <a:close/>
                <a:moveTo>
                  <a:pt x="249" y="321"/>
                </a:moveTo>
                <a:lnTo>
                  <a:pt x="245" y="331"/>
                </a:lnTo>
                <a:lnTo>
                  <a:pt x="247" y="331"/>
                </a:lnTo>
                <a:lnTo>
                  <a:pt x="247" y="333"/>
                </a:lnTo>
                <a:lnTo>
                  <a:pt x="249" y="333"/>
                </a:lnTo>
                <a:lnTo>
                  <a:pt x="251" y="333"/>
                </a:lnTo>
                <a:lnTo>
                  <a:pt x="253" y="333"/>
                </a:lnTo>
                <a:lnTo>
                  <a:pt x="255" y="333"/>
                </a:lnTo>
                <a:lnTo>
                  <a:pt x="257" y="333"/>
                </a:lnTo>
                <a:lnTo>
                  <a:pt x="257" y="323"/>
                </a:lnTo>
                <a:lnTo>
                  <a:pt x="255" y="323"/>
                </a:lnTo>
                <a:lnTo>
                  <a:pt x="253" y="323"/>
                </a:lnTo>
                <a:lnTo>
                  <a:pt x="251" y="323"/>
                </a:lnTo>
                <a:lnTo>
                  <a:pt x="251" y="321"/>
                </a:lnTo>
                <a:lnTo>
                  <a:pt x="249" y="321"/>
                </a:lnTo>
                <a:close/>
                <a:moveTo>
                  <a:pt x="315" y="311"/>
                </a:moveTo>
                <a:lnTo>
                  <a:pt x="313" y="311"/>
                </a:lnTo>
                <a:lnTo>
                  <a:pt x="313" y="313"/>
                </a:lnTo>
                <a:lnTo>
                  <a:pt x="311" y="313"/>
                </a:lnTo>
                <a:lnTo>
                  <a:pt x="309" y="313"/>
                </a:lnTo>
                <a:lnTo>
                  <a:pt x="309" y="315"/>
                </a:lnTo>
                <a:lnTo>
                  <a:pt x="307" y="315"/>
                </a:lnTo>
                <a:lnTo>
                  <a:pt x="305" y="317"/>
                </a:lnTo>
                <a:lnTo>
                  <a:pt x="311" y="325"/>
                </a:lnTo>
                <a:lnTo>
                  <a:pt x="313" y="325"/>
                </a:lnTo>
                <a:lnTo>
                  <a:pt x="313" y="323"/>
                </a:lnTo>
                <a:lnTo>
                  <a:pt x="315" y="323"/>
                </a:lnTo>
                <a:lnTo>
                  <a:pt x="317" y="323"/>
                </a:lnTo>
                <a:lnTo>
                  <a:pt x="317" y="321"/>
                </a:lnTo>
                <a:lnTo>
                  <a:pt x="319" y="321"/>
                </a:lnTo>
                <a:lnTo>
                  <a:pt x="319" y="319"/>
                </a:lnTo>
                <a:lnTo>
                  <a:pt x="315" y="311"/>
                </a:lnTo>
                <a:close/>
                <a:moveTo>
                  <a:pt x="222" y="309"/>
                </a:moveTo>
                <a:lnTo>
                  <a:pt x="216" y="317"/>
                </a:lnTo>
                <a:lnTo>
                  <a:pt x="218" y="317"/>
                </a:lnTo>
                <a:lnTo>
                  <a:pt x="218" y="319"/>
                </a:lnTo>
                <a:lnTo>
                  <a:pt x="220" y="319"/>
                </a:lnTo>
                <a:lnTo>
                  <a:pt x="222" y="321"/>
                </a:lnTo>
                <a:lnTo>
                  <a:pt x="224" y="321"/>
                </a:lnTo>
                <a:lnTo>
                  <a:pt x="224" y="323"/>
                </a:lnTo>
                <a:lnTo>
                  <a:pt x="226" y="323"/>
                </a:lnTo>
                <a:lnTo>
                  <a:pt x="230" y="313"/>
                </a:lnTo>
                <a:lnTo>
                  <a:pt x="228" y="313"/>
                </a:lnTo>
                <a:lnTo>
                  <a:pt x="228" y="311"/>
                </a:lnTo>
                <a:lnTo>
                  <a:pt x="226" y="311"/>
                </a:lnTo>
                <a:lnTo>
                  <a:pt x="224" y="311"/>
                </a:lnTo>
                <a:lnTo>
                  <a:pt x="224" y="309"/>
                </a:lnTo>
                <a:lnTo>
                  <a:pt x="222" y="309"/>
                </a:lnTo>
                <a:close/>
                <a:moveTo>
                  <a:pt x="335" y="291"/>
                </a:moveTo>
                <a:lnTo>
                  <a:pt x="335" y="291"/>
                </a:lnTo>
                <a:lnTo>
                  <a:pt x="335" y="293"/>
                </a:lnTo>
                <a:lnTo>
                  <a:pt x="333" y="293"/>
                </a:lnTo>
                <a:lnTo>
                  <a:pt x="333" y="295"/>
                </a:lnTo>
                <a:lnTo>
                  <a:pt x="331" y="295"/>
                </a:lnTo>
                <a:lnTo>
                  <a:pt x="331" y="297"/>
                </a:lnTo>
                <a:lnTo>
                  <a:pt x="329" y="297"/>
                </a:lnTo>
                <a:lnTo>
                  <a:pt x="329" y="299"/>
                </a:lnTo>
                <a:lnTo>
                  <a:pt x="337" y="305"/>
                </a:lnTo>
                <a:lnTo>
                  <a:pt x="339" y="305"/>
                </a:lnTo>
                <a:lnTo>
                  <a:pt x="339" y="303"/>
                </a:lnTo>
                <a:lnTo>
                  <a:pt x="341" y="301"/>
                </a:lnTo>
                <a:lnTo>
                  <a:pt x="341" y="299"/>
                </a:lnTo>
                <a:lnTo>
                  <a:pt x="343" y="299"/>
                </a:lnTo>
                <a:lnTo>
                  <a:pt x="343" y="297"/>
                </a:lnTo>
                <a:lnTo>
                  <a:pt x="335" y="291"/>
                </a:lnTo>
                <a:close/>
                <a:moveTo>
                  <a:pt x="202" y="287"/>
                </a:moveTo>
                <a:lnTo>
                  <a:pt x="194" y="293"/>
                </a:lnTo>
                <a:lnTo>
                  <a:pt x="194" y="295"/>
                </a:lnTo>
                <a:lnTo>
                  <a:pt x="196" y="295"/>
                </a:lnTo>
                <a:lnTo>
                  <a:pt x="196" y="297"/>
                </a:lnTo>
                <a:lnTo>
                  <a:pt x="198" y="297"/>
                </a:lnTo>
                <a:lnTo>
                  <a:pt x="198" y="299"/>
                </a:lnTo>
                <a:lnTo>
                  <a:pt x="200" y="301"/>
                </a:lnTo>
                <a:lnTo>
                  <a:pt x="208" y="295"/>
                </a:lnTo>
                <a:lnTo>
                  <a:pt x="208" y="293"/>
                </a:lnTo>
                <a:lnTo>
                  <a:pt x="206" y="293"/>
                </a:lnTo>
                <a:lnTo>
                  <a:pt x="206" y="291"/>
                </a:lnTo>
                <a:lnTo>
                  <a:pt x="204" y="291"/>
                </a:lnTo>
                <a:lnTo>
                  <a:pt x="204" y="289"/>
                </a:lnTo>
                <a:lnTo>
                  <a:pt x="204" y="287"/>
                </a:lnTo>
                <a:lnTo>
                  <a:pt x="202" y="287"/>
                </a:lnTo>
                <a:close/>
                <a:moveTo>
                  <a:pt x="347" y="265"/>
                </a:moveTo>
                <a:lnTo>
                  <a:pt x="347" y="265"/>
                </a:lnTo>
                <a:lnTo>
                  <a:pt x="347" y="267"/>
                </a:lnTo>
                <a:lnTo>
                  <a:pt x="347" y="269"/>
                </a:lnTo>
                <a:lnTo>
                  <a:pt x="347" y="271"/>
                </a:lnTo>
                <a:lnTo>
                  <a:pt x="345" y="271"/>
                </a:lnTo>
                <a:lnTo>
                  <a:pt x="345" y="273"/>
                </a:lnTo>
                <a:lnTo>
                  <a:pt x="354" y="277"/>
                </a:lnTo>
                <a:lnTo>
                  <a:pt x="354" y="275"/>
                </a:lnTo>
                <a:lnTo>
                  <a:pt x="356" y="273"/>
                </a:lnTo>
                <a:lnTo>
                  <a:pt x="356" y="271"/>
                </a:lnTo>
                <a:lnTo>
                  <a:pt x="356" y="269"/>
                </a:lnTo>
                <a:lnTo>
                  <a:pt x="356" y="267"/>
                </a:lnTo>
                <a:lnTo>
                  <a:pt x="358" y="267"/>
                </a:lnTo>
                <a:lnTo>
                  <a:pt x="347" y="265"/>
                </a:lnTo>
                <a:close/>
                <a:moveTo>
                  <a:pt x="192" y="260"/>
                </a:moveTo>
                <a:lnTo>
                  <a:pt x="182" y="262"/>
                </a:lnTo>
                <a:lnTo>
                  <a:pt x="182" y="263"/>
                </a:lnTo>
                <a:lnTo>
                  <a:pt x="182" y="265"/>
                </a:lnTo>
                <a:lnTo>
                  <a:pt x="182" y="267"/>
                </a:lnTo>
                <a:lnTo>
                  <a:pt x="182" y="269"/>
                </a:lnTo>
                <a:lnTo>
                  <a:pt x="184" y="269"/>
                </a:lnTo>
                <a:lnTo>
                  <a:pt x="184" y="271"/>
                </a:lnTo>
                <a:lnTo>
                  <a:pt x="184" y="273"/>
                </a:lnTo>
                <a:lnTo>
                  <a:pt x="194" y="269"/>
                </a:lnTo>
                <a:lnTo>
                  <a:pt x="194" y="267"/>
                </a:lnTo>
                <a:lnTo>
                  <a:pt x="194" y="265"/>
                </a:lnTo>
                <a:lnTo>
                  <a:pt x="192" y="265"/>
                </a:lnTo>
                <a:lnTo>
                  <a:pt x="192" y="263"/>
                </a:lnTo>
                <a:lnTo>
                  <a:pt x="192" y="262"/>
                </a:lnTo>
                <a:lnTo>
                  <a:pt x="192" y="260"/>
                </a:lnTo>
                <a:close/>
                <a:moveTo>
                  <a:pt x="360" y="234"/>
                </a:moveTo>
                <a:lnTo>
                  <a:pt x="350" y="236"/>
                </a:lnTo>
                <a:lnTo>
                  <a:pt x="350" y="238"/>
                </a:lnTo>
                <a:lnTo>
                  <a:pt x="350" y="240"/>
                </a:lnTo>
                <a:lnTo>
                  <a:pt x="350" y="242"/>
                </a:lnTo>
                <a:lnTo>
                  <a:pt x="350" y="244"/>
                </a:lnTo>
                <a:lnTo>
                  <a:pt x="350" y="246"/>
                </a:lnTo>
                <a:lnTo>
                  <a:pt x="360" y="246"/>
                </a:lnTo>
                <a:lnTo>
                  <a:pt x="360" y="244"/>
                </a:lnTo>
                <a:lnTo>
                  <a:pt x="360" y="242"/>
                </a:lnTo>
                <a:lnTo>
                  <a:pt x="360" y="240"/>
                </a:lnTo>
                <a:lnTo>
                  <a:pt x="360" y="238"/>
                </a:lnTo>
                <a:lnTo>
                  <a:pt x="360" y="236"/>
                </a:lnTo>
                <a:lnTo>
                  <a:pt x="360" y="234"/>
                </a:lnTo>
                <a:close/>
                <a:moveTo>
                  <a:pt x="180" y="230"/>
                </a:moveTo>
                <a:lnTo>
                  <a:pt x="180" y="230"/>
                </a:lnTo>
                <a:lnTo>
                  <a:pt x="180" y="232"/>
                </a:lnTo>
                <a:lnTo>
                  <a:pt x="180" y="234"/>
                </a:lnTo>
                <a:lnTo>
                  <a:pt x="180" y="236"/>
                </a:lnTo>
                <a:lnTo>
                  <a:pt x="180" y="238"/>
                </a:lnTo>
                <a:lnTo>
                  <a:pt x="180" y="240"/>
                </a:lnTo>
                <a:lnTo>
                  <a:pt x="190" y="242"/>
                </a:lnTo>
                <a:lnTo>
                  <a:pt x="190" y="240"/>
                </a:lnTo>
                <a:lnTo>
                  <a:pt x="190" y="238"/>
                </a:lnTo>
                <a:lnTo>
                  <a:pt x="190" y="236"/>
                </a:lnTo>
                <a:lnTo>
                  <a:pt x="190" y="234"/>
                </a:lnTo>
                <a:lnTo>
                  <a:pt x="190" y="232"/>
                </a:lnTo>
                <a:lnTo>
                  <a:pt x="192" y="232"/>
                </a:lnTo>
                <a:lnTo>
                  <a:pt x="180" y="230"/>
                </a:lnTo>
                <a:close/>
                <a:moveTo>
                  <a:pt x="350" y="204"/>
                </a:moveTo>
                <a:lnTo>
                  <a:pt x="341" y="208"/>
                </a:lnTo>
                <a:lnTo>
                  <a:pt x="343" y="208"/>
                </a:lnTo>
                <a:lnTo>
                  <a:pt x="343" y="210"/>
                </a:lnTo>
                <a:lnTo>
                  <a:pt x="343" y="212"/>
                </a:lnTo>
                <a:lnTo>
                  <a:pt x="345" y="212"/>
                </a:lnTo>
                <a:lnTo>
                  <a:pt x="345" y="214"/>
                </a:lnTo>
                <a:lnTo>
                  <a:pt x="345" y="216"/>
                </a:lnTo>
                <a:lnTo>
                  <a:pt x="354" y="214"/>
                </a:lnTo>
                <a:lnTo>
                  <a:pt x="354" y="212"/>
                </a:lnTo>
                <a:lnTo>
                  <a:pt x="354" y="210"/>
                </a:lnTo>
                <a:lnTo>
                  <a:pt x="352" y="210"/>
                </a:lnTo>
                <a:lnTo>
                  <a:pt x="352" y="208"/>
                </a:lnTo>
                <a:lnTo>
                  <a:pt x="352" y="206"/>
                </a:lnTo>
                <a:lnTo>
                  <a:pt x="350" y="204"/>
                </a:lnTo>
                <a:close/>
                <a:moveTo>
                  <a:pt x="192" y="198"/>
                </a:moveTo>
                <a:lnTo>
                  <a:pt x="192" y="198"/>
                </a:lnTo>
                <a:lnTo>
                  <a:pt x="192" y="200"/>
                </a:lnTo>
                <a:lnTo>
                  <a:pt x="190" y="200"/>
                </a:lnTo>
                <a:lnTo>
                  <a:pt x="190" y="202"/>
                </a:lnTo>
                <a:lnTo>
                  <a:pt x="190" y="204"/>
                </a:lnTo>
                <a:lnTo>
                  <a:pt x="188" y="204"/>
                </a:lnTo>
                <a:lnTo>
                  <a:pt x="188" y="206"/>
                </a:lnTo>
                <a:lnTo>
                  <a:pt x="188" y="208"/>
                </a:lnTo>
                <a:lnTo>
                  <a:pt x="196" y="212"/>
                </a:lnTo>
                <a:lnTo>
                  <a:pt x="198" y="212"/>
                </a:lnTo>
                <a:lnTo>
                  <a:pt x="198" y="210"/>
                </a:lnTo>
                <a:lnTo>
                  <a:pt x="198" y="208"/>
                </a:lnTo>
                <a:lnTo>
                  <a:pt x="200" y="208"/>
                </a:lnTo>
                <a:lnTo>
                  <a:pt x="200" y="206"/>
                </a:lnTo>
                <a:lnTo>
                  <a:pt x="200" y="204"/>
                </a:lnTo>
                <a:lnTo>
                  <a:pt x="202" y="204"/>
                </a:lnTo>
                <a:lnTo>
                  <a:pt x="192" y="198"/>
                </a:lnTo>
                <a:close/>
                <a:moveTo>
                  <a:pt x="265" y="186"/>
                </a:moveTo>
                <a:lnTo>
                  <a:pt x="265" y="194"/>
                </a:lnTo>
                <a:lnTo>
                  <a:pt x="257" y="196"/>
                </a:lnTo>
                <a:lnTo>
                  <a:pt x="251" y="198"/>
                </a:lnTo>
                <a:lnTo>
                  <a:pt x="247" y="202"/>
                </a:lnTo>
                <a:lnTo>
                  <a:pt x="243" y="208"/>
                </a:lnTo>
                <a:lnTo>
                  <a:pt x="241" y="214"/>
                </a:lnTo>
                <a:lnTo>
                  <a:pt x="239" y="220"/>
                </a:lnTo>
                <a:lnTo>
                  <a:pt x="241" y="228"/>
                </a:lnTo>
                <a:lnTo>
                  <a:pt x="243" y="236"/>
                </a:lnTo>
                <a:lnTo>
                  <a:pt x="247" y="240"/>
                </a:lnTo>
                <a:lnTo>
                  <a:pt x="251" y="244"/>
                </a:lnTo>
                <a:lnTo>
                  <a:pt x="253" y="248"/>
                </a:lnTo>
                <a:lnTo>
                  <a:pt x="259" y="252"/>
                </a:lnTo>
                <a:lnTo>
                  <a:pt x="267" y="256"/>
                </a:lnTo>
                <a:lnTo>
                  <a:pt x="271" y="260"/>
                </a:lnTo>
                <a:lnTo>
                  <a:pt x="275" y="263"/>
                </a:lnTo>
                <a:lnTo>
                  <a:pt x="275" y="267"/>
                </a:lnTo>
                <a:lnTo>
                  <a:pt x="275" y="275"/>
                </a:lnTo>
                <a:lnTo>
                  <a:pt x="275" y="279"/>
                </a:lnTo>
                <a:lnTo>
                  <a:pt x="275" y="281"/>
                </a:lnTo>
                <a:lnTo>
                  <a:pt x="273" y="281"/>
                </a:lnTo>
                <a:lnTo>
                  <a:pt x="271" y="283"/>
                </a:lnTo>
                <a:lnTo>
                  <a:pt x="269" y="281"/>
                </a:lnTo>
                <a:lnTo>
                  <a:pt x="267" y="279"/>
                </a:lnTo>
                <a:lnTo>
                  <a:pt x="267" y="277"/>
                </a:lnTo>
                <a:lnTo>
                  <a:pt x="267" y="273"/>
                </a:lnTo>
                <a:lnTo>
                  <a:pt x="265" y="267"/>
                </a:lnTo>
                <a:lnTo>
                  <a:pt x="265" y="262"/>
                </a:lnTo>
                <a:lnTo>
                  <a:pt x="241" y="262"/>
                </a:lnTo>
                <a:lnTo>
                  <a:pt x="241" y="265"/>
                </a:lnTo>
                <a:lnTo>
                  <a:pt x="241" y="273"/>
                </a:lnTo>
                <a:lnTo>
                  <a:pt x="243" y="281"/>
                </a:lnTo>
                <a:lnTo>
                  <a:pt x="245" y="285"/>
                </a:lnTo>
                <a:lnTo>
                  <a:pt x="247" y="289"/>
                </a:lnTo>
                <a:lnTo>
                  <a:pt x="253" y="293"/>
                </a:lnTo>
                <a:lnTo>
                  <a:pt x="259" y="297"/>
                </a:lnTo>
                <a:lnTo>
                  <a:pt x="265" y="297"/>
                </a:lnTo>
                <a:lnTo>
                  <a:pt x="265" y="307"/>
                </a:lnTo>
                <a:lnTo>
                  <a:pt x="277" y="307"/>
                </a:lnTo>
                <a:lnTo>
                  <a:pt x="277" y="297"/>
                </a:lnTo>
                <a:lnTo>
                  <a:pt x="285" y="295"/>
                </a:lnTo>
                <a:lnTo>
                  <a:pt x="293" y="293"/>
                </a:lnTo>
                <a:lnTo>
                  <a:pt x="297" y="289"/>
                </a:lnTo>
                <a:lnTo>
                  <a:pt x="301" y="283"/>
                </a:lnTo>
                <a:lnTo>
                  <a:pt x="303" y="275"/>
                </a:lnTo>
                <a:lnTo>
                  <a:pt x="305" y="267"/>
                </a:lnTo>
                <a:lnTo>
                  <a:pt x="303" y="260"/>
                </a:lnTo>
                <a:lnTo>
                  <a:pt x="301" y="254"/>
                </a:lnTo>
                <a:lnTo>
                  <a:pt x="299" y="248"/>
                </a:lnTo>
                <a:lnTo>
                  <a:pt x="295" y="244"/>
                </a:lnTo>
                <a:lnTo>
                  <a:pt x="293" y="242"/>
                </a:lnTo>
                <a:lnTo>
                  <a:pt x="289" y="238"/>
                </a:lnTo>
                <a:lnTo>
                  <a:pt x="283" y="236"/>
                </a:lnTo>
                <a:lnTo>
                  <a:pt x="275" y="230"/>
                </a:lnTo>
                <a:lnTo>
                  <a:pt x="271" y="228"/>
                </a:lnTo>
                <a:lnTo>
                  <a:pt x="269" y="226"/>
                </a:lnTo>
                <a:lnTo>
                  <a:pt x="267" y="222"/>
                </a:lnTo>
                <a:lnTo>
                  <a:pt x="267" y="218"/>
                </a:lnTo>
                <a:lnTo>
                  <a:pt x="267" y="214"/>
                </a:lnTo>
                <a:lnTo>
                  <a:pt x="267" y="212"/>
                </a:lnTo>
                <a:lnTo>
                  <a:pt x="269" y="210"/>
                </a:lnTo>
                <a:lnTo>
                  <a:pt x="271" y="210"/>
                </a:lnTo>
                <a:lnTo>
                  <a:pt x="273" y="210"/>
                </a:lnTo>
                <a:lnTo>
                  <a:pt x="275" y="212"/>
                </a:lnTo>
                <a:lnTo>
                  <a:pt x="275" y="216"/>
                </a:lnTo>
                <a:lnTo>
                  <a:pt x="275" y="220"/>
                </a:lnTo>
                <a:lnTo>
                  <a:pt x="275" y="226"/>
                </a:lnTo>
                <a:lnTo>
                  <a:pt x="301" y="226"/>
                </a:lnTo>
                <a:lnTo>
                  <a:pt x="301" y="222"/>
                </a:lnTo>
                <a:lnTo>
                  <a:pt x="301" y="220"/>
                </a:lnTo>
                <a:lnTo>
                  <a:pt x="301" y="214"/>
                </a:lnTo>
                <a:lnTo>
                  <a:pt x="299" y="208"/>
                </a:lnTo>
                <a:lnTo>
                  <a:pt x="295" y="202"/>
                </a:lnTo>
                <a:lnTo>
                  <a:pt x="291" y="198"/>
                </a:lnTo>
                <a:lnTo>
                  <a:pt x="285" y="196"/>
                </a:lnTo>
                <a:lnTo>
                  <a:pt x="277" y="194"/>
                </a:lnTo>
                <a:lnTo>
                  <a:pt x="277" y="186"/>
                </a:lnTo>
                <a:lnTo>
                  <a:pt x="265" y="186"/>
                </a:lnTo>
                <a:close/>
                <a:moveTo>
                  <a:pt x="331" y="176"/>
                </a:moveTo>
                <a:lnTo>
                  <a:pt x="323" y="184"/>
                </a:lnTo>
                <a:lnTo>
                  <a:pt x="325" y="184"/>
                </a:lnTo>
                <a:lnTo>
                  <a:pt x="325" y="186"/>
                </a:lnTo>
                <a:lnTo>
                  <a:pt x="327" y="186"/>
                </a:lnTo>
                <a:lnTo>
                  <a:pt x="327" y="188"/>
                </a:lnTo>
                <a:lnTo>
                  <a:pt x="329" y="190"/>
                </a:lnTo>
                <a:lnTo>
                  <a:pt x="331" y="192"/>
                </a:lnTo>
                <a:lnTo>
                  <a:pt x="339" y="184"/>
                </a:lnTo>
                <a:lnTo>
                  <a:pt x="337" y="184"/>
                </a:lnTo>
                <a:lnTo>
                  <a:pt x="337" y="182"/>
                </a:lnTo>
                <a:lnTo>
                  <a:pt x="335" y="182"/>
                </a:lnTo>
                <a:lnTo>
                  <a:pt x="335" y="180"/>
                </a:lnTo>
                <a:lnTo>
                  <a:pt x="333" y="180"/>
                </a:lnTo>
                <a:lnTo>
                  <a:pt x="333" y="178"/>
                </a:lnTo>
                <a:lnTo>
                  <a:pt x="331" y="178"/>
                </a:lnTo>
                <a:lnTo>
                  <a:pt x="331" y="176"/>
                </a:lnTo>
                <a:close/>
                <a:moveTo>
                  <a:pt x="158" y="174"/>
                </a:moveTo>
                <a:lnTo>
                  <a:pt x="142" y="208"/>
                </a:lnTo>
                <a:lnTo>
                  <a:pt x="138" y="244"/>
                </a:lnTo>
                <a:lnTo>
                  <a:pt x="142" y="279"/>
                </a:lnTo>
                <a:lnTo>
                  <a:pt x="156" y="311"/>
                </a:lnTo>
                <a:lnTo>
                  <a:pt x="176" y="339"/>
                </a:lnTo>
                <a:lnTo>
                  <a:pt x="182" y="343"/>
                </a:lnTo>
                <a:lnTo>
                  <a:pt x="107" y="345"/>
                </a:lnTo>
                <a:lnTo>
                  <a:pt x="31" y="341"/>
                </a:lnTo>
                <a:lnTo>
                  <a:pt x="25" y="339"/>
                </a:lnTo>
                <a:lnTo>
                  <a:pt x="20" y="337"/>
                </a:lnTo>
                <a:lnTo>
                  <a:pt x="16" y="333"/>
                </a:lnTo>
                <a:lnTo>
                  <a:pt x="14" y="329"/>
                </a:lnTo>
                <a:lnTo>
                  <a:pt x="14" y="323"/>
                </a:lnTo>
                <a:lnTo>
                  <a:pt x="14" y="279"/>
                </a:lnTo>
                <a:lnTo>
                  <a:pt x="14" y="275"/>
                </a:lnTo>
                <a:lnTo>
                  <a:pt x="16" y="269"/>
                </a:lnTo>
                <a:lnTo>
                  <a:pt x="20" y="265"/>
                </a:lnTo>
                <a:lnTo>
                  <a:pt x="25" y="263"/>
                </a:lnTo>
                <a:lnTo>
                  <a:pt x="31" y="263"/>
                </a:lnTo>
                <a:lnTo>
                  <a:pt x="87" y="260"/>
                </a:lnTo>
                <a:lnTo>
                  <a:pt x="53" y="256"/>
                </a:lnTo>
                <a:lnTo>
                  <a:pt x="47" y="256"/>
                </a:lnTo>
                <a:lnTo>
                  <a:pt x="41" y="252"/>
                </a:lnTo>
                <a:lnTo>
                  <a:pt x="37" y="248"/>
                </a:lnTo>
                <a:lnTo>
                  <a:pt x="35" y="244"/>
                </a:lnTo>
                <a:lnTo>
                  <a:pt x="35" y="238"/>
                </a:lnTo>
                <a:lnTo>
                  <a:pt x="35" y="196"/>
                </a:lnTo>
                <a:lnTo>
                  <a:pt x="35" y="190"/>
                </a:lnTo>
                <a:lnTo>
                  <a:pt x="37" y="186"/>
                </a:lnTo>
                <a:lnTo>
                  <a:pt x="41" y="182"/>
                </a:lnTo>
                <a:lnTo>
                  <a:pt x="47" y="180"/>
                </a:lnTo>
                <a:lnTo>
                  <a:pt x="53" y="178"/>
                </a:lnTo>
                <a:lnTo>
                  <a:pt x="158" y="174"/>
                </a:lnTo>
                <a:close/>
                <a:moveTo>
                  <a:pt x="214" y="174"/>
                </a:moveTo>
                <a:lnTo>
                  <a:pt x="214" y="174"/>
                </a:lnTo>
                <a:lnTo>
                  <a:pt x="212" y="174"/>
                </a:lnTo>
                <a:lnTo>
                  <a:pt x="212" y="176"/>
                </a:lnTo>
                <a:lnTo>
                  <a:pt x="210" y="176"/>
                </a:lnTo>
                <a:lnTo>
                  <a:pt x="210" y="178"/>
                </a:lnTo>
                <a:lnTo>
                  <a:pt x="208" y="178"/>
                </a:lnTo>
                <a:lnTo>
                  <a:pt x="208" y="180"/>
                </a:lnTo>
                <a:lnTo>
                  <a:pt x="206" y="180"/>
                </a:lnTo>
                <a:lnTo>
                  <a:pt x="214" y="188"/>
                </a:lnTo>
                <a:lnTo>
                  <a:pt x="214" y="186"/>
                </a:lnTo>
                <a:lnTo>
                  <a:pt x="216" y="186"/>
                </a:lnTo>
                <a:lnTo>
                  <a:pt x="216" y="184"/>
                </a:lnTo>
                <a:lnTo>
                  <a:pt x="218" y="184"/>
                </a:lnTo>
                <a:lnTo>
                  <a:pt x="220" y="182"/>
                </a:lnTo>
                <a:lnTo>
                  <a:pt x="214" y="174"/>
                </a:lnTo>
                <a:close/>
                <a:moveTo>
                  <a:pt x="303" y="160"/>
                </a:moveTo>
                <a:lnTo>
                  <a:pt x="299" y="170"/>
                </a:lnTo>
                <a:lnTo>
                  <a:pt x="301" y="170"/>
                </a:lnTo>
                <a:lnTo>
                  <a:pt x="303" y="170"/>
                </a:lnTo>
                <a:lnTo>
                  <a:pt x="303" y="172"/>
                </a:lnTo>
                <a:lnTo>
                  <a:pt x="305" y="172"/>
                </a:lnTo>
                <a:lnTo>
                  <a:pt x="307" y="172"/>
                </a:lnTo>
                <a:lnTo>
                  <a:pt x="307" y="174"/>
                </a:lnTo>
                <a:lnTo>
                  <a:pt x="313" y="164"/>
                </a:lnTo>
                <a:lnTo>
                  <a:pt x="311" y="164"/>
                </a:lnTo>
                <a:lnTo>
                  <a:pt x="311" y="162"/>
                </a:lnTo>
                <a:lnTo>
                  <a:pt x="309" y="162"/>
                </a:lnTo>
                <a:lnTo>
                  <a:pt x="307" y="162"/>
                </a:lnTo>
                <a:lnTo>
                  <a:pt x="305" y="160"/>
                </a:lnTo>
                <a:lnTo>
                  <a:pt x="303" y="160"/>
                </a:lnTo>
                <a:close/>
                <a:moveTo>
                  <a:pt x="243" y="158"/>
                </a:moveTo>
                <a:lnTo>
                  <a:pt x="241" y="158"/>
                </a:lnTo>
                <a:lnTo>
                  <a:pt x="239" y="158"/>
                </a:lnTo>
                <a:lnTo>
                  <a:pt x="239" y="160"/>
                </a:lnTo>
                <a:lnTo>
                  <a:pt x="238" y="160"/>
                </a:lnTo>
                <a:lnTo>
                  <a:pt x="236" y="160"/>
                </a:lnTo>
                <a:lnTo>
                  <a:pt x="234" y="160"/>
                </a:lnTo>
                <a:lnTo>
                  <a:pt x="234" y="162"/>
                </a:lnTo>
                <a:lnTo>
                  <a:pt x="232" y="162"/>
                </a:lnTo>
                <a:lnTo>
                  <a:pt x="238" y="172"/>
                </a:lnTo>
                <a:lnTo>
                  <a:pt x="238" y="170"/>
                </a:lnTo>
                <a:lnTo>
                  <a:pt x="239" y="170"/>
                </a:lnTo>
                <a:lnTo>
                  <a:pt x="241" y="170"/>
                </a:lnTo>
                <a:lnTo>
                  <a:pt x="243" y="168"/>
                </a:lnTo>
                <a:lnTo>
                  <a:pt x="245" y="168"/>
                </a:lnTo>
                <a:lnTo>
                  <a:pt x="243" y="158"/>
                </a:lnTo>
                <a:close/>
                <a:moveTo>
                  <a:pt x="271" y="154"/>
                </a:moveTo>
                <a:lnTo>
                  <a:pt x="261" y="154"/>
                </a:lnTo>
                <a:lnTo>
                  <a:pt x="263" y="166"/>
                </a:lnTo>
                <a:lnTo>
                  <a:pt x="271" y="166"/>
                </a:lnTo>
                <a:lnTo>
                  <a:pt x="281" y="166"/>
                </a:lnTo>
                <a:lnTo>
                  <a:pt x="283" y="154"/>
                </a:lnTo>
                <a:lnTo>
                  <a:pt x="271" y="154"/>
                </a:lnTo>
                <a:close/>
                <a:moveTo>
                  <a:pt x="269" y="135"/>
                </a:moveTo>
                <a:lnTo>
                  <a:pt x="305" y="141"/>
                </a:lnTo>
                <a:lnTo>
                  <a:pt x="335" y="156"/>
                </a:lnTo>
                <a:lnTo>
                  <a:pt x="358" y="180"/>
                </a:lnTo>
                <a:lnTo>
                  <a:pt x="374" y="210"/>
                </a:lnTo>
                <a:lnTo>
                  <a:pt x="380" y="244"/>
                </a:lnTo>
                <a:lnTo>
                  <a:pt x="374" y="279"/>
                </a:lnTo>
                <a:lnTo>
                  <a:pt x="358" y="309"/>
                </a:lnTo>
                <a:lnTo>
                  <a:pt x="335" y="333"/>
                </a:lnTo>
                <a:lnTo>
                  <a:pt x="305" y="349"/>
                </a:lnTo>
                <a:lnTo>
                  <a:pt x="269" y="355"/>
                </a:lnTo>
                <a:lnTo>
                  <a:pt x="236" y="349"/>
                </a:lnTo>
                <a:lnTo>
                  <a:pt x="206" y="333"/>
                </a:lnTo>
                <a:lnTo>
                  <a:pt x="182" y="309"/>
                </a:lnTo>
                <a:lnTo>
                  <a:pt x="166" y="279"/>
                </a:lnTo>
                <a:lnTo>
                  <a:pt x="160" y="244"/>
                </a:lnTo>
                <a:lnTo>
                  <a:pt x="166" y="210"/>
                </a:lnTo>
                <a:lnTo>
                  <a:pt x="182" y="180"/>
                </a:lnTo>
                <a:lnTo>
                  <a:pt x="206" y="156"/>
                </a:lnTo>
                <a:lnTo>
                  <a:pt x="236" y="141"/>
                </a:lnTo>
                <a:lnTo>
                  <a:pt x="269" y="135"/>
                </a:lnTo>
                <a:close/>
                <a:moveTo>
                  <a:pt x="125" y="0"/>
                </a:moveTo>
                <a:lnTo>
                  <a:pt x="212" y="4"/>
                </a:lnTo>
                <a:lnTo>
                  <a:pt x="218" y="6"/>
                </a:lnTo>
                <a:lnTo>
                  <a:pt x="222" y="8"/>
                </a:lnTo>
                <a:lnTo>
                  <a:pt x="226" y="12"/>
                </a:lnTo>
                <a:lnTo>
                  <a:pt x="228" y="16"/>
                </a:lnTo>
                <a:lnTo>
                  <a:pt x="230" y="22"/>
                </a:lnTo>
                <a:lnTo>
                  <a:pt x="230" y="63"/>
                </a:lnTo>
                <a:lnTo>
                  <a:pt x="228" y="69"/>
                </a:lnTo>
                <a:lnTo>
                  <a:pt x="226" y="73"/>
                </a:lnTo>
                <a:lnTo>
                  <a:pt x="222" y="77"/>
                </a:lnTo>
                <a:lnTo>
                  <a:pt x="218" y="81"/>
                </a:lnTo>
                <a:lnTo>
                  <a:pt x="212" y="81"/>
                </a:lnTo>
                <a:lnTo>
                  <a:pt x="148" y="85"/>
                </a:lnTo>
                <a:lnTo>
                  <a:pt x="190" y="89"/>
                </a:lnTo>
                <a:lnTo>
                  <a:pt x="196" y="91"/>
                </a:lnTo>
                <a:lnTo>
                  <a:pt x="202" y="93"/>
                </a:lnTo>
                <a:lnTo>
                  <a:pt x="206" y="97"/>
                </a:lnTo>
                <a:lnTo>
                  <a:pt x="208" y="101"/>
                </a:lnTo>
                <a:lnTo>
                  <a:pt x="208" y="107"/>
                </a:lnTo>
                <a:lnTo>
                  <a:pt x="208" y="127"/>
                </a:lnTo>
                <a:lnTo>
                  <a:pt x="192" y="139"/>
                </a:lnTo>
                <a:lnTo>
                  <a:pt x="176" y="150"/>
                </a:lnTo>
                <a:lnTo>
                  <a:pt x="168" y="160"/>
                </a:lnTo>
                <a:lnTo>
                  <a:pt x="160" y="168"/>
                </a:lnTo>
                <a:lnTo>
                  <a:pt x="89" y="170"/>
                </a:lnTo>
                <a:lnTo>
                  <a:pt x="18" y="166"/>
                </a:lnTo>
                <a:lnTo>
                  <a:pt x="12" y="164"/>
                </a:lnTo>
                <a:lnTo>
                  <a:pt x="8" y="162"/>
                </a:lnTo>
                <a:lnTo>
                  <a:pt x="4" y="158"/>
                </a:lnTo>
                <a:lnTo>
                  <a:pt x="2" y="154"/>
                </a:lnTo>
                <a:lnTo>
                  <a:pt x="0" y="148"/>
                </a:lnTo>
                <a:lnTo>
                  <a:pt x="0" y="107"/>
                </a:lnTo>
                <a:lnTo>
                  <a:pt x="2" y="101"/>
                </a:lnTo>
                <a:lnTo>
                  <a:pt x="4" y="97"/>
                </a:lnTo>
                <a:lnTo>
                  <a:pt x="8" y="93"/>
                </a:lnTo>
                <a:lnTo>
                  <a:pt x="12" y="91"/>
                </a:lnTo>
                <a:lnTo>
                  <a:pt x="18" y="89"/>
                </a:lnTo>
                <a:lnTo>
                  <a:pt x="81" y="85"/>
                </a:lnTo>
                <a:lnTo>
                  <a:pt x="39" y="81"/>
                </a:lnTo>
                <a:lnTo>
                  <a:pt x="33" y="81"/>
                </a:lnTo>
                <a:lnTo>
                  <a:pt x="27" y="77"/>
                </a:lnTo>
                <a:lnTo>
                  <a:pt x="23" y="73"/>
                </a:lnTo>
                <a:lnTo>
                  <a:pt x="21" y="69"/>
                </a:lnTo>
                <a:lnTo>
                  <a:pt x="21" y="63"/>
                </a:lnTo>
                <a:lnTo>
                  <a:pt x="21" y="22"/>
                </a:lnTo>
                <a:lnTo>
                  <a:pt x="21" y="16"/>
                </a:lnTo>
                <a:lnTo>
                  <a:pt x="23" y="12"/>
                </a:lnTo>
                <a:lnTo>
                  <a:pt x="27" y="8"/>
                </a:lnTo>
                <a:lnTo>
                  <a:pt x="33" y="6"/>
                </a:lnTo>
                <a:lnTo>
                  <a:pt x="39" y="4"/>
                </a:lnTo>
                <a:lnTo>
                  <a:pt x="1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208"/>
          <p:cNvSpPr>
            <a:spLocks noEditPoints="1" noChangeArrowheads="1"/>
          </p:cNvSpPr>
          <p:nvPr/>
        </p:nvSpPr>
        <p:spPr bwMode="auto">
          <a:xfrm>
            <a:off x="4497388" y="2705100"/>
            <a:ext cx="347662" cy="257175"/>
          </a:xfrm>
          <a:custGeom>
            <a:avLst/>
            <a:gdLst>
              <a:gd name="T0" fmla="*/ 206375 w 438"/>
              <a:gd name="T1" fmla="*/ 176758 h 323"/>
              <a:gd name="T2" fmla="*/ 325437 w 438"/>
              <a:gd name="T3" fmla="*/ 176758 h 323"/>
              <a:gd name="T4" fmla="*/ 347662 w 438"/>
              <a:gd name="T5" fmla="*/ 257175 h 323"/>
              <a:gd name="T6" fmla="*/ 185737 w 438"/>
              <a:gd name="T7" fmla="*/ 257175 h 323"/>
              <a:gd name="T8" fmla="*/ 206375 w 438"/>
              <a:gd name="T9" fmla="*/ 176758 h 323"/>
              <a:gd name="T10" fmla="*/ 22225 w 438"/>
              <a:gd name="T11" fmla="*/ 176758 h 323"/>
              <a:gd name="T12" fmla="*/ 141287 w 438"/>
              <a:gd name="T13" fmla="*/ 176758 h 323"/>
              <a:gd name="T14" fmla="*/ 161925 w 438"/>
              <a:gd name="T15" fmla="*/ 257175 h 323"/>
              <a:gd name="T16" fmla="*/ 0 w 438"/>
              <a:gd name="T17" fmla="*/ 257175 h 323"/>
              <a:gd name="T18" fmla="*/ 22225 w 438"/>
              <a:gd name="T19" fmla="*/ 176758 h 323"/>
              <a:gd name="T20" fmla="*/ 288131 w 438"/>
              <a:gd name="T21" fmla="*/ 107488 h 323"/>
              <a:gd name="T22" fmla="*/ 294481 w 438"/>
              <a:gd name="T23" fmla="*/ 135355 h 323"/>
              <a:gd name="T24" fmla="*/ 322262 w 438"/>
              <a:gd name="T25" fmla="*/ 140133 h 323"/>
              <a:gd name="T26" fmla="*/ 294481 w 438"/>
              <a:gd name="T27" fmla="*/ 144910 h 323"/>
              <a:gd name="T28" fmla="*/ 288131 w 438"/>
              <a:gd name="T29" fmla="*/ 173573 h 323"/>
              <a:gd name="T30" fmla="*/ 283368 w 438"/>
              <a:gd name="T31" fmla="*/ 144910 h 323"/>
              <a:gd name="T32" fmla="*/ 254793 w 438"/>
              <a:gd name="T33" fmla="*/ 140133 h 323"/>
              <a:gd name="T34" fmla="*/ 283368 w 438"/>
              <a:gd name="T35" fmla="*/ 135355 h 323"/>
              <a:gd name="T36" fmla="*/ 288131 w 438"/>
              <a:gd name="T37" fmla="*/ 107488 h 323"/>
              <a:gd name="T38" fmla="*/ 105569 w 438"/>
              <a:gd name="T39" fmla="*/ 78825 h 323"/>
              <a:gd name="T40" fmla="*/ 224631 w 438"/>
              <a:gd name="T41" fmla="*/ 78825 h 323"/>
              <a:gd name="T42" fmla="*/ 246856 w 438"/>
              <a:gd name="T43" fmla="*/ 159241 h 323"/>
              <a:gd name="T44" fmla="*/ 84931 w 438"/>
              <a:gd name="T45" fmla="*/ 159241 h 323"/>
              <a:gd name="T46" fmla="*/ 105569 w 438"/>
              <a:gd name="T47" fmla="*/ 78825 h 323"/>
              <a:gd name="T48" fmla="*/ 94456 w 438"/>
              <a:gd name="T49" fmla="*/ 23090 h 323"/>
              <a:gd name="T50" fmla="*/ 99219 w 438"/>
              <a:gd name="T51" fmla="*/ 51753 h 323"/>
              <a:gd name="T52" fmla="*/ 127794 w 438"/>
              <a:gd name="T53" fmla="*/ 56531 h 323"/>
              <a:gd name="T54" fmla="*/ 99219 w 438"/>
              <a:gd name="T55" fmla="*/ 62900 h 323"/>
              <a:gd name="T56" fmla="*/ 94456 w 438"/>
              <a:gd name="T57" fmla="*/ 91564 h 323"/>
              <a:gd name="T58" fmla="*/ 89694 w 438"/>
              <a:gd name="T59" fmla="*/ 62900 h 323"/>
              <a:gd name="T60" fmla="*/ 61119 w 438"/>
              <a:gd name="T61" fmla="*/ 56531 h 323"/>
              <a:gd name="T62" fmla="*/ 88106 w 438"/>
              <a:gd name="T63" fmla="*/ 51753 h 323"/>
              <a:gd name="T64" fmla="*/ 94456 w 438"/>
              <a:gd name="T65" fmla="*/ 23090 h 323"/>
              <a:gd name="T66" fmla="*/ 248443 w 438"/>
              <a:gd name="T67" fmla="*/ 0 h 323"/>
              <a:gd name="T68" fmla="*/ 253206 w 438"/>
              <a:gd name="T69" fmla="*/ 27867 h 323"/>
              <a:gd name="T70" fmla="*/ 281781 w 438"/>
              <a:gd name="T71" fmla="*/ 32645 h 323"/>
              <a:gd name="T72" fmla="*/ 254793 w 438"/>
              <a:gd name="T73" fmla="*/ 37422 h 323"/>
              <a:gd name="T74" fmla="*/ 248443 w 438"/>
              <a:gd name="T75" fmla="*/ 66085 h 323"/>
              <a:gd name="T76" fmla="*/ 243681 w 438"/>
              <a:gd name="T77" fmla="*/ 37422 h 323"/>
              <a:gd name="T78" fmla="*/ 215106 w 438"/>
              <a:gd name="T79" fmla="*/ 32645 h 323"/>
              <a:gd name="T80" fmla="*/ 243681 w 438"/>
              <a:gd name="T81" fmla="*/ 27867 h 323"/>
              <a:gd name="T82" fmla="*/ 248443 w 438"/>
              <a:gd name="T83" fmla="*/ 0 h 3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8"/>
              <a:gd name="T127" fmla="*/ 0 h 323"/>
              <a:gd name="T128" fmla="*/ 438 w 438"/>
              <a:gd name="T129" fmla="*/ 323 h 3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8" h="323">
                <a:moveTo>
                  <a:pt x="260" y="222"/>
                </a:moveTo>
                <a:lnTo>
                  <a:pt x="410" y="222"/>
                </a:lnTo>
                <a:lnTo>
                  <a:pt x="438" y="323"/>
                </a:lnTo>
                <a:lnTo>
                  <a:pt x="234" y="323"/>
                </a:lnTo>
                <a:lnTo>
                  <a:pt x="260" y="222"/>
                </a:lnTo>
                <a:close/>
                <a:moveTo>
                  <a:pt x="28" y="222"/>
                </a:moveTo>
                <a:lnTo>
                  <a:pt x="178" y="222"/>
                </a:lnTo>
                <a:lnTo>
                  <a:pt x="204" y="323"/>
                </a:lnTo>
                <a:lnTo>
                  <a:pt x="0" y="323"/>
                </a:lnTo>
                <a:lnTo>
                  <a:pt x="28" y="222"/>
                </a:lnTo>
                <a:close/>
                <a:moveTo>
                  <a:pt x="363" y="135"/>
                </a:moveTo>
                <a:lnTo>
                  <a:pt x="371" y="170"/>
                </a:lnTo>
                <a:lnTo>
                  <a:pt x="406" y="176"/>
                </a:lnTo>
                <a:lnTo>
                  <a:pt x="371" y="182"/>
                </a:lnTo>
                <a:lnTo>
                  <a:pt x="363" y="218"/>
                </a:lnTo>
                <a:lnTo>
                  <a:pt x="357" y="182"/>
                </a:lnTo>
                <a:lnTo>
                  <a:pt x="321" y="176"/>
                </a:lnTo>
                <a:lnTo>
                  <a:pt x="357" y="170"/>
                </a:lnTo>
                <a:lnTo>
                  <a:pt x="363" y="135"/>
                </a:lnTo>
                <a:close/>
                <a:moveTo>
                  <a:pt x="133" y="99"/>
                </a:moveTo>
                <a:lnTo>
                  <a:pt x="283" y="99"/>
                </a:lnTo>
                <a:lnTo>
                  <a:pt x="311" y="200"/>
                </a:lnTo>
                <a:lnTo>
                  <a:pt x="107" y="200"/>
                </a:lnTo>
                <a:lnTo>
                  <a:pt x="133" y="99"/>
                </a:lnTo>
                <a:close/>
                <a:moveTo>
                  <a:pt x="119" y="29"/>
                </a:moveTo>
                <a:lnTo>
                  <a:pt x="125" y="65"/>
                </a:lnTo>
                <a:lnTo>
                  <a:pt x="161" y="71"/>
                </a:lnTo>
                <a:lnTo>
                  <a:pt x="125" y="79"/>
                </a:lnTo>
                <a:lnTo>
                  <a:pt x="119" y="115"/>
                </a:lnTo>
                <a:lnTo>
                  <a:pt x="113" y="79"/>
                </a:lnTo>
                <a:lnTo>
                  <a:pt x="77" y="71"/>
                </a:lnTo>
                <a:lnTo>
                  <a:pt x="111" y="65"/>
                </a:lnTo>
                <a:lnTo>
                  <a:pt x="119" y="29"/>
                </a:lnTo>
                <a:close/>
                <a:moveTo>
                  <a:pt x="313" y="0"/>
                </a:moveTo>
                <a:lnTo>
                  <a:pt x="319" y="35"/>
                </a:lnTo>
                <a:lnTo>
                  <a:pt x="355" y="41"/>
                </a:lnTo>
                <a:lnTo>
                  <a:pt x="321" y="47"/>
                </a:lnTo>
                <a:lnTo>
                  <a:pt x="313" y="83"/>
                </a:lnTo>
                <a:lnTo>
                  <a:pt x="307" y="47"/>
                </a:lnTo>
                <a:lnTo>
                  <a:pt x="271" y="41"/>
                </a:lnTo>
                <a:lnTo>
                  <a:pt x="307" y="35"/>
                </a:lnTo>
                <a:lnTo>
                  <a:pt x="3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Freeform 184"/>
          <p:cNvSpPr>
            <a:spLocks noEditPoints="1" noChangeArrowheads="1"/>
          </p:cNvSpPr>
          <p:nvPr/>
        </p:nvSpPr>
        <p:spPr bwMode="auto">
          <a:xfrm>
            <a:off x="8247063" y="4316413"/>
            <a:ext cx="203200" cy="269875"/>
          </a:xfrm>
          <a:custGeom>
            <a:avLst/>
            <a:gdLst>
              <a:gd name="T0" fmla="*/ 9525 w 256"/>
              <a:gd name="T1" fmla="*/ 17411 h 341"/>
              <a:gd name="T2" fmla="*/ 22225 w 256"/>
              <a:gd name="T3" fmla="*/ 67271 h 341"/>
              <a:gd name="T4" fmla="*/ 54769 w 256"/>
              <a:gd name="T5" fmla="*/ 103676 h 341"/>
              <a:gd name="T6" fmla="*/ 100806 w 256"/>
              <a:gd name="T7" fmla="*/ 117922 h 341"/>
              <a:gd name="T8" fmla="*/ 147638 w 256"/>
              <a:gd name="T9" fmla="*/ 103676 h 341"/>
              <a:gd name="T10" fmla="*/ 180975 w 256"/>
              <a:gd name="T11" fmla="*/ 67271 h 341"/>
              <a:gd name="T12" fmla="*/ 193675 w 256"/>
              <a:gd name="T13" fmla="*/ 17411 h 341"/>
              <a:gd name="T14" fmla="*/ 203200 w 256"/>
              <a:gd name="T15" fmla="*/ 11080 h 341"/>
              <a:gd name="T16" fmla="*/ 200025 w 256"/>
              <a:gd name="T17" fmla="*/ 194690 h 341"/>
              <a:gd name="T18" fmla="*/ 173038 w 256"/>
              <a:gd name="T19" fmla="*/ 240592 h 341"/>
              <a:gd name="T20" fmla="*/ 128588 w 256"/>
              <a:gd name="T21" fmla="*/ 266709 h 341"/>
              <a:gd name="T22" fmla="*/ 73819 w 256"/>
              <a:gd name="T23" fmla="*/ 266709 h 341"/>
              <a:gd name="T24" fmla="*/ 30163 w 256"/>
              <a:gd name="T25" fmla="*/ 240592 h 341"/>
              <a:gd name="T26" fmla="*/ 3175 w 256"/>
              <a:gd name="T27" fmla="*/ 194690 h 341"/>
              <a:gd name="T28" fmla="*/ 0 w 256"/>
              <a:gd name="T29" fmla="*/ 11080 h 341"/>
              <a:gd name="T30" fmla="*/ 107156 w 256"/>
              <a:gd name="T31" fmla="*/ 0 h 341"/>
              <a:gd name="T32" fmla="*/ 177800 w 256"/>
              <a:gd name="T33" fmla="*/ 7914 h 341"/>
              <a:gd name="T34" fmla="*/ 176213 w 256"/>
              <a:gd name="T35" fmla="*/ 39571 h 341"/>
              <a:gd name="T36" fmla="*/ 157163 w 256"/>
              <a:gd name="T37" fmla="*/ 75185 h 341"/>
              <a:gd name="T38" fmla="*/ 125413 w 256"/>
              <a:gd name="T39" fmla="*/ 95762 h 341"/>
              <a:gd name="T40" fmla="*/ 107156 w 256"/>
              <a:gd name="T41" fmla="*/ 75185 h 341"/>
              <a:gd name="T42" fmla="*/ 118269 w 256"/>
              <a:gd name="T43" fmla="*/ 60148 h 341"/>
              <a:gd name="T44" fmla="*/ 118269 w 256"/>
              <a:gd name="T45" fmla="*/ 33240 h 341"/>
              <a:gd name="T46" fmla="*/ 107156 w 256"/>
              <a:gd name="T47" fmla="*/ 17411 h 341"/>
              <a:gd name="T48" fmla="*/ 94456 w 256"/>
              <a:gd name="T49" fmla="*/ 0 h 341"/>
              <a:gd name="T50" fmla="*/ 88106 w 256"/>
              <a:gd name="T51" fmla="*/ 23743 h 341"/>
              <a:gd name="T52" fmla="*/ 81756 w 256"/>
              <a:gd name="T53" fmla="*/ 47485 h 341"/>
              <a:gd name="T54" fmla="*/ 88106 w 256"/>
              <a:gd name="T55" fmla="*/ 70437 h 341"/>
              <a:gd name="T56" fmla="*/ 94456 w 256"/>
              <a:gd name="T57" fmla="*/ 98928 h 341"/>
              <a:gd name="T58" fmla="*/ 61119 w 256"/>
              <a:gd name="T59" fmla="*/ 86265 h 341"/>
              <a:gd name="T60" fmla="*/ 35719 w 256"/>
              <a:gd name="T61" fmla="*/ 58565 h 341"/>
              <a:gd name="T62" fmla="*/ 25400 w 256"/>
              <a:gd name="T63" fmla="*/ 17411 h 341"/>
              <a:gd name="T64" fmla="*/ 59531 w 256"/>
              <a:gd name="T65" fmla="*/ 1583 h 3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6"/>
              <a:gd name="T100" fmla="*/ 0 h 341"/>
              <a:gd name="T101" fmla="*/ 256 w 256"/>
              <a:gd name="T102" fmla="*/ 341 h 3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6" h="341">
                <a:moveTo>
                  <a:pt x="12" y="12"/>
                </a:moveTo>
                <a:lnTo>
                  <a:pt x="12" y="22"/>
                </a:lnTo>
                <a:lnTo>
                  <a:pt x="16" y="56"/>
                </a:lnTo>
                <a:lnTo>
                  <a:pt x="28" y="85"/>
                </a:lnTo>
                <a:lnTo>
                  <a:pt x="45" y="111"/>
                </a:lnTo>
                <a:lnTo>
                  <a:pt x="69" y="131"/>
                </a:lnTo>
                <a:lnTo>
                  <a:pt x="97" y="145"/>
                </a:lnTo>
                <a:lnTo>
                  <a:pt x="127" y="149"/>
                </a:lnTo>
                <a:lnTo>
                  <a:pt x="158" y="145"/>
                </a:lnTo>
                <a:lnTo>
                  <a:pt x="186" y="131"/>
                </a:lnTo>
                <a:lnTo>
                  <a:pt x="210" y="111"/>
                </a:lnTo>
                <a:lnTo>
                  <a:pt x="228" y="85"/>
                </a:lnTo>
                <a:lnTo>
                  <a:pt x="240" y="56"/>
                </a:lnTo>
                <a:lnTo>
                  <a:pt x="244" y="22"/>
                </a:lnTo>
                <a:lnTo>
                  <a:pt x="244" y="12"/>
                </a:lnTo>
                <a:lnTo>
                  <a:pt x="256" y="14"/>
                </a:lnTo>
                <a:lnTo>
                  <a:pt x="256" y="212"/>
                </a:lnTo>
                <a:lnTo>
                  <a:pt x="252" y="246"/>
                </a:lnTo>
                <a:lnTo>
                  <a:pt x="238" y="278"/>
                </a:lnTo>
                <a:lnTo>
                  <a:pt x="218" y="304"/>
                </a:lnTo>
                <a:lnTo>
                  <a:pt x="192" y="323"/>
                </a:lnTo>
                <a:lnTo>
                  <a:pt x="162" y="337"/>
                </a:lnTo>
                <a:lnTo>
                  <a:pt x="127" y="341"/>
                </a:lnTo>
                <a:lnTo>
                  <a:pt x="93" y="337"/>
                </a:lnTo>
                <a:lnTo>
                  <a:pt x="63" y="323"/>
                </a:lnTo>
                <a:lnTo>
                  <a:pt x="38" y="304"/>
                </a:lnTo>
                <a:lnTo>
                  <a:pt x="18" y="278"/>
                </a:lnTo>
                <a:lnTo>
                  <a:pt x="4" y="246"/>
                </a:lnTo>
                <a:lnTo>
                  <a:pt x="0" y="212"/>
                </a:lnTo>
                <a:lnTo>
                  <a:pt x="0" y="14"/>
                </a:lnTo>
                <a:lnTo>
                  <a:pt x="12" y="12"/>
                </a:lnTo>
                <a:close/>
                <a:moveTo>
                  <a:pt x="135" y="0"/>
                </a:moveTo>
                <a:lnTo>
                  <a:pt x="180" y="2"/>
                </a:lnTo>
                <a:lnTo>
                  <a:pt x="224" y="10"/>
                </a:lnTo>
                <a:lnTo>
                  <a:pt x="226" y="22"/>
                </a:lnTo>
                <a:lnTo>
                  <a:pt x="222" y="50"/>
                </a:lnTo>
                <a:lnTo>
                  <a:pt x="212" y="74"/>
                </a:lnTo>
                <a:lnTo>
                  <a:pt x="198" y="95"/>
                </a:lnTo>
                <a:lnTo>
                  <a:pt x="178" y="111"/>
                </a:lnTo>
                <a:lnTo>
                  <a:pt x="158" y="121"/>
                </a:lnTo>
                <a:lnTo>
                  <a:pt x="135" y="125"/>
                </a:lnTo>
                <a:lnTo>
                  <a:pt x="135" y="95"/>
                </a:lnTo>
                <a:lnTo>
                  <a:pt x="143" y="87"/>
                </a:lnTo>
                <a:lnTo>
                  <a:pt x="149" y="76"/>
                </a:lnTo>
                <a:lnTo>
                  <a:pt x="151" y="60"/>
                </a:lnTo>
                <a:lnTo>
                  <a:pt x="149" y="42"/>
                </a:lnTo>
                <a:lnTo>
                  <a:pt x="143" y="30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19" y="0"/>
                </a:moveTo>
                <a:lnTo>
                  <a:pt x="119" y="22"/>
                </a:lnTo>
                <a:lnTo>
                  <a:pt x="111" y="30"/>
                </a:lnTo>
                <a:lnTo>
                  <a:pt x="105" y="42"/>
                </a:lnTo>
                <a:lnTo>
                  <a:pt x="103" y="60"/>
                </a:lnTo>
                <a:lnTo>
                  <a:pt x="105" y="76"/>
                </a:lnTo>
                <a:lnTo>
                  <a:pt x="111" y="89"/>
                </a:lnTo>
                <a:lnTo>
                  <a:pt x="119" y="95"/>
                </a:lnTo>
                <a:lnTo>
                  <a:pt x="119" y="125"/>
                </a:lnTo>
                <a:lnTo>
                  <a:pt x="97" y="119"/>
                </a:lnTo>
                <a:lnTo>
                  <a:pt x="77" y="109"/>
                </a:lnTo>
                <a:lnTo>
                  <a:pt x="59" y="95"/>
                </a:lnTo>
                <a:lnTo>
                  <a:pt x="45" y="74"/>
                </a:lnTo>
                <a:lnTo>
                  <a:pt x="36" y="50"/>
                </a:lnTo>
                <a:lnTo>
                  <a:pt x="32" y="22"/>
                </a:lnTo>
                <a:lnTo>
                  <a:pt x="32" y="8"/>
                </a:lnTo>
                <a:lnTo>
                  <a:pt x="75" y="2"/>
                </a:lnTo>
                <a:lnTo>
                  <a:pt x="1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204"/>
          <p:cNvSpPr>
            <a:spLocks noEditPoints="1" noChangeArrowheads="1"/>
          </p:cNvSpPr>
          <p:nvPr/>
        </p:nvSpPr>
        <p:spPr bwMode="auto">
          <a:xfrm>
            <a:off x="7948613" y="3351213"/>
            <a:ext cx="234950" cy="288925"/>
          </a:xfrm>
          <a:custGeom>
            <a:avLst/>
            <a:gdLst>
              <a:gd name="T0" fmla="*/ 234950 w 297"/>
              <a:gd name="T1" fmla="*/ 269823 h 363"/>
              <a:gd name="T2" fmla="*/ 67242 w 297"/>
              <a:gd name="T3" fmla="*/ 288925 h 363"/>
              <a:gd name="T4" fmla="*/ 3164 w 297"/>
              <a:gd name="T5" fmla="*/ 210127 h 363"/>
              <a:gd name="T6" fmla="*/ 31643 w 297"/>
              <a:gd name="T7" fmla="*/ 284149 h 363"/>
              <a:gd name="T8" fmla="*/ 3164 w 297"/>
              <a:gd name="T9" fmla="*/ 210127 h 363"/>
              <a:gd name="T10" fmla="*/ 105213 w 297"/>
              <a:gd name="T11" fmla="*/ 20694 h 363"/>
              <a:gd name="T12" fmla="*/ 95720 w 297"/>
              <a:gd name="T13" fmla="*/ 25470 h 363"/>
              <a:gd name="T14" fmla="*/ 92556 w 297"/>
              <a:gd name="T15" fmla="*/ 30246 h 363"/>
              <a:gd name="T16" fmla="*/ 89392 w 297"/>
              <a:gd name="T17" fmla="*/ 42981 h 363"/>
              <a:gd name="T18" fmla="*/ 153469 w 297"/>
              <a:gd name="T19" fmla="*/ 80390 h 363"/>
              <a:gd name="T20" fmla="*/ 178784 w 297"/>
              <a:gd name="T21" fmla="*/ 94716 h 363"/>
              <a:gd name="T22" fmla="*/ 185112 w 297"/>
              <a:gd name="T23" fmla="*/ 83573 h 363"/>
              <a:gd name="T24" fmla="*/ 188276 w 297"/>
              <a:gd name="T25" fmla="*/ 74022 h 363"/>
              <a:gd name="T26" fmla="*/ 185112 w 297"/>
              <a:gd name="T27" fmla="*/ 64471 h 363"/>
              <a:gd name="T28" fmla="*/ 178784 w 297"/>
              <a:gd name="T29" fmla="*/ 57307 h 363"/>
              <a:gd name="T30" fmla="*/ 116288 w 297"/>
              <a:gd name="T31" fmla="*/ 20694 h 363"/>
              <a:gd name="T32" fmla="*/ 106795 w 297"/>
              <a:gd name="T33" fmla="*/ 0 h 363"/>
              <a:gd name="T34" fmla="*/ 124199 w 297"/>
              <a:gd name="T35" fmla="*/ 4776 h 363"/>
              <a:gd name="T36" fmla="*/ 197769 w 297"/>
              <a:gd name="T37" fmla="*/ 49348 h 363"/>
              <a:gd name="T38" fmla="*/ 205680 w 297"/>
              <a:gd name="T39" fmla="*/ 58899 h 363"/>
              <a:gd name="T40" fmla="*/ 208844 w 297"/>
              <a:gd name="T41" fmla="*/ 72430 h 363"/>
              <a:gd name="T42" fmla="*/ 204098 w 297"/>
              <a:gd name="T43" fmla="*/ 89941 h 363"/>
              <a:gd name="T44" fmla="*/ 194605 w 297"/>
              <a:gd name="T45" fmla="*/ 107451 h 363"/>
              <a:gd name="T46" fmla="*/ 188276 w 297"/>
              <a:gd name="T47" fmla="*/ 117003 h 363"/>
              <a:gd name="T48" fmla="*/ 127363 w 297"/>
              <a:gd name="T49" fmla="*/ 224454 h 363"/>
              <a:gd name="T50" fmla="*/ 122617 w 297"/>
              <a:gd name="T51" fmla="*/ 229230 h 363"/>
              <a:gd name="T52" fmla="*/ 98885 w 297"/>
              <a:gd name="T53" fmla="*/ 234005 h 363"/>
              <a:gd name="T54" fmla="*/ 86227 w 297"/>
              <a:gd name="T55" fmla="*/ 227638 h 363"/>
              <a:gd name="T56" fmla="*/ 79899 w 297"/>
              <a:gd name="T57" fmla="*/ 214903 h 363"/>
              <a:gd name="T58" fmla="*/ 55375 w 297"/>
              <a:gd name="T59" fmla="*/ 210127 h 363"/>
              <a:gd name="T60" fmla="*/ 39554 w 297"/>
              <a:gd name="T61" fmla="*/ 195800 h 363"/>
              <a:gd name="T62" fmla="*/ 26897 w 297"/>
              <a:gd name="T63" fmla="*/ 189433 h 363"/>
              <a:gd name="T64" fmla="*/ 15822 w 297"/>
              <a:gd name="T65" fmla="*/ 186249 h 363"/>
              <a:gd name="T66" fmla="*/ 3164 w 297"/>
              <a:gd name="T67" fmla="*/ 171922 h 363"/>
              <a:gd name="T68" fmla="*/ 0 w 297"/>
              <a:gd name="T69" fmla="*/ 155208 h 363"/>
              <a:gd name="T70" fmla="*/ 62495 w 297"/>
              <a:gd name="T71" fmla="*/ 46164 h 363"/>
              <a:gd name="T72" fmla="*/ 68824 w 297"/>
              <a:gd name="T73" fmla="*/ 33429 h 363"/>
              <a:gd name="T74" fmla="*/ 79899 w 297"/>
              <a:gd name="T75" fmla="*/ 17511 h 363"/>
              <a:gd name="T76" fmla="*/ 83063 w 297"/>
              <a:gd name="T77" fmla="*/ 11143 h 363"/>
              <a:gd name="T78" fmla="*/ 92556 w 297"/>
              <a:gd name="T79" fmla="*/ 3184 h 363"/>
              <a:gd name="T80" fmla="*/ 98885 w 297"/>
              <a:gd name="T81" fmla="*/ 1592 h 36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97"/>
              <a:gd name="T124" fmla="*/ 0 h 363"/>
              <a:gd name="T125" fmla="*/ 297 w 297"/>
              <a:gd name="T126" fmla="*/ 363 h 36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97" h="363">
                <a:moveTo>
                  <a:pt x="137" y="339"/>
                </a:moveTo>
                <a:lnTo>
                  <a:pt x="297" y="339"/>
                </a:lnTo>
                <a:lnTo>
                  <a:pt x="297" y="363"/>
                </a:lnTo>
                <a:lnTo>
                  <a:pt x="85" y="363"/>
                </a:lnTo>
                <a:lnTo>
                  <a:pt x="137" y="339"/>
                </a:lnTo>
                <a:close/>
                <a:moveTo>
                  <a:pt x="4" y="264"/>
                </a:moveTo>
                <a:lnTo>
                  <a:pt x="105" y="321"/>
                </a:lnTo>
                <a:lnTo>
                  <a:pt x="40" y="357"/>
                </a:lnTo>
                <a:lnTo>
                  <a:pt x="6" y="337"/>
                </a:lnTo>
                <a:lnTo>
                  <a:pt x="4" y="264"/>
                </a:lnTo>
                <a:close/>
                <a:moveTo>
                  <a:pt x="139" y="26"/>
                </a:moveTo>
                <a:lnTo>
                  <a:pt x="133" y="26"/>
                </a:lnTo>
                <a:lnTo>
                  <a:pt x="127" y="28"/>
                </a:lnTo>
                <a:lnTo>
                  <a:pt x="121" y="32"/>
                </a:lnTo>
                <a:lnTo>
                  <a:pt x="117" y="38"/>
                </a:lnTo>
                <a:lnTo>
                  <a:pt x="109" y="52"/>
                </a:lnTo>
                <a:lnTo>
                  <a:pt x="113" y="54"/>
                </a:lnTo>
                <a:lnTo>
                  <a:pt x="141" y="70"/>
                </a:lnTo>
                <a:lnTo>
                  <a:pt x="194" y="101"/>
                </a:lnTo>
                <a:lnTo>
                  <a:pt x="224" y="117"/>
                </a:lnTo>
                <a:lnTo>
                  <a:pt x="226" y="119"/>
                </a:lnTo>
                <a:lnTo>
                  <a:pt x="234" y="105"/>
                </a:lnTo>
                <a:lnTo>
                  <a:pt x="238" y="99"/>
                </a:lnTo>
                <a:lnTo>
                  <a:pt x="238" y="93"/>
                </a:lnTo>
                <a:lnTo>
                  <a:pt x="238" y="87"/>
                </a:lnTo>
                <a:lnTo>
                  <a:pt x="234" y="81"/>
                </a:lnTo>
                <a:lnTo>
                  <a:pt x="230" y="76"/>
                </a:lnTo>
                <a:lnTo>
                  <a:pt x="226" y="72"/>
                </a:lnTo>
                <a:lnTo>
                  <a:pt x="153" y="28"/>
                </a:lnTo>
                <a:lnTo>
                  <a:pt x="147" y="26"/>
                </a:lnTo>
                <a:lnTo>
                  <a:pt x="139" y="26"/>
                </a:lnTo>
                <a:close/>
                <a:moveTo>
                  <a:pt x="135" y="0"/>
                </a:moveTo>
                <a:lnTo>
                  <a:pt x="147" y="2"/>
                </a:lnTo>
                <a:lnTo>
                  <a:pt x="157" y="6"/>
                </a:lnTo>
                <a:lnTo>
                  <a:pt x="244" y="56"/>
                </a:lnTo>
                <a:lnTo>
                  <a:pt x="250" y="62"/>
                </a:lnTo>
                <a:lnTo>
                  <a:pt x="256" y="68"/>
                </a:lnTo>
                <a:lnTo>
                  <a:pt x="260" y="74"/>
                </a:lnTo>
                <a:lnTo>
                  <a:pt x="264" y="81"/>
                </a:lnTo>
                <a:lnTo>
                  <a:pt x="264" y="91"/>
                </a:lnTo>
                <a:lnTo>
                  <a:pt x="264" y="103"/>
                </a:lnTo>
                <a:lnTo>
                  <a:pt x="258" y="113"/>
                </a:lnTo>
                <a:lnTo>
                  <a:pt x="246" y="135"/>
                </a:lnTo>
                <a:lnTo>
                  <a:pt x="240" y="143"/>
                </a:lnTo>
                <a:lnTo>
                  <a:pt x="238" y="147"/>
                </a:lnTo>
                <a:lnTo>
                  <a:pt x="238" y="149"/>
                </a:lnTo>
                <a:lnTo>
                  <a:pt x="161" y="282"/>
                </a:lnTo>
                <a:lnTo>
                  <a:pt x="159" y="286"/>
                </a:lnTo>
                <a:lnTo>
                  <a:pt x="155" y="288"/>
                </a:lnTo>
                <a:lnTo>
                  <a:pt x="139" y="294"/>
                </a:lnTo>
                <a:lnTo>
                  <a:pt x="125" y="294"/>
                </a:lnTo>
                <a:lnTo>
                  <a:pt x="115" y="290"/>
                </a:lnTo>
                <a:lnTo>
                  <a:pt x="109" y="286"/>
                </a:lnTo>
                <a:lnTo>
                  <a:pt x="105" y="278"/>
                </a:lnTo>
                <a:lnTo>
                  <a:pt x="101" y="270"/>
                </a:lnTo>
                <a:lnTo>
                  <a:pt x="83" y="270"/>
                </a:lnTo>
                <a:lnTo>
                  <a:pt x="70" y="264"/>
                </a:lnTo>
                <a:lnTo>
                  <a:pt x="60" y="256"/>
                </a:lnTo>
                <a:lnTo>
                  <a:pt x="50" y="246"/>
                </a:lnTo>
                <a:lnTo>
                  <a:pt x="42" y="236"/>
                </a:lnTo>
                <a:lnTo>
                  <a:pt x="34" y="238"/>
                </a:lnTo>
                <a:lnTo>
                  <a:pt x="26" y="236"/>
                </a:lnTo>
                <a:lnTo>
                  <a:pt x="20" y="234"/>
                </a:lnTo>
                <a:lnTo>
                  <a:pt x="10" y="228"/>
                </a:lnTo>
                <a:lnTo>
                  <a:pt x="4" y="216"/>
                </a:lnTo>
                <a:lnTo>
                  <a:pt x="0" y="199"/>
                </a:lnTo>
                <a:lnTo>
                  <a:pt x="0" y="195"/>
                </a:lnTo>
                <a:lnTo>
                  <a:pt x="2" y="191"/>
                </a:lnTo>
                <a:lnTo>
                  <a:pt x="79" y="58"/>
                </a:lnTo>
                <a:lnTo>
                  <a:pt x="83" y="52"/>
                </a:lnTo>
                <a:lnTo>
                  <a:pt x="87" y="42"/>
                </a:lnTo>
                <a:lnTo>
                  <a:pt x="101" y="22"/>
                </a:lnTo>
                <a:lnTo>
                  <a:pt x="105" y="14"/>
                </a:lnTo>
                <a:lnTo>
                  <a:pt x="111" y="8"/>
                </a:lnTo>
                <a:lnTo>
                  <a:pt x="117" y="4"/>
                </a:lnTo>
                <a:lnTo>
                  <a:pt x="125" y="2"/>
                </a:lnTo>
                <a:lnTo>
                  <a:pt x="1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Freeform 179"/>
          <p:cNvSpPr>
            <a:spLocks noEditPoints="1" noChangeArrowheads="1"/>
          </p:cNvSpPr>
          <p:nvPr/>
        </p:nvSpPr>
        <p:spPr bwMode="auto">
          <a:xfrm>
            <a:off x="7469188" y="2719388"/>
            <a:ext cx="227012" cy="300037"/>
          </a:xfrm>
          <a:custGeom>
            <a:avLst/>
            <a:gdLst>
              <a:gd name="T0" fmla="*/ 140190 w 285"/>
              <a:gd name="T1" fmla="*/ 100540 h 379"/>
              <a:gd name="T2" fmla="*/ 120277 w 285"/>
              <a:gd name="T3" fmla="*/ 140914 h 379"/>
              <a:gd name="T4" fmla="*/ 105939 w 285"/>
              <a:gd name="T5" fmla="*/ 145664 h 379"/>
              <a:gd name="T6" fmla="*/ 51775 w 285"/>
              <a:gd name="T7" fmla="*/ 197914 h 379"/>
              <a:gd name="T8" fmla="*/ 43809 w 285"/>
              <a:gd name="T9" fmla="*/ 210580 h 379"/>
              <a:gd name="T10" fmla="*/ 42216 w 285"/>
              <a:gd name="T11" fmla="*/ 223247 h 379"/>
              <a:gd name="T12" fmla="*/ 43809 w 285"/>
              <a:gd name="T13" fmla="*/ 236705 h 379"/>
              <a:gd name="T14" fmla="*/ 51775 w 285"/>
              <a:gd name="T15" fmla="*/ 247788 h 379"/>
              <a:gd name="T16" fmla="*/ 64519 w 285"/>
              <a:gd name="T17" fmla="*/ 255704 h 379"/>
              <a:gd name="T18" fmla="*/ 77264 w 285"/>
              <a:gd name="T19" fmla="*/ 258871 h 379"/>
              <a:gd name="T20" fmla="*/ 91601 w 285"/>
              <a:gd name="T21" fmla="*/ 255704 h 379"/>
              <a:gd name="T22" fmla="*/ 102753 w 285"/>
              <a:gd name="T23" fmla="*/ 247788 h 379"/>
              <a:gd name="T24" fmla="*/ 151341 w 285"/>
              <a:gd name="T25" fmla="*/ 201080 h 379"/>
              <a:gd name="T26" fmla="*/ 202319 w 285"/>
              <a:gd name="T27" fmla="*/ 163081 h 379"/>
              <a:gd name="T28" fmla="*/ 200726 w 285"/>
              <a:gd name="T29" fmla="*/ 194747 h 379"/>
              <a:gd name="T30" fmla="*/ 180017 w 285"/>
              <a:gd name="T31" fmla="*/ 231163 h 379"/>
              <a:gd name="T32" fmla="*/ 117090 w 285"/>
              <a:gd name="T33" fmla="*/ 290537 h 379"/>
              <a:gd name="T34" fmla="*/ 77264 w 285"/>
              <a:gd name="T35" fmla="*/ 300037 h 379"/>
              <a:gd name="T36" fmla="*/ 39030 w 285"/>
              <a:gd name="T37" fmla="*/ 290537 h 379"/>
              <a:gd name="T38" fmla="*/ 11151 w 285"/>
              <a:gd name="T39" fmla="*/ 260454 h 379"/>
              <a:gd name="T40" fmla="*/ 0 w 285"/>
              <a:gd name="T41" fmla="*/ 223247 h 379"/>
              <a:gd name="T42" fmla="*/ 11151 w 285"/>
              <a:gd name="T43" fmla="*/ 185247 h 379"/>
              <a:gd name="T44" fmla="*/ 70891 w 285"/>
              <a:gd name="T45" fmla="*/ 121123 h 379"/>
              <a:gd name="T46" fmla="*/ 105939 w 285"/>
              <a:gd name="T47" fmla="*/ 102123 h 379"/>
              <a:gd name="T48" fmla="*/ 149748 w 285"/>
              <a:gd name="T49" fmla="*/ 0 h 379"/>
              <a:gd name="T50" fmla="*/ 187982 w 285"/>
              <a:gd name="T51" fmla="*/ 11083 h 379"/>
              <a:gd name="T52" fmla="*/ 215861 w 285"/>
              <a:gd name="T53" fmla="*/ 39583 h 379"/>
              <a:gd name="T54" fmla="*/ 227012 w 285"/>
              <a:gd name="T55" fmla="*/ 76790 h 379"/>
              <a:gd name="T56" fmla="*/ 215861 w 285"/>
              <a:gd name="T57" fmla="*/ 116373 h 379"/>
              <a:gd name="T58" fmla="*/ 156121 w 285"/>
              <a:gd name="T59" fmla="*/ 178914 h 379"/>
              <a:gd name="T60" fmla="*/ 121870 w 285"/>
              <a:gd name="T61" fmla="*/ 199497 h 379"/>
              <a:gd name="T62" fmla="*/ 85229 w 285"/>
              <a:gd name="T63" fmla="*/ 201080 h 379"/>
              <a:gd name="T64" fmla="*/ 105939 w 285"/>
              <a:gd name="T65" fmla="*/ 159914 h 379"/>
              <a:gd name="T66" fmla="*/ 120277 w 285"/>
              <a:gd name="T67" fmla="*/ 155164 h 379"/>
              <a:gd name="T68" fmla="*/ 175237 w 285"/>
              <a:gd name="T69" fmla="*/ 102123 h 379"/>
              <a:gd name="T70" fmla="*/ 183203 w 285"/>
              <a:gd name="T71" fmla="*/ 91040 h 379"/>
              <a:gd name="T72" fmla="*/ 184796 w 285"/>
              <a:gd name="T73" fmla="*/ 76790 h 379"/>
              <a:gd name="T74" fmla="*/ 183203 w 285"/>
              <a:gd name="T75" fmla="*/ 64124 h 379"/>
              <a:gd name="T76" fmla="*/ 175237 w 285"/>
              <a:gd name="T77" fmla="*/ 51458 h 379"/>
              <a:gd name="T78" fmla="*/ 162493 w 285"/>
              <a:gd name="T79" fmla="*/ 43541 h 379"/>
              <a:gd name="T80" fmla="*/ 149748 w 285"/>
              <a:gd name="T81" fmla="*/ 41958 h 379"/>
              <a:gd name="T82" fmla="*/ 135411 w 285"/>
              <a:gd name="T83" fmla="*/ 43541 h 379"/>
              <a:gd name="T84" fmla="*/ 124259 w 285"/>
              <a:gd name="T85" fmla="*/ 51458 h 379"/>
              <a:gd name="T86" fmla="*/ 72485 w 285"/>
              <a:gd name="T87" fmla="*/ 105290 h 379"/>
              <a:gd name="T88" fmla="*/ 25489 w 285"/>
              <a:gd name="T89" fmla="*/ 136165 h 379"/>
              <a:gd name="T90" fmla="*/ 27082 w 285"/>
              <a:gd name="T91" fmla="*/ 105290 h 379"/>
              <a:gd name="T92" fmla="*/ 46995 w 285"/>
              <a:gd name="T93" fmla="*/ 70457 h 379"/>
              <a:gd name="T94" fmla="*/ 110718 w 285"/>
              <a:gd name="T95" fmla="*/ 11083 h 379"/>
              <a:gd name="T96" fmla="*/ 149748 w 285"/>
              <a:gd name="T97" fmla="*/ 0 h 37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85"/>
              <a:gd name="T148" fmla="*/ 0 h 379"/>
              <a:gd name="T149" fmla="*/ 285 w 285"/>
              <a:gd name="T150" fmla="*/ 379 h 37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85" h="379">
                <a:moveTo>
                  <a:pt x="158" y="125"/>
                </a:moveTo>
                <a:lnTo>
                  <a:pt x="176" y="127"/>
                </a:lnTo>
                <a:lnTo>
                  <a:pt x="196" y="133"/>
                </a:lnTo>
                <a:lnTo>
                  <a:pt x="151" y="178"/>
                </a:lnTo>
                <a:lnTo>
                  <a:pt x="143" y="180"/>
                </a:lnTo>
                <a:lnTo>
                  <a:pt x="133" y="184"/>
                </a:lnTo>
                <a:lnTo>
                  <a:pt x="127" y="190"/>
                </a:lnTo>
                <a:lnTo>
                  <a:pt x="65" y="250"/>
                </a:lnTo>
                <a:lnTo>
                  <a:pt x="59" y="258"/>
                </a:lnTo>
                <a:lnTo>
                  <a:pt x="55" y="266"/>
                </a:lnTo>
                <a:lnTo>
                  <a:pt x="53" y="274"/>
                </a:lnTo>
                <a:lnTo>
                  <a:pt x="53" y="282"/>
                </a:lnTo>
                <a:lnTo>
                  <a:pt x="53" y="292"/>
                </a:lnTo>
                <a:lnTo>
                  <a:pt x="55" y="299"/>
                </a:lnTo>
                <a:lnTo>
                  <a:pt x="59" y="307"/>
                </a:lnTo>
                <a:lnTo>
                  <a:pt x="65" y="313"/>
                </a:lnTo>
                <a:lnTo>
                  <a:pt x="73" y="319"/>
                </a:lnTo>
                <a:lnTo>
                  <a:pt x="81" y="323"/>
                </a:lnTo>
                <a:lnTo>
                  <a:pt x="89" y="325"/>
                </a:lnTo>
                <a:lnTo>
                  <a:pt x="97" y="327"/>
                </a:lnTo>
                <a:lnTo>
                  <a:pt x="107" y="325"/>
                </a:lnTo>
                <a:lnTo>
                  <a:pt x="115" y="323"/>
                </a:lnTo>
                <a:lnTo>
                  <a:pt x="123" y="319"/>
                </a:lnTo>
                <a:lnTo>
                  <a:pt x="129" y="313"/>
                </a:lnTo>
                <a:lnTo>
                  <a:pt x="143" y="301"/>
                </a:lnTo>
                <a:lnTo>
                  <a:pt x="190" y="254"/>
                </a:lnTo>
                <a:lnTo>
                  <a:pt x="250" y="192"/>
                </a:lnTo>
                <a:lnTo>
                  <a:pt x="254" y="206"/>
                </a:lnTo>
                <a:lnTo>
                  <a:pt x="256" y="222"/>
                </a:lnTo>
                <a:lnTo>
                  <a:pt x="252" y="246"/>
                </a:lnTo>
                <a:lnTo>
                  <a:pt x="242" y="270"/>
                </a:lnTo>
                <a:lnTo>
                  <a:pt x="226" y="292"/>
                </a:lnTo>
                <a:lnTo>
                  <a:pt x="166" y="351"/>
                </a:lnTo>
                <a:lnTo>
                  <a:pt x="147" y="367"/>
                </a:lnTo>
                <a:lnTo>
                  <a:pt x="123" y="377"/>
                </a:lnTo>
                <a:lnTo>
                  <a:pt x="97" y="379"/>
                </a:lnTo>
                <a:lnTo>
                  <a:pt x="73" y="377"/>
                </a:lnTo>
                <a:lnTo>
                  <a:pt x="49" y="367"/>
                </a:lnTo>
                <a:lnTo>
                  <a:pt x="30" y="351"/>
                </a:lnTo>
                <a:lnTo>
                  <a:pt x="14" y="329"/>
                </a:lnTo>
                <a:lnTo>
                  <a:pt x="4" y="307"/>
                </a:lnTo>
                <a:lnTo>
                  <a:pt x="0" y="282"/>
                </a:lnTo>
                <a:lnTo>
                  <a:pt x="4" y="258"/>
                </a:lnTo>
                <a:lnTo>
                  <a:pt x="14" y="234"/>
                </a:lnTo>
                <a:lnTo>
                  <a:pt x="30" y="214"/>
                </a:lnTo>
                <a:lnTo>
                  <a:pt x="89" y="153"/>
                </a:lnTo>
                <a:lnTo>
                  <a:pt x="109" y="137"/>
                </a:lnTo>
                <a:lnTo>
                  <a:pt x="133" y="129"/>
                </a:lnTo>
                <a:lnTo>
                  <a:pt x="158" y="125"/>
                </a:lnTo>
                <a:close/>
                <a:moveTo>
                  <a:pt x="188" y="0"/>
                </a:moveTo>
                <a:lnTo>
                  <a:pt x="212" y="4"/>
                </a:lnTo>
                <a:lnTo>
                  <a:pt x="236" y="14"/>
                </a:lnTo>
                <a:lnTo>
                  <a:pt x="256" y="30"/>
                </a:lnTo>
                <a:lnTo>
                  <a:pt x="271" y="50"/>
                </a:lnTo>
                <a:lnTo>
                  <a:pt x="281" y="73"/>
                </a:lnTo>
                <a:lnTo>
                  <a:pt x="285" y="97"/>
                </a:lnTo>
                <a:lnTo>
                  <a:pt x="281" y="123"/>
                </a:lnTo>
                <a:lnTo>
                  <a:pt x="271" y="147"/>
                </a:lnTo>
                <a:lnTo>
                  <a:pt x="256" y="167"/>
                </a:lnTo>
                <a:lnTo>
                  <a:pt x="196" y="226"/>
                </a:lnTo>
                <a:lnTo>
                  <a:pt x="176" y="242"/>
                </a:lnTo>
                <a:lnTo>
                  <a:pt x="153" y="252"/>
                </a:lnTo>
                <a:lnTo>
                  <a:pt x="127" y="256"/>
                </a:lnTo>
                <a:lnTo>
                  <a:pt x="107" y="254"/>
                </a:lnTo>
                <a:lnTo>
                  <a:pt x="87" y="246"/>
                </a:lnTo>
                <a:lnTo>
                  <a:pt x="133" y="202"/>
                </a:lnTo>
                <a:lnTo>
                  <a:pt x="143" y="200"/>
                </a:lnTo>
                <a:lnTo>
                  <a:pt x="151" y="196"/>
                </a:lnTo>
                <a:lnTo>
                  <a:pt x="158" y="190"/>
                </a:lnTo>
                <a:lnTo>
                  <a:pt x="220" y="129"/>
                </a:lnTo>
                <a:lnTo>
                  <a:pt x="224" y="123"/>
                </a:lnTo>
                <a:lnTo>
                  <a:pt x="230" y="115"/>
                </a:lnTo>
                <a:lnTo>
                  <a:pt x="232" y="107"/>
                </a:lnTo>
                <a:lnTo>
                  <a:pt x="232" y="97"/>
                </a:lnTo>
                <a:lnTo>
                  <a:pt x="232" y="89"/>
                </a:lnTo>
                <a:lnTo>
                  <a:pt x="230" y="81"/>
                </a:lnTo>
                <a:lnTo>
                  <a:pt x="224" y="73"/>
                </a:lnTo>
                <a:lnTo>
                  <a:pt x="220" y="65"/>
                </a:lnTo>
                <a:lnTo>
                  <a:pt x="212" y="61"/>
                </a:lnTo>
                <a:lnTo>
                  <a:pt x="204" y="55"/>
                </a:lnTo>
                <a:lnTo>
                  <a:pt x="196" y="53"/>
                </a:lnTo>
                <a:lnTo>
                  <a:pt x="188" y="53"/>
                </a:lnTo>
                <a:lnTo>
                  <a:pt x="178" y="53"/>
                </a:lnTo>
                <a:lnTo>
                  <a:pt x="170" y="55"/>
                </a:lnTo>
                <a:lnTo>
                  <a:pt x="162" y="61"/>
                </a:lnTo>
                <a:lnTo>
                  <a:pt x="156" y="65"/>
                </a:lnTo>
                <a:lnTo>
                  <a:pt x="95" y="127"/>
                </a:lnTo>
                <a:lnTo>
                  <a:pt x="91" y="133"/>
                </a:lnTo>
                <a:lnTo>
                  <a:pt x="36" y="188"/>
                </a:lnTo>
                <a:lnTo>
                  <a:pt x="32" y="172"/>
                </a:lnTo>
                <a:lnTo>
                  <a:pt x="30" y="159"/>
                </a:lnTo>
                <a:lnTo>
                  <a:pt x="34" y="133"/>
                </a:lnTo>
                <a:lnTo>
                  <a:pt x="44" y="109"/>
                </a:lnTo>
                <a:lnTo>
                  <a:pt x="59" y="89"/>
                </a:lnTo>
                <a:lnTo>
                  <a:pt x="119" y="30"/>
                </a:lnTo>
                <a:lnTo>
                  <a:pt x="139" y="14"/>
                </a:lnTo>
                <a:lnTo>
                  <a:pt x="162" y="4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矩形 22"/>
          <p:cNvSpPr>
            <a:spLocks noChangeArrowheads="1"/>
          </p:cNvSpPr>
          <p:nvPr/>
        </p:nvSpPr>
        <p:spPr bwMode="auto">
          <a:xfrm>
            <a:off x="8348663" y="2347913"/>
            <a:ext cx="2535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23572" name="矩形 23"/>
          <p:cNvSpPr>
            <a:spLocks noChangeArrowheads="1"/>
          </p:cNvSpPr>
          <p:nvPr/>
        </p:nvSpPr>
        <p:spPr bwMode="auto">
          <a:xfrm>
            <a:off x="8791575" y="3198813"/>
            <a:ext cx="253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23573" name="矩形 24"/>
          <p:cNvSpPr>
            <a:spLocks noChangeArrowheads="1"/>
          </p:cNvSpPr>
          <p:nvPr/>
        </p:nvSpPr>
        <p:spPr bwMode="auto">
          <a:xfrm>
            <a:off x="9082088" y="4217988"/>
            <a:ext cx="2535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23574" name="矩形 25"/>
          <p:cNvSpPr>
            <a:spLocks noChangeArrowheads="1"/>
          </p:cNvSpPr>
          <p:nvPr/>
        </p:nvSpPr>
        <p:spPr bwMode="auto">
          <a:xfrm>
            <a:off x="1263650" y="2347913"/>
            <a:ext cx="2533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23575" name="矩形 26"/>
          <p:cNvSpPr>
            <a:spLocks noChangeArrowheads="1"/>
          </p:cNvSpPr>
          <p:nvPr/>
        </p:nvSpPr>
        <p:spPr bwMode="auto">
          <a:xfrm>
            <a:off x="714375" y="3198813"/>
            <a:ext cx="253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23576" name="矩形 27"/>
          <p:cNvSpPr>
            <a:spLocks noChangeArrowheads="1"/>
          </p:cNvSpPr>
          <p:nvPr/>
        </p:nvSpPr>
        <p:spPr bwMode="auto">
          <a:xfrm>
            <a:off x="574675" y="4217988"/>
            <a:ext cx="2533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1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1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4580" name="组合 4"/>
          <p:cNvGrpSpPr>
            <a:grpSpLocks/>
          </p:cNvGrpSpPr>
          <p:nvPr/>
        </p:nvGrpSpPr>
        <p:grpSpPr bwMode="auto">
          <a:xfrm>
            <a:off x="5056188" y="2498725"/>
            <a:ext cx="2079625" cy="1568450"/>
            <a:chOff x="0" y="0"/>
            <a:chExt cx="2079078" cy="1567686"/>
          </a:xfrm>
        </p:grpSpPr>
        <p:sp>
          <p:nvSpPr>
            <p:cNvPr id="24585" name="Freeform 899"/>
            <p:cNvSpPr>
              <a:spLocks noEditPoints="1" noChangeArrowheads="1"/>
            </p:cNvSpPr>
            <p:nvPr/>
          </p:nvSpPr>
          <p:spPr bwMode="auto">
            <a:xfrm>
              <a:off x="0" y="269679"/>
              <a:ext cx="2079078" cy="1041614"/>
            </a:xfrm>
            <a:custGeom>
              <a:avLst/>
              <a:gdLst>
                <a:gd name="T0" fmla="*/ 696295 w 212"/>
                <a:gd name="T1" fmla="*/ 167051 h 106"/>
                <a:gd name="T2" fmla="*/ 686488 w 212"/>
                <a:gd name="T3" fmla="*/ 78612 h 106"/>
                <a:gd name="T4" fmla="*/ 637453 w 212"/>
                <a:gd name="T5" fmla="*/ 58959 h 106"/>
                <a:gd name="T6" fmla="*/ 333437 w 212"/>
                <a:gd name="T7" fmla="*/ 324276 h 106"/>
                <a:gd name="T8" fmla="*/ 353051 w 212"/>
                <a:gd name="T9" fmla="*/ 491327 h 106"/>
                <a:gd name="T10" fmla="*/ 382472 w 212"/>
                <a:gd name="T11" fmla="*/ 589593 h 106"/>
                <a:gd name="T12" fmla="*/ 382472 w 212"/>
                <a:gd name="T13" fmla="*/ 638726 h 106"/>
                <a:gd name="T14" fmla="*/ 294209 w 212"/>
                <a:gd name="T15" fmla="*/ 727164 h 106"/>
                <a:gd name="T16" fmla="*/ 9807 w 212"/>
                <a:gd name="T17" fmla="*/ 874563 h 106"/>
                <a:gd name="T18" fmla="*/ 245174 w 212"/>
                <a:gd name="T19" fmla="*/ 1041614 h 106"/>
                <a:gd name="T20" fmla="*/ 245174 w 212"/>
                <a:gd name="T21" fmla="*/ 913869 h 106"/>
                <a:gd name="T22" fmla="*/ 245174 w 212"/>
                <a:gd name="T23" fmla="*/ 894216 h 106"/>
                <a:gd name="T24" fmla="*/ 451121 w 212"/>
                <a:gd name="T25" fmla="*/ 746818 h 106"/>
                <a:gd name="T26" fmla="*/ 676681 w 212"/>
                <a:gd name="T27" fmla="*/ 658379 h 106"/>
                <a:gd name="T28" fmla="*/ 647260 w 212"/>
                <a:gd name="T29" fmla="*/ 638726 h 106"/>
                <a:gd name="T30" fmla="*/ 686488 w 212"/>
                <a:gd name="T31" fmla="*/ 510980 h 106"/>
                <a:gd name="T32" fmla="*/ 735523 w 212"/>
                <a:gd name="T33" fmla="*/ 442195 h 106"/>
                <a:gd name="T34" fmla="*/ 686488 w 212"/>
                <a:gd name="T35" fmla="*/ 235837 h 106"/>
                <a:gd name="T36" fmla="*/ 2069271 w 212"/>
                <a:gd name="T37" fmla="*/ 874563 h 106"/>
                <a:gd name="T38" fmla="*/ 1784869 w 212"/>
                <a:gd name="T39" fmla="*/ 727164 h 106"/>
                <a:gd name="T40" fmla="*/ 1696606 w 212"/>
                <a:gd name="T41" fmla="*/ 638726 h 106"/>
                <a:gd name="T42" fmla="*/ 1696606 w 212"/>
                <a:gd name="T43" fmla="*/ 579766 h 106"/>
                <a:gd name="T44" fmla="*/ 1735834 w 212"/>
                <a:gd name="T45" fmla="*/ 481501 h 106"/>
                <a:gd name="T46" fmla="*/ 1745641 w 212"/>
                <a:gd name="T47" fmla="*/ 363582 h 106"/>
                <a:gd name="T48" fmla="*/ 1745641 w 212"/>
                <a:gd name="T49" fmla="*/ 226011 h 106"/>
                <a:gd name="T50" fmla="*/ 1706413 w 212"/>
                <a:gd name="T51" fmla="*/ 78612 h 106"/>
                <a:gd name="T52" fmla="*/ 1647571 w 212"/>
                <a:gd name="T53" fmla="*/ 58959 h 106"/>
                <a:gd name="T54" fmla="*/ 1363169 w 212"/>
                <a:gd name="T55" fmla="*/ 117919 h 106"/>
                <a:gd name="T56" fmla="*/ 1363169 w 212"/>
                <a:gd name="T57" fmla="*/ 147398 h 106"/>
                <a:gd name="T58" fmla="*/ 1372976 w 212"/>
                <a:gd name="T59" fmla="*/ 167051 h 106"/>
                <a:gd name="T60" fmla="*/ 1353362 w 212"/>
                <a:gd name="T61" fmla="*/ 402888 h 106"/>
                <a:gd name="T62" fmla="*/ 1363169 w 212"/>
                <a:gd name="T63" fmla="*/ 491327 h 106"/>
                <a:gd name="T64" fmla="*/ 1392590 w 212"/>
                <a:gd name="T65" fmla="*/ 589593 h 106"/>
                <a:gd name="T66" fmla="*/ 1402397 w 212"/>
                <a:gd name="T67" fmla="*/ 638726 h 106"/>
                <a:gd name="T68" fmla="*/ 1529888 w 212"/>
                <a:gd name="T69" fmla="*/ 707511 h 106"/>
                <a:gd name="T70" fmla="*/ 1667185 w 212"/>
                <a:gd name="T71" fmla="*/ 766471 h 106"/>
                <a:gd name="T72" fmla="*/ 1833904 w 212"/>
                <a:gd name="T73" fmla="*/ 904042 h 106"/>
                <a:gd name="T74" fmla="*/ 1833904 w 212"/>
                <a:gd name="T75" fmla="*/ 992481 h 106"/>
                <a:gd name="T76" fmla="*/ 2079078 w 212"/>
                <a:gd name="T77" fmla="*/ 1041614 h 1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2"/>
                <a:gd name="T118" fmla="*/ 0 h 106"/>
                <a:gd name="T119" fmla="*/ 212 w 212"/>
                <a:gd name="T120" fmla="*/ 106 h 1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Freeform 900"/>
            <p:cNvSpPr>
              <a:spLocks noChangeArrowheads="1"/>
            </p:cNvSpPr>
            <p:nvPr/>
          </p:nvSpPr>
          <p:spPr bwMode="auto">
            <a:xfrm>
              <a:off x="302938" y="0"/>
              <a:ext cx="1473199" cy="1567686"/>
            </a:xfrm>
            <a:custGeom>
              <a:avLst/>
              <a:gdLst>
                <a:gd name="T0" fmla="*/ 1001775 w 10000"/>
                <a:gd name="T1" fmla="*/ 133232 h 11143"/>
                <a:gd name="T2" fmla="*/ 1011646 w 10000"/>
                <a:gd name="T3" fmla="*/ 280250 h 11143"/>
                <a:gd name="T4" fmla="*/ 1001775 w 10000"/>
                <a:gd name="T5" fmla="*/ 417281 h 11143"/>
                <a:gd name="T6" fmla="*/ 1021369 w 10000"/>
                <a:gd name="T7" fmla="*/ 456532 h 11143"/>
                <a:gd name="T8" fmla="*/ 1021369 w 10000"/>
                <a:gd name="T9" fmla="*/ 574148 h 11143"/>
                <a:gd name="T10" fmla="*/ 1001775 w 10000"/>
                <a:gd name="T11" fmla="*/ 632814 h 11143"/>
                <a:gd name="T12" fmla="*/ 952718 w 10000"/>
                <a:gd name="T13" fmla="*/ 672066 h 11143"/>
                <a:gd name="T14" fmla="*/ 942847 w 10000"/>
                <a:gd name="T15" fmla="*/ 769985 h 11143"/>
                <a:gd name="T16" fmla="*/ 903513 w 10000"/>
                <a:gd name="T17" fmla="*/ 848348 h 11143"/>
                <a:gd name="T18" fmla="*/ 942847 w 10000"/>
                <a:gd name="T19" fmla="*/ 848348 h 11143"/>
                <a:gd name="T20" fmla="*/ 1001775 w 10000"/>
                <a:gd name="T21" fmla="*/ 956115 h 11143"/>
                <a:gd name="T22" fmla="*/ 1070574 w 10000"/>
                <a:gd name="T23" fmla="*/ 975812 h 11143"/>
                <a:gd name="T24" fmla="*/ 1296415 w 10000"/>
                <a:gd name="T25" fmla="*/ 1073731 h 11143"/>
                <a:gd name="T26" fmla="*/ 1473199 w 10000"/>
                <a:gd name="T27" fmla="*/ 1181357 h 11143"/>
                <a:gd name="T28" fmla="*/ 1473199 w 10000"/>
                <a:gd name="T29" fmla="*/ 1406739 h 11143"/>
                <a:gd name="T30" fmla="*/ 0 w 10000"/>
                <a:gd name="T31" fmla="*/ 1406739 h 11143"/>
                <a:gd name="T32" fmla="*/ 0 w 10000"/>
                <a:gd name="T33" fmla="*/ 1181357 h 11143"/>
                <a:gd name="T34" fmla="*/ 176784 w 10000"/>
                <a:gd name="T35" fmla="*/ 1073731 h 11143"/>
                <a:gd name="T36" fmla="*/ 402625 w 10000"/>
                <a:gd name="T37" fmla="*/ 975812 h 11143"/>
                <a:gd name="T38" fmla="*/ 471424 w 10000"/>
                <a:gd name="T39" fmla="*/ 956115 h 11143"/>
                <a:gd name="T40" fmla="*/ 530352 w 10000"/>
                <a:gd name="T41" fmla="*/ 848348 h 11143"/>
                <a:gd name="T42" fmla="*/ 559816 w 10000"/>
                <a:gd name="T43" fmla="*/ 848348 h 11143"/>
                <a:gd name="T44" fmla="*/ 520481 w 10000"/>
                <a:gd name="T45" fmla="*/ 779833 h 11143"/>
                <a:gd name="T46" fmla="*/ 510758 w 10000"/>
                <a:gd name="T47" fmla="*/ 652511 h 11143"/>
                <a:gd name="T48" fmla="*/ 481294 w 10000"/>
                <a:gd name="T49" fmla="*/ 652511 h 11143"/>
                <a:gd name="T50" fmla="*/ 432089 w 10000"/>
                <a:gd name="T51" fmla="*/ 485796 h 11143"/>
                <a:gd name="T52" fmla="*/ 451830 w 10000"/>
                <a:gd name="T53" fmla="*/ 417281 h 11143"/>
                <a:gd name="T54" fmla="*/ 569686 w 10000"/>
                <a:gd name="T55" fmla="*/ 35313 h 11143"/>
                <a:gd name="T56" fmla="*/ 883919 w 10000"/>
                <a:gd name="T57" fmla="*/ 35313 h 11143"/>
                <a:gd name="T58" fmla="*/ 913383 w 10000"/>
                <a:gd name="T59" fmla="*/ 64716 h 11143"/>
                <a:gd name="T60" fmla="*/ 962441 w 10000"/>
                <a:gd name="T61" fmla="*/ 64716 h 11143"/>
                <a:gd name="T62" fmla="*/ 1001775 w 10000"/>
                <a:gd name="T63" fmla="*/ 133232 h 11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000"/>
                <a:gd name="T97" fmla="*/ 0 h 11143"/>
                <a:gd name="T98" fmla="*/ 10000 w 10000"/>
                <a:gd name="T99" fmla="*/ 11143 h 11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000" h="11143">
                  <a:moveTo>
                    <a:pt x="6800" y="947"/>
                  </a:moveTo>
                  <a:cubicBezTo>
                    <a:pt x="6867" y="1296"/>
                    <a:pt x="6867" y="1574"/>
                    <a:pt x="6867" y="1992"/>
                  </a:cubicBezTo>
                  <a:cubicBezTo>
                    <a:pt x="6867" y="2131"/>
                    <a:pt x="6800" y="2757"/>
                    <a:pt x="6800" y="2966"/>
                  </a:cubicBezTo>
                  <a:cubicBezTo>
                    <a:pt x="6800" y="3105"/>
                    <a:pt x="6867" y="3105"/>
                    <a:pt x="6933" y="3245"/>
                  </a:cubicBezTo>
                  <a:cubicBezTo>
                    <a:pt x="7000" y="3523"/>
                    <a:pt x="7000" y="3872"/>
                    <a:pt x="6933" y="4081"/>
                  </a:cubicBezTo>
                  <a:cubicBezTo>
                    <a:pt x="6933" y="4220"/>
                    <a:pt x="6867" y="4359"/>
                    <a:pt x="6800" y="4498"/>
                  </a:cubicBezTo>
                  <a:cubicBezTo>
                    <a:pt x="6733" y="4638"/>
                    <a:pt x="6533" y="4638"/>
                    <a:pt x="6467" y="4777"/>
                  </a:cubicBezTo>
                  <a:cubicBezTo>
                    <a:pt x="6400" y="4986"/>
                    <a:pt x="6467" y="5194"/>
                    <a:pt x="6400" y="5473"/>
                  </a:cubicBezTo>
                  <a:cubicBezTo>
                    <a:pt x="6333" y="5682"/>
                    <a:pt x="6133" y="5682"/>
                    <a:pt x="6133" y="6030"/>
                  </a:cubicBezTo>
                  <a:lnTo>
                    <a:pt x="6400" y="6030"/>
                  </a:lnTo>
                  <a:cubicBezTo>
                    <a:pt x="6467" y="6240"/>
                    <a:pt x="6667" y="6657"/>
                    <a:pt x="6800" y="6796"/>
                  </a:cubicBezTo>
                  <a:cubicBezTo>
                    <a:pt x="6933" y="6866"/>
                    <a:pt x="7133" y="6866"/>
                    <a:pt x="7267" y="6936"/>
                  </a:cubicBezTo>
                  <a:lnTo>
                    <a:pt x="8800" y="7632"/>
                  </a:lnTo>
                  <a:cubicBezTo>
                    <a:pt x="9267" y="7840"/>
                    <a:pt x="9867" y="7910"/>
                    <a:pt x="10000" y="8397"/>
                  </a:cubicBezTo>
                  <a:lnTo>
                    <a:pt x="10000" y="9999"/>
                  </a:lnTo>
                  <a:cubicBezTo>
                    <a:pt x="7410" y="11337"/>
                    <a:pt x="4246" y="11703"/>
                    <a:pt x="0" y="9999"/>
                  </a:cubicBezTo>
                  <a:lnTo>
                    <a:pt x="0" y="8397"/>
                  </a:lnTo>
                  <a:cubicBezTo>
                    <a:pt x="200" y="7910"/>
                    <a:pt x="733" y="7840"/>
                    <a:pt x="1200" y="7632"/>
                  </a:cubicBezTo>
                  <a:lnTo>
                    <a:pt x="2733" y="6936"/>
                  </a:lnTo>
                  <a:cubicBezTo>
                    <a:pt x="2933" y="6866"/>
                    <a:pt x="3067" y="6866"/>
                    <a:pt x="3200" y="6796"/>
                  </a:cubicBezTo>
                  <a:cubicBezTo>
                    <a:pt x="3333" y="6657"/>
                    <a:pt x="3533" y="6240"/>
                    <a:pt x="3600" y="6030"/>
                  </a:cubicBezTo>
                  <a:lnTo>
                    <a:pt x="3800" y="6030"/>
                  </a:lnTo>
                  <a:cubicBezTo>
                    <a:pt x="3800" y="5751"/>
                    <a:pt x="3600" y="5682"/>
                    <a:pt x="3533" y="5543"/>
                  </a:cubicBezTo>
                  <a:cubicBezTo>
                    <a:pt x="3533" y="5264"/>
                    <a:pt x="3533" y="4916"/>
                    <a:pt x="3467" y="4638"/>
                  </a:cubicBezTo>
                  <a:cubicBezTo>
                    <a:pt x="3467" y="4707"/>
                    <a:pt x="3267" y="4638"/>
                    <a:pt x="3267" y="4638"/>
                  </a:cubicBezTo>
                  <a:cubicBezTo>
                    <a:pt x="3000" y="4429"/>
                    <a:pt x="3000" y="3733"/>
                    <a:pt x="2933" y="3453"/>
                  </a:cubicBezTo>
                  <a:cubicBezTo>
                    <a:pt x="2933" y="3314"/>
                    <a:pt x="3133" y="3175"/>
                    <a:pt x="3067" y="2966"/>
                  </a:cubicBezTo>
                  <a:cubicBezTo>
                    <a:pt x="2800" y="1505"/>
                    <a:pt x="3200" y="529"/>
                    <a:pt x="3867" y="251"/>
                  </a:cubicBezTo>
                  <a:cubicBezTo>
                    <a:pt x="4333" y="112"/>
                    <a:pt x="5200" y="-236"/>
                    <a:pt x="6000" y="251"/>
                  </a:cubicBezTo>
                  <a:lnTo>
                    <a:pt x="6200" y="460"/>
                  </a:lnTo>
                  <a:lnTo>
                    <a:pt x="6533" y="460"/>
                  </a:lnTo>
                  <a:cubicBezTo>
                    <a:pt x="6667" y="599"/>
                    <a:pt x="6800" y="947"/>
                    <a:pt x="6800" y="9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noFill/>
          <a:ln w="762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562225" y="4711700"/>
            <a:ext cx="7067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THANKS FOR WATCHING</a:t>
            </a:r>
          </a:p>
        </p:txBody>
      </p:sp>
      <p:sp>
        <p:nvSpPr>
          <p:cNvPr id="24583" name="文本框 9"/>
          <p:cNvSpPr>
            <a:spLocks noChangeArrowheads="1"/>
          </p:cNvSpPr>
          <p:nvPr/>
        </p:nvSpPr>
        <p:spPr bwMode="auto">
          <a:xfrm>
            <a:off x="4137025" y="5511800"/>
            <a:ext cx="391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 xiang PPT</a:t>
            </a:r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4" name="文本框 11"/>
          <p:cNvSpPr>
            <a:spLocks noChangeArrowheads="1"/>
          </p:cNvSpPr>
          <p:nvPr/>
        </p:nvSpPr>
        <p:spPr bwMode="auto">
          <a:xfrm>
            <a:off x="4294188" y="317500"/>
            <a:ext cx="36036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YOUR LOGO</a:t>
            </a:r>
            <a:endParaRPr lang="zh-CN" altLang="en-US" sz="44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>
            <a:off x="0" y="6364288"/>
            <a:ext cx="9828213" cy="74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0"/>
            <a:ext cx="7010400" cy="1314450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2414588" y="3060700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1428750" y="32305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3" name="文本框 14"/>
          <p:cNvSpPr>
            <a:spLocks noChangeArrowheads="1"/>
          </p:cNvSpPr>
          <p:nvPr/>
        </p:nvSpPr>
        <p:spPr bwMode="auto">
          <a:xfrm>
            <a:off x="10042525" y="6046788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4000" b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8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任意多边形 6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文本框 9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2554288" y="2139950"/>
            <a:ext cx="1895475" cy="27146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6354763" y="4073525"/>
            <a:ext cx="1046162" cy="10461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1455738" y="4105275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6348413" y="2139950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1489075" y="2139950"/>
            <a:ext cx="1044575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5130" name="组合 15"/>
          <p:cNvGrpSpPr>
            <a:grpSpLocks/>
          </p:cNvGrpSpPr>
          <p:nvPr/>
        </p:nvGrpSpPr>
        <p:grpSpPr bwMode="auto">
          <a:xfrm>
            <a:off x="1717675" y="2297113"/>
            <a:ext cx="608013" cy="676275"/>
            <a:chOff x="0" y="0"/>
            <a:chExt cx="608013" cy="676275"/>
          </a:xfrm>
        </p:grpSpPr>
        <p:sp>
          <p:nvSpPr>
            <p:cNvPr id="5147" name="Freeform 1008"/>
            <p:cNvSpPr>
              <a:spLocks noChangeArrowheads="1"/>
            </p:cNvSpPr>
            <p:nvPr/>
          </p:nvSpPr>
          <p:spPr bwMode="auto">
            <a:xfrm>
              <a:off x="0" y="0"/>
              <a:ext cx="608013" cy="153988"/>
            </a:xfrm>
            <a:custGeom>
              <a:avLst/>
              <a:gdLst>
                <a:gd name="T0" fmla="*/ 0 w 383"/>
                <a:gd name="T1" fmla="*/ 153988 h 97"/>
                <a:gd name="T2" fmla="*/ 608013 w 383"/>
                <a:gd name="T3" fmla="*/ 153988 h 97"/>
                <a:gd name="T4" fmla="*/ 304800 w 383"/>
                <a:gd name="T5" fmla="*/ 0 h 97"/>
                <a:gd name="T6" fmla="*/ 0 w 383"/>
                <a:gd name="T7" fmla="*/ 153988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3"/>
                <a:gd name="T13" fmla="*/ 0 h 97"/>
                <a:gd name="T14" fmla="*/ 383 w 383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Rectangle 1010"/>
            <p:cNvSpPr>
              <a:spLocks noChangeArrowheads="1"/>
            </p:cNvSpPr>
            <p:nvPr/>
          </p:nvSpPr>
          <p:spPr bwMode="auto">
            <a:xfrm>
              <a:off x="4127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9" name="Rectangle 1011"/>
            <p:cNvSpPr>
              <a:spLocks noChangeArrowheads="1"/>
            </p:cNvSpPr>
            <p:nvPr/>
          </p:nvSpPr>
          <p:spPr bwMode="auto">
            <a:xfrm>
              <a:off x="247651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Rectangle 1012"/>
            <p:cNvSpPr>
              <a:spLocks noChangeArrowheads="1"/>
            </p:cNvSpPr>
            <p:nvPr/>
          </p:nvSpPr>
          <p:spPr bwMode="auto">
            <a:xfrm>
              <a:off x="45402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1" name="Freeform 1013"/>
            <p:cNvSpPr>
              <a:spLocks noChangeArrowheads="1"/>
            </p:cNvSpPr>
            <p:nvPr/>
          </p:nvSpPr>
          <p:spPr bwMode="auto">
            <a:xfrm>
              <a:off x="4763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Freeform 1014"/>
            <p:cNvSpPr>
              <a:spLocks noChangeArrowheads="1"/>
            </p:cNvSpPr>
            <p:nvPr/>
          </p:nvSpPr>
          <p:spPr bwMode="auto">
            <a:xfrm>
              <a:off x="412751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1015"/>
            <p:cNvSpPr>
              <a:spLocks noChangeArrowheads="1"/>
            </p:cNvSpPr>
            <p:nvPr/>
          </p:nvSpPr>
          <p:spPr bwMode="auto">
            <a:xfrm>
              <a:off x="214312" y="53657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Freeform 1016"/>
            <p:cNvSpPr>
              <a:spLocks noChangeArrowheads="1"/>
            </p:cNvSpPr>
            <p:nvPr/>
          </p:nvSpPr>
          <p:spPr bwMode="auto">
            <a:xfrm>
              <a:off x="214312" y="596900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017"/>
            <p:cNvSpPr>
              <a:spLocks noChangeArrowheads="1"/>
            </p:cNvSpPr>
            <p:nvPr/>
          </p:nvSpPr>
          <p:spPr bwMode="auto">
            <a:xfrm>
              <a:off x="214312" y="65722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1" name="组合 25"/>
          <p:cNvGrpSpPr>
            <a:grpSpLocks/>
          </p:cNvGrpSpPr>
          <p:nvPr/>
        </p:nvGrpSpPr>
        <p:grpSpPr bwMode="auto">
          <a:xfrm>
            <a:off x="6565900" y="2411413"/>
            <a:ext cx="646113" cy="449262"/>
            <a:chOff x="0" y="0"/>
            <a:chExt cx="646112" cy="449263"/>
          </a:xfrm>
        </p:grpSpPr>
        <p:sp>
          <p:nvSpPr>
            <p:cNvPr id="5142" name="Freeform 1018"/>
            <p:cNvSpPr>
              <a:spLocks noChangeArrowheads="1"/>
            </p:cNvSpPr>
            <p:nvPr/>
          </p:nvSpPr>
          <p:spPr bwMode="auto">
            <a:xfrm>
              <a:off x="192087" y="0"/>
              <a:ext cx="261938" cy="123825"/>
            </a:xfrm>
            <a:custGeom>
              <a:avLst/>
              <a:gdLst>
                <a:gd name="T0" fmla="*/ 261938 w 70"/>
                <a:gd name="T1" fmla="*/ 97559 h 33"/>
                <a:gd name="T2" fmla="*/ 235744 w 70"/>
                <a:gd name="T3" fmla="*/ 123825 h 33"/>
                <a:gd name="T4" fmla="*/ 26194 w 70"/>
                <a:gd name="T5" fmla="*/ 123825 h 33"/>
                <a:gd name="T6" fmla="*/ 0 w 70"/>
                <a:gd name="T7" fmla="*/ 97559 h 33"/>
                <a:gd name="T8" fmla="*/ 0 w 70"/>
                <a:gd name="T9" fmla="*/ 30018 h 33"/>
                <a:gd name="T10" fmla="*/ 26194 w 70"/>
                <a:gd name="T11" fmla="*/ 0 h 33"/>
                <a:gd name="T12" fmla="*/ 235744 w 70"/>
                <a:gd name="T13" fmla="*/ 0 h 33"/>
                <a:gd name="T14" fmla="*/ 261938 w 70"/>
                <a:gd name="T15" fmla="*/ 30018 h 33"/>
                <a:gd name="T16" fmla="*/ 261938 w 70"/>
                <a:gd name="T17" fmla="*/ 97559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"/>
                <a:gd name="T28" fmla="*/ 0 h 33"/>
                <a:gd name="T29" fmla="*/ 70 w 7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1019"/>
            <p:cNvSpPr>
              <a:spLocks noChangeArrowheads="1"/>
            </p:cNvSpPr>
            <p:nvPr/>
          </p:nvSpPr>
          <p:spPr bwMode="auto">
            <a:xfrm>
              <a:off x="0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7843 w 49"/>
                <a:gd name="T3" fmla="*/ 0 h 34"/>
                <a:gd name="T4" fmla="*/ 30065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30065 w 49"/>
                <a:gd name="T11" fmla="*/ 127000 h 34"/>
                <a:gd name="T12" fmla="*/ 157843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1020"/>
            <p:cNvSpPr>
              <a:spLocks noChangeArrowheads="1"/>
            </p:cNvSpPr>
            <p:nvPr/>
          </p:nvSpPr>
          <p:spPr bwMode="auto">
            <a:xfrm>
              <a:off x="233362" y="322263"/>
              <a:ext cx="179388" cy="127000"/>
            </a:xfrm>
            <a:custGeom>
              <a:avLst/>
              <a:gdLst>
                <a:gd name="T0" fmla="*/ 179388 w 48"/>
                <a:gd name="T1" fmla="*/ 26147 h 34"/>
                <a:gd name="T2" fmla="*/ 153227 w 48"/>
                <a:gd name="T3" fmla="*/ 0 h 34"/>
                <a:gd name="T4" fmla="*/ 26161 w 48"/>
                <a:gd name="T5" fmla="*/ 0 h 34"/>
                <a:gd name="T6" fmla="*/ 0 w 48"/>
                <a:gd name="T7" fmla="*/ 26147 h 34"/>
                <a:gd name="T8" fmla="*/ 0 w 48"/>
                <a:gd name="T9" fmla="*/ 97118 h 34"/>
                <a:gd name="T10" fmla="*/ 26161 w 48"/>
                <a:gd name="T11" fmla="*/ 127000 h 34"/>
                <a:gd name="T12" fmla="*/ 153227 w 48"/>
                <a:gd name="T13" fmla="*/ 127000 h 34"/>
                <a:gd name="T14" fmla="*/ 179388 w 48"/>
                <a:gd name="T15" fmla="*/ 97118 h 34"/>
                <a:gd name="T16" fmla="*/ 179388 w 48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4"/>
                <a:gd name="T29" fmla="*/ 48 w 4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Freeform 1021"/>
            <p:cNvSpPr>
              <a:spLocks noChangeArrowheads="1"/>
            </p:cNvSpPr>
            <p:nvPr/>
          </p:nvSpPr>
          <p:spPr bwMode="auto">
            <a:xfrm>
              <a:off x="461962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4085 w 49"/>
                <a:gd name="T3" fmla="*/ 0 h 34"/>
                <a:gd name="T4" fmla="*/ 26307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26307 w 49"/>
                <a:gd name="T11" fmla="*/ 127000 h 34"/>
                <a:gd name="T12" fmla="*/ 154085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Freeform 1022"/>
            <p:cNvSpPr>
              <a:spLocks noChangeArrowheads="1"/>
            </p:cNvSpPr>
            <p:nvPr/>
          </p:nvSpPr>
          <p:spPr bwMode="auto">
            <a:xfrm>
              <a:off x="68263" y="149225"/>
              <a:ext cx="498475" cy="150813"/>
            </a:xfrm>
            <a:custGeom>
              <a:avLst/>
              <a:gdLst>
                <a:gd name="T0" fmla="*/ 460996 w 133"/>
                <a:gd name="T1" fmla="*/ 64096 h 40"/>
                <a:gd name="T2" fmla="*/ 269851 w 133"/>
                <a:gd name="T3" fmla="*/ 64096 h 40"/>
                <a:gd name="T4" fmla="*/ 269851 w 133"/>
                <a:gd name="T5" fmla="*/ 0 h 40"/>
                <a:gd name="T6" fmla="*/ 243616 w 133"/>
                <a:gd name="T7" fmla="*/ 0 h 40"/>
                <a:gd name="T8" fmla="*/ 243616 w 133"/>
                <a:gd name="T9" fmla="*/ 64096 h 40"/>
                <a:gd name="T10" fmla="*/ 37479 w 133"/>
                <a:gd name="T11" fmla="*/ 64096 h 40"/>
                <a:gd name="T12" fmla="*/ 0 w 133"/>
                <a:gd name="T13" fmla="*/ 98028 h 40"/>
                <a:gd name="T14" fmla="*/ 0 w 133"/>
                <a:gd name="T15" fmla="*/ 150813 h 40"/>
                <a:gd name="T16" fmla="*/ 18740 w 133"/>
                <a:gd name="T17" fmla="*/ 150813 h 40"/>
                <a:gd name="T18" fmla="*/ 18740 w 133"/>
                <a:gd name="T19" fmla="*/ 98028 h 40"/>
                <a:gd name="T20" fmla="*/ 37479 w 133"/>
                <a:gd name="T21" fmla="*/ 82947 h 40"/>
                <a:gd name="T22" fmla="*/ 243616 w 133"/>
                <a:gd name="T23" fmla="*/ 82947 h 40"/>
                <a:gd name="T24" fmla="*/ 243616 w 133"/>
                <a:gd name="T25" fmla="*/ 150813 h 40"/>
                <a:gd name="T26" fmla="*/ 269851 w 133"/>
                <a:gd name="T27" fmla="*/ 150813 h 40"/>
                <a:gd name="T28" fmla="*/ 269851 w 133"/>
                <a:gd name="T29" fmla="*/ 82947 h 40"/>
                <a:gd name="T30" fmla="*/ 460996 w 133"/>
                <a:gd name="T31" fmla="*/ 82947 h 40"/>
                <a:gd name="T32" fmla="*/ 479735 w 133"/>
                <a:gd name="T33" fmla="*/ 98028 h 40"/>
                <a:gd name="T34" fmla="*/ 479735 w 133"/>
                <a:gd name="T35" fmla="*/ 150813 h 40"/>
                <a:gd name="T36" fmla="*/ 498475 w 133"/>
                <a:gd name="T37" fmla="*/ 150813 h 40"/>
                <a:gd name="T38" fmla="*/ 498475 w 133"/>
                <a:gd name="T39" fmla="*/ 98028 h 40"/>
                <a:gd name="T40" fmla="*/ 460996 w 133"/>
                <a:gd name="T41" fmla="*/ 6409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3"/>
                <a:gd name="T64" fmla="*/ 0 h 40"/>
                <a:gd name="T65" fmla="*/ 133 w 13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2" name="Freeform 898"/>
          <p:cNvSpPr>
            <a:spLocks noEditPoints="1" noChangeArrowheads="1"/>
          </p:cNvSpPr>
          <p:nvPr/>
        </p:nvSpPr>
        <p:spPr bwMode="auto">
          <a:xfrm>
            <a:off x="1627188" y="4341813"/>
            <a:ext cx="787400" cy="541337"/>
          </a:xfrm>
          <a:custGeom>
            <a:avLst/>
            <a:gdLst>
              <a:gd name="T0" fmla="*/ 401199 w 210"/>
              <a:gd name="T1" fmla="*/ 379688 h 144"/>
              <a:gd name="T2" fmla="*/ 352455 w 210"/>
              <a:gd name="T3" fmla="*/ 334576 h 144"/>
              <a:gd name="T4" fmla="*/ 352455 w 210"/>
              <a:gd name="T5" fmla="*/ 300743 h 144"/>
              <a:gd name="T6" fmla="*/ 374952 w 210"/>
              <a:gd name="T7" fmla="*/ 251872 h 144"/>
              <a:gd name="T8" fmla="*/ 382451 w 210"/>
              <a:gd name="T9" fmla="*/ 187964 h 144"/>
              <a:gd name="T10" fmla="*/ 378702 w 210"/>
              <a:gd name="T11" fmla="*/ 120297 h 144"/>
              <a:gd name="T12" fmla="*/ 359954 w 210"/>
              <a:gd name="T13" fmla="*/ 41352 h 144"/>
              <a:gd name="T14" fmla="*/ 329958 w 210"/>
              <a:gd name="T15" fmla="*/ 26315 h 144"/>
              <a:gd name="T16" fmla="*/ 172478 w 210"/>
              <a:gd name="T17" fmla="*/ 169168 h 144"/>
              <a:gd name="T18" fmla="*/ 179977 w 210"/>
              <a:gd name="T19" fmla="*/ 259391 h 144"/>
              <a:gd name="T20" fmla="*/ 198725 w 210"/>
              <a:gd name="T21" fmla="*/ 304502 h 144"/>
              <a:gd name="T22" fmla="*/ 202474 w 210"/>
              <a:gd name="T23" fmla="*/ 334576 h 144"/>
              <a:gd name="T24" fmla="*/ 153730 w 210"/>
              <a:gd name="T25" fmla="*/ 379688 h 144"/>
              <a:gd name="T26" fmla="*/ 3750 w 210"/>
              <a:gd name="T27" fmla="*/ 458633 h 144"/>
              <a:gd name="T28" fmla="*/ 551180 w 210"/>
              <a:gd name="T29" fmla="*/ 541337 h 144"/>
              <a:gd name="T30" fmla="*/ 487438 w 210"/>
              <a:gd name="T31" fmla="*/ 417281 h 144"/>
              <a:gd name="T32" fmla="*/ 581176 w 210"/>
              <a:gd name="T33" fmla="*/ 387206 h 144"/>
              <a:gd name="T34" fmla="*/ 547430 w 210"/>
              <a:gd name="T35" fmla="*/ 357132 h 144"/>
              <a:gd name="T36" fmla="*/ 547430 w 210"/>
              <a:gd name="T37" fmla="*/ 330817 h 144"/>
              <a:gd name="T38" fmla="*/ 562429 w 210"/>
              <a:gd name="T39" fmla="*/ 296983 h 144"/>
              <a:gd name="T40" fmla="*/ 569928 w 210"/>
              <a:gd name="T41" fmla="*/ 251872 h 144"/>
              <a:gd name="T42" fmla="*/ 566178 w 210"/>
              <a:gd name="T43" fmla="*/ 203001 h 144"/>
              <a:gd name="T44" fmla="*/ 551180 w 210"/>
              <a:gd name="T45" fmla="*/ 146612 h 144"/>
              <a:gd name="T46" fmla="*/ 532432 w 210"/>
              <a:gd name="T47" fmla="*/ 135334 h 144"/>
              <a:gd name="T48" fmla="*/ 416197 w 210"/>
              <a:gd name="T49" fmla="*/ 236835 h 144"/>
              <a:gd name="T50" fmla="*/ 423696 w 210"/>
              <a:gd name="T51" fmla="*/ 300743 h 144"/>
              <a:gd name="T52" fmla="*/ 434945 w 210"/>
              <a:gd name="T53" fmla="*/ 334576 h 144"/>
              <a:gd name="T54" fmla="*/ 438694 w 210"/>
              <a:gd name="T55" fmla="*/ 357132 h 144"/>
              <a:gd name="T56" fmla="*/ 457442 w 210"/>
              <a:gd name="T57" fmla="*/ 390966 h 144"/>
              <a:gd name="T58" fmla="*/ 509935 w 210"/>
              <a:gd name="T59" fmla="*/ 409762 h 144"/>
              <a:gd name="T60" fmla="*/ 566178 w 210"/>
              <a:gd name="T61" fmla="*/ 454873 h 144"/>
              <a:gd name="T62" fmla="*/ 566178 w 210"/>
              <a:gd name="T63" fmla="*/ 488707 h 144"/>
              <a:gd name="T64" fmla="*/ 689912 w 210"/>
              <a:gd name="T65" fmla="*/ 503744 h 144"/>
              <a:gd name="T66" fmla="*/ 641169 w 210"/>
              <a:gd name="T67" fmla="*/ 413521 h 144"/>
              <a:gd name="T68" fmla="*/ 753654 w 210"/>
              <a:gd name="T69" fmla="*/ 406003 h 144"/>
              <a:gd name="T70" fmla="*/ 697411 w 210"/>
              <a:gd name="T71" fmla="*/ 383447 h 144"/>
              <a:gd name="T72" fmla="*/ 678664 w 210"/>
              <a:gd name="T73" fmla="*/ 364651 h 144"/>
              <a:gd name="T74" fmla="*/ 689912 w 210"/>
              <a:gd name="T75" fmla="*/ 330817 h 144"/>
              <a:gd name="T76" fmla="*/ 701161 w 210"/>
              <a:gd name="T77" fmla="*/ 312021 h 144"/>
              <a:gd name="T78" fmla="*/ 697411 w 210"/>
              <a:gd name="T79" fmla="*/ 285706 h 144"/>
              <a:gd name="T80" fmla="*/ 697411 w 210"/>
              <a:gd name="T81" fmla="*/ 229316 h 144"/>
              <a:gd name="T82" fmla="*/ 682413 w 210"/>
              <a:gd name="T83" fmla="*/ 218039 h 144"/>
              <a:gd name="T84" fmla="*/ 618671 w 210"/>
              <a:gd name="T85" fmla="*/ 214279 h 144"/>
              <a:gd name="T86" fmla="*/ 592425 w 210"/>
              <a:gd name="T87" fmla="*/ 296983 h 144"/>
              <a:gd name="T88" fmla="*/ 607423 w 210"/>
              <a:gd name="T89" fmla="*/ 327058 h 144"/>
              <a:gd name="T90" fmla="*/ 618671 w 210"/>
              <a:gd name="T91" fmla="*/ 364651 h 144"/>
              <a:gd name="T92" fmla="*/ 603673 w 210"/>
              <a:gd name="T93" fmla="*/ 383447 h 144"/>
              <a:gd name="T94" fmla="*/ 648668 w 210"/>
              <a:gd name="T95" fmla="*/ 402243 h 144"/>
              <a:gd name="T96" fmla="*/ 701161 w 210"/>
              <a:gd name="T97" fmla="*/ 439836 h 144"/>
              <a:gd name="T98" fmla="*/ 701161 w 210"/>
              <a:gd name="T99" fmla="*/ 443596 h 144"/>
              <a:gd name="T100" fmla="*/ 701161 w 210"/>
              <a:gd name="T101" fmla="*/ 469911 h 144"/>
              <a:gd name="T102" fmla="*/ 787400 w 210"/>
              <a:gd name="T103" fmla="*/ 424799 h 1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0"/>
              <a:gd name="T157" fmla="*/ 0 h 144"/>
              <a:gd name="T158" fmla="*/ 210 w 210"/>
              <a:gd name="T159" fmla="*/ 144 h 14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512"/>
          <p:cNvSpPr>
            <a:spLocks noEditPoints="1" noChangeArrowheads="1"/>
          </p:cNvSpPr>
          <p:nvPr/>
        </p:nvSpPr>
        <p:spPr bwMode="auto">
          <a:xfrm>
            <a:off x="6534150" y="4251325"/>
            <a:ext cx="676275" cy="720725"/>
          </a:xfrm>
          <a:custGeom>
            <a:avLst/>
            <a:gdLst>
              <a:gd name="T0" fmla="*/ 676275 w 180"/>
              <a:gd name="T1" fmla="*/ 251503 h 192"/>
              <a:gd name="T2" fmla="*/ 672518 w 180"/>
              <a:gd name="T3" fmla="*/ 240242 h 192"/>
              <a:gd name="T4" fmla="*/ 668761 w 180"/>
              <a:gd name="T5" fmla="*/ 236488 h 192"/>
              <a:gd name="T6" fmla="*/ 341895 w 180"/>
              <a:gd name="T7" fmla="*/ 3754 h 192"/>
              <a:gd name="T8" fmla="*/ 334380 w 180"/>
              <a:gd name="T9" fmla="*/ 3754 h 192"/>
              <a:gd name="T10" fmla="*/ 150283 w 180"/>
              <a:gd name="T11" fmla="*/ 0 h 192"/>
              <a:gd name="T12" fmla="*/ 139012 w 180"/>
              <a:gd name="T13" fmla="*/ 7508 h 192"/>
              <a:gd name="T14" fmla="*/ 142769 w 180"/>
              <a:gd name="T15" fmla="*/ 22523 h 192"/>
              <a:gd name="T16" fmla="*/ 225425 w 180"/>
              <a:gd name="T17" fmla="*/ 82583 h 192"/>
              <a:gd name="T18" fmla="*/ 187854 w 180"/>
              <a:gd name="T19" fmla="*/ 112613 h 192"/>
              <a:gd name="T20" fmla="*/ 184097 w 180"/>
              <a:gd name="T21" fmla="*/ 112613 h 192"/>
              <a:gd name="T22" fmla="*/ 3757 w 180"/>
              <a:gd name="T23" fmla="*/ 240242 h 192"/>
              <a:gd name="T24" fmla="*/ 0 w 180"/>
              <a:gd name="T25" fmla="*/ 251503 h 192"/>
              <a:gd name="T26" fmla="*/ 0 w 180"/>
              <a:gd name="T27" fmla="*/ 251503 h 192"/>
              <a:gd name="T28" fmla="*/ 0 w 180"/>
              <a:gd name="T29" fmla="*/ 251503 h 192"/>
              <a:gd name="T30" fmla="*/ 0 w 180"/>
              <a:gd name="T31" fmla="*/ 476730 h 192"/>
              <a:gd name="T32" fmla="*/ 3757 w 180"/>
              <a:gd name="T33" fmla="*/ 487991 h 192"/>
              <a:gd name="T34" fmla="*/ 330623 w 180"/>
              <a:gd name="T35" fmla="*/ 720725 h 192"/>
              <a:gd name="T36" fmla="*/ 330623 w 180"/>
              <a:gd name="T37" fmla="*/ 720725 h 192"/>
              <a:gd name="T38" fmla="*/ 330623 w 180"/>
              <a:gd name="T39" fmla="*/ 720725 h 192"/>
              <a:gd name="T40" fmla="*/ 338138 w 180"/>
              <a:gd name="T41" fmla="*/ 720725 h 192"/>
              <a:gd name="T42" fmla="*/ 345652 w 180"/>
              <a:gd name="T43" fmla="*/ 720725 h 192"/>
              <a:gd name="T44" fmla="*/ 672518 w 180"/>
              <a:gd name="T45" fmla="*/ 487991 h 192"/>
              <a:gd name="T46" fmla="*/ 676275 w 180"/>
              <a:gd name="T47" fmla="*/ 476730 h 192"/>
              <a:gd name="T48" fmla="*/ 676275 w 180"/>
              <a:gd name="T49" fmla="*/ 251503 h 192"/>
              <a:gd name="T50" fmla="*/ 676275 w 180"/>
              <a:gd name="T51" fmla="*/ 251503 h 192"/>
              <a:gd name="T52" fmla="*/ 191611 w 180"/>
              <a:gd name="T53" fmla="*/ 26276 h 192"/>
              <a:gd name="T54" fmla="*/ 330623 w 180"/>
              <a:gd name="T55" fmla="*/ 30030 h 192"/>
              <a:gd name="T56" fmla="*/ 619919 w 180"/>
              <a:gd name="T57" fmla="*/ 232734 h 192"/>
              <a:gd name="T58" fmla="*/ 480907 w 180"/>
              <a:gd name="T59" fmla="*/ 228980 h 192"/>
              <a:gd name="T60" fmla="*/ 191611 w 180"/>
              <a:gd name="T61" fmla="*/ 26276 h 192"/>
              <a:gd name="T62" fmla="*/ 323109 w 180"/>
              <a:gd name="T63" fmla="*/ 683187 h 192"/>
              <a:gd name="T64" fmla="*/ 26300 w 180"/>
              <a:gd name="T65" fmla="*/ 472976 h 192"/>
              <a:gd name="T66" fmla="*/ 26300 w 180"/>
              <a:gd name="T67" fmla="*/ 277779 h 192"/>
              <a:gd name="T68" fmla="*/ 323109 w 180"/>
              <a:gd name="T69" fmla="*/ 491745 h 192"/>
              <a:gd name="T70" fmla="*/ 323109 w 180"/>
              <a:gd name="T71" fmla="*/ 683187 h 192"/>
              <a:gd name="T72" fmla="*/ 338138 w 180"/>
              <a:gd name="T73" fmla="*/ 465468 h 192"/>
              <a:gd name="T74" fmla="*/ 33814 w 180"/>
              <a:gd name="T75" fmla="*/ 251503 h 192"/>
              <a:gd name="T76" fmla="*/ 180340 w 180"/>
              <a:gd name="T77" fmla="*/ 146397 h 192"/>
              <a:gd name="T78" fmla="*/ 484664 w 180"/>
              <a:gd name="T79" fmla="*/ 360363 h 192"/>
              <a:gd name="T80" fmla="*/ 338138 w 180"/>
              <a:gd name="T81" fmla="*/ 465468 h 192"/>
              <a:gd name="T82" fmla="*/ 649975 w 180"/>
              <a:gd name="T83" fmla="*/ 472976 h 192"/>
              <a:gd name="T84" fmla="*/ 353166 w 180"/>
              <a:gd name="T85" fmla="*/ 683187 h 192"/>
              <a:gd name="T86" fmla="*/ 353166 w 180"/>
              <a:gd name="T87" fmla="*/ 491745 h 192"/>
              <a:gd name="T88" fmla="*/ 649975 w 180"/>
              <a:gd name="T89" fmla="*/ 277779 h 192"/>
              <a:gd name="T90" fmla="*/ 649975 w 180"/>
              <a:gd name="T91" fmla="*/ 472976 h 192"/>
              <a:gd name="T92" fmla="*/ 281781 w 180"/>
              <a:gd name="T93" fmla="*/ 506760 h 192"/>
              <a:gd name="T94" fmla="*/ 52599 w 180"/>
              <a:gd name="T95" fmla="*/ 345347 h 192"/>
              <a:gd name="T96" fmla="*/ 52599 w 180"/>
              <a:gd name="T97" fmla="*/ 446699 h 192"/>
              <a:gd name="T98" fmla="*/ 281781 w 180"/>
              <a:gd name="T99" fmla="*/ 608112 h 192"/>
              <a:gd name="T100" fmla="*/ 281781 w 180"/>
              <a:gd name="T101" fmla="*/ 506760 h 1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0"/>
              <a:gd name="T154" fmla="*/ 0 h 192"/>
              <a:gd name="T155" fmla="*/ 180 w 180"/>
              <a:gd name="T156" fmla="*/ 192 h 1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矩形 33"/>
          <p:cNvSpPr>
            <a:spLocks noChangeArrowheads="1"/>
          </p:cNvSpPr>
          <p:nvPr/>
        </p:nvSpPr>
        <p:spPr bwMode="auto">
          <a:xfrm>
            <a:off x="2520950" y="2451100"/>
            <a:ext cx="3165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5135" name="矩形 34"/>
          <p:cNvSpPr>
            <a:spLocks noChangeArrowheads="1"/>
          </p:cNvSpPr>
          <p:nvPr/>
        </p:nvSpPr>
        <p:spPr bwMode="auto">
          <a:xfrm>
            <a:off x="7418388" y="2139950"/>
            <a:ext cx="1897062" cy="27146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5136" name="矩形 35"/>
          <p:cNvSpPr>
            <a:spLocks noChangeArrowheads="1"/>
          </p:cNvSpPr>
          <p:nvPr/>
        </p:nvSpPr>
        <p:spPr bwMode="auto">
          <a:xfrm>
            <a:off x="7386638" y="2451100"/>
            <a:ext cx="3165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5137" name="矩形 36"/>
          <p:cNvSpPr>
            <a:spLocks noChangeArrowheads="1"/>
          </p:cNvSpPr>
          <p:nvPr/>
        </p:nvSpPr>
        <p:spPr bwMode="auto">
          <a:xfrm>
            <a:off x="7426325" y="4070350"/>
            <a:ext cx="1895475" cy="27146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5138" name="矩形 37"/>
          <p:cNvSpPr>
            <a:spLocks noChangeArrowheads="1"/>
          </p:cNvSpPr>
          <p:nvPr/>
        </p:nvSpPr>
        <p:spPr bwMode="auto">
          <a:xfrm>
            <a:off x="7392988" y="4381500"/>
            <a:ext cx="3165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5139" name="矩形 38"/>
          <p:cNvSpPr>
            <a:spLocks noChangeArrowheads="1"/>
          </p:cNvSpPr>
          <p:nvPr/>
        </p:nvSpPr>
        <p:spPr bwMode="auto">
          <a:xfrm>
            <a:off x="2535238" y="4103688"/>
            <a:ext cx="1897062" cy="27146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5140" name="矩形 39"/>
          <p:cNvSpPr>
            <a:spLocks noChangeArrowheads="1"/>
          </p:cNvSpPr>
          <p:nvPr/>
        </p:nvSpPr>
        <p:spPr bwMode="auto">
          <a:xfrm>
            <a:off x="2503488" y="4416425"/>
            <a:ext cx="3165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5141" name="文本框 40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9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5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>
            <a:fillRect/>
          </a:stretch>
        </p:blipFill>
        <p:spPr bwMode="auto">
          <a:xfrm>
            <a:off x="8456613" y="1704975"/>
            <a:ext cx="3240087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4975"/>
            <a:ext cx="32432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1704975"/>
            <a:ext cx="32432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矩形 8"/>
          <p:cNvSpPr>
            <a:spLocks noChangeArrowheads="1"/>
          </p:cNvSpPr>
          <p:nvPr/>
        </p:nvSpPr>
        <p:spPr bwMode="auto">
          <a:xfrm>
            <a:off x="771525" y="3856038"/>
            <a:ext cx="468313" cy="4683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54" name="矩形 9"/>
          <p:cNvSpPr>
            <a:spLocks noChangeArrowheads="1"/>
          </p:cNvSpPr>
          <p:nvPr/>
        </p:nvSpPr>
        <p:spPr bwMode="auto">
          <a:xfrm>
            <a:off x="1239838" y="3856038"/>
            <a:ext cx="2774950" cy="4683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6155" name="Freeform 1102"/>
          <p:cNvSpPr>
            <a:spLocks noChangeAspect="1" noEditPoints="1" noChangeArrowheads="1"/>
          </p:cNvSpPr>
          <p:nvPr/>
        </p:nvSpPr>
        <p:spPr bwMode="auto">
          <a:xfrm>
            <a:off x="825500" y="3910013"/>
            <a:ext cx="360363" cy="360362"/>
          </a:xfrm>
          <a:custGeom>
            <a:avLst/>
            <a:gdLst>
              <a:gd name="T0" fmla="*/ 180182 w 146"/>
              <a:gd name="T1" fmla="*/ 0 h 146"/>
              <a:gd name="T2" fmla="*/ 0 w 146"/>
              <a:gd name="T3" fmla="*/ 180181 h 146"/>
              <a:gd name="T4" fmla="*/ 180182 w 146"/>
              <a:gd name="T5" fmla="*/ 360362 h 146"/>
              <a:gd name="T6" fmla="*/ 360363 w 146"/>
              <a:gd name="T7" fmla="*/ 180181 h 146"/>
              <a:gd name="T8" fmla="*/ 180182 w 146"/>
              <a:gd name="T9" fmla="*/ 0 h 146"/>
              <a:gd name="T10" fmla="*/ 256697 w 146"/>
              <a:gd name="T11" fmla="*/ 293720 h 146"/>
              <a:gd name="T12" fmla="*/ 180182 w 146"/>
              <a:gd name="T13" fmla="*/ 246823 h 146"/>
              <a:gd name="T14" fmla="*/ 103666 w 146"/>
              <a:gd name="T15" fmla="*/ 293720 h 146"/>
              <a:gd name="T16" fmla="*/ 123412 w 146"/>
              <a:gd name="T17" fmla="*/ 204863 h 146"/>
              <a:gd name="T18" fmla="*/ 54301 w 146"/>
              <a:gd name="T19" fmla="*/ 145626 h 146"/>
              <a:gd name="T20" fmla="*/ 145626 w 146"/>
              <a:gd name="T21" fmla="*/ 138221 h 146"/>
              <a:gd name="T22" fmla="*/ 180182 w 146"/>
              <a:gd name="T23" fmla="*/ 54301 h 146"/>
              <a:gd name="T24" fmla="*/ 214737 w 146"/>
              <a:gd name="T25" fmla="*/ 138221 h 146"/>
              <a:gd name="T26" fmla="*/ 306062 w 146"/>
              <a:gd name="T27" fmla="*/ 145626 h 146"/>
              <a:gd name="T28" fmla="*/ 236951 w 146"/>
              <a:gd name="T29" fmla="*/ 204863 h 146"/>
              <a:gd name="T30" fmla="*/ 256697 w 146"/>
              <a:gd name="T31" fmla="*/ 293720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6"/>
              <a:gd name="T49" fmla="*/ 0 h 146"/>
              <a:gd name="T50" fmla="*/ 146 w 146"/>
              <a:gd name="T51" fmla="*/ 146 h 1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矩形 11"/>
          <p:cNvSpPr>
            <a:spLocks noChangeArrowheads="1"/>
          </p:cNvSpPr>
          <p:nvPr/>
        </p:nvSpPr>
        <p:spPr bwMode="auto">
          <a:xfrm>
            <a:off x="4613275" y="3856038"/>
            <a:ext cx="468313" cy="4683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57" name="矩形 12"/>
          <p:cNvSpPr>
            <a:spLocks noChangeArrowheads="1"/>
          </p:cNvSpPr>
          <p:nvPr/>
        </p:nvSpPr>
        <p:spPr bwMode="auto">
          <a:xfrm>
            <a:off x="5081588" y="3856038"/>
            <a:ext cx="2774950" cy="4683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sp>
        <p:nvSpPr>
          <p:cNvPr id="6158" name="矩形 13"/>
          <p:cNvSpPr>
            <a:spLocks noChangeArrowheads="1"/>
          </p:cNvSpPr>
          <p:nvPr/>
        </p:nvSpPr>
        <p:spPr bwMode="auto">
          <a:xfrm>
            <a:off x="8453438" y="3856038"/>
            <a:ext cx="468312" cy="4683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59" name="矩形 14"/>
          <p:cNvSpPr>
            <a:spLocks noChangeArrowheads="1"/>
          </p:cNvSpPr>
          <p:nvPr/>
        </p:nvSpPr>
        <p:spPr bwMode="auto">
          <a:xfrm>
            <a:off x="8921750" y="3856038"/>
            <a:ext cx="2774950" cy="4683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在此添加关键字</a:t>
            </a:r>
          </a:p>
        </p:txBody>
      </p:sp>
      <p:grpSp>
        <p:nvGrpSpPr>
          <p:cNvPr id="6160" name="组合 15"/>
          <p:cNvGrpSpPr>
            <a:grpSpLocks/>
          </p:cNvGrpSpPr>
          <p:nvPr/>
        </p:nvGrpSpPr>
        <p:grpSpPr bwMode="auto">
          <a:xfrm>
            <a:off x="8507413" y="3910013"/>
            <a:ext cx="360362" cy="360362"/>
            <a:chOff x="0" y="0"/>
            <a:chExt cx="541338" cy="539750"/>
          </a:xfrm>
        </p:grpSpPr>
        <p:sp>
          <p:nvSpPr>
            <p:cNvPr id="6165" name="Freeform 110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41338" cy="539750"/>
            </a:xfrm>
            <a:custGeom>
              <a:avLst/>
              <a:gdLst>
                <a:gd name="T0" fmla="*/ 270669 w 144"/>
                <a:gd name="T1" fmla="*/ 0 h 144"/>
                <a:gd name="T2" fmla="*/ 0 w 144"/>
                <a:gd name="T3" fmla="*/ 269875 h 144"/>
                <a:gd name="T4" fmla="*/ 270669 w 144"/>
                <a:gd name="T5" fmla="*/ 539750 h 144"/>
                <a:gd name="T6" fmla="*/ 541338 w 144"/>
                <a:gd name="T7" fmla="*/ 269875 h 144"/>
                <a:gd name="T8" fmla="*/ 270669 w 144"/>
                <a:gd name="T9" fmla="*/ 0 h 144"/>
                <a:gd name="T10" fmla="*/ 413522 w 144"/>
                <a:gd name="T11" fmla="*/ 341092 h 144"/>
                <a:gd name="T12" fmla="*/ 406004 w 144"/>
                <a:gd name="T13" fmla="*/ 348589 h 144"/>
                <a:gd name="T14" fmla="*/ 315781 w 144"/>
                <a:gd name="T15" fmla="*/ 348589 h 144"/>
                <a:gd name="T16" fmla="*/ 315781 w 144"/>
                <a:gd name="T17" fmla="*/ 374826 h 144"/>
                <a:gd name="T18" fmla="*/ 379688 w 144"/>
                <a:gd name="T19" fmla="*/ 374826 h 144"/>
                <a:gd name="T20" fmla="*/ 387207 w 144"/>
                <a:gd name="T21" fmla="*/ 382323 h 144"/>
                <a:gd name="T22" fmla="*/ 387207 w 144"/>
                <a:gd name="T23" fmla="*/ 404813 h 144"/>
                <a:gd name="T24" fmla="*/ 379688 w 144"/>
                <a:gd name="T25" fmla="*/ 412309 h 144"/>
                <a:gd name="T26" fmla="*/ 161650 w 144"/>
                <a:gd name="T27" fmla="*/ 412309 h 144"/>
                <a:gd name="T28" fmla="*/ 154131 w 144"/>
                <a:gd name="T29" fmla="*/ 404813 h 144"/>
                <a:gd name="T30" fmla="*/ 154131 w 144"/>
                <a:gd name="T31" fmla="*/ 382323 h 144"/>
                <a:gd name="T32" fmla="*/ 161650 w 144"/>
                <a:gd name="T33" fmla="*/ 374826 h 144"/>
                <a:gd name="T34" fmla="*/ 225558 w 144"/>
                <a:gd name="T35" fmla="*/ 374826 h 144"/>
                <a:gd name="T36" fmla="*/ 225558 w 144"/>
                <a:gd name="T37" fmla="*/ 348589 h 144"/>
                <a:gd name="T38" fmla="*/ 135335 w 144"/>
                <a:gd name="T39" fmla="*/ 348589 h 144"/>
                <a:gd name="T40" fmla="*/ 127816 w 144"/>
                <a:gd name="T41" fmla="*/ 341092 h 144"/>
                <a:gd name="T42" fmla="*/ 127816 w 144"/>
                <a:gd name="T43" fmla="*/ 138686 h 144"/>
                <a:gd name="T44" fmla="*/ 135335 w 144"/>
                <a:gd name="T45" fmla="*/ 131189 h 144"/>
                <a:gd name="T46" fmla="*/ 406004 w 144"/>
                <a:gd name="T47" fmla="*/ 131189 h 144"/>
                <a:gd name="T48" fmla="*/ 413522 w 144"/>
                <a:gd name="T49" fmla="*/ 138686 h 144"/>
                <a:gd name="T50" fmla="*/ 413522 w 144"/>
                <a:gd name="T51" fmla="*/ 341092 h 1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4"/>
                <a:gd name="T79" fmla="*/ 0 h 144"/>
                <a:gd name="T80" fmla="*/ 144 w 144"/>
                <a:gd name="T81" fmla="*/ 144 h 1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1105"/>
            <p:cNvSpPr>
              <a:spLocks noChangeArrowheads="1"/>
            </p:cNvSpPr>
            <p:nvPr/>
          </p:nvSpPr>
          <p:spPr bwMode="auto">
            <a:xfrm>
              <a:off x="165100" y="171450"/>
              <a:ext cx="211138" cy="134938"/>
            </a:xfrm>
            <a:custGeom>
              <a:avLst/>
              <a:gdLst>
                <a:gd name="T0" fmla="*/ 203597 w 56"/>
                <a:gd name="T1" fmla="*/ 0 h 36"/>
                <a:gd name="T2" fmla="*/ 7541 w 56"/>
                <a:gd name="T3" fmla="*/ 0 h 36"/>
                <a:gd name="T4" fmla="*/ 0 w 56"/>
                <a:gd name="T5" fmla="*/ 7497 h 36"/>
                <a:gd name="T6" fmla="*/ 0 w 56"/>
                <a:gd name="T7" fmla="*/ 127441 h 36"/>
                <a:gd name="T8" fmla="*/ 7541 w 56"/>
                <a:gd name="T9" fmla="*/ 134938 h 36"/>
                <a:gd name="T10" fmla="*/ 203597 w 56"/>
                <a:gd name="T11" fmla="*/ 134938 h 36"/>
                <a:gd name="T12" fmla="*/ 211138 w 56"/>
                <a:gd name="T13" fmla="*/ 127441 h 36"/>
                <a:gd name="T14" fmla="*/ 211138 w 56"/>
                <a:gd name="T15" fmla="*/ 7497 h 36"/>
                <a:gd name="T16" fmla="*/ 203597 w 56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36"/>
                <a:gd name="T29" fmla="*/ 56 w 5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1" name="Freeform 1103"/>
          <p:cNvSpPr>
            <a:spLocks noChangeAspect="1" noEditPoints="1" noChangeArrowheads="1"/>
          </p:cNvSpPr>
          <p:nvPr/>
        </p:nvSpPr>
        <p:spPr bwMode="auto">
          <a:xfrm>
            <a:off x="4667250" y="3910013"/>
            <a:ext cx="360363" cy="360362"/>
          </a:xfrm>
          <a:custGeom>
            <a:avLst/>
            <a:gdLst>
              <a:gd name="T0" fmla="*/ 180182 w 144"/>
              <a:gd name="T1" fmla="*/ 0 h 144"/>
              <a:gd name="T2" fmla="*/ 0 w 144"/>
              <a:gd name="T3" fmla="*/ 180181 h 144"/>
              <a:gd name="T4" fmla="*/ 180182 w 144"/>
              <a:gd name="T5" fmla="*/ 360362 h 144"/>
              <a:gd name="T6" fmla="*/ 360363 w 144"/>
              <a:gd name="T7" fmla="*/ 180181 h 144"/>
              <a:gd name="T8" fmla="*/ 180182 w 144"/>
              <a:gd name="T9" fmla="*/ 0 h 144"/>
              <a:gd name="T10" fmla="*/ 102603 w 144"/>
              <a:gd name="T11" fmla="*/ 272774 h 144"/>
              <a:gd name="T12" fmla="*/ 87588 w 144"/>
              <a:gd name="T13" fmla="*/ 257759 h 144"/>
              <a:gd name="T14" fmla="*/ 92593 w 144"/>
              <a:gd name="T15" fmla="*/ 197699 h 144"/>
              <a:gd name="T16" fmla="*/ 162664 w 144"/>
              <a:gd name="T17" fmla="*/ 267769 h 144"/>
              <a:gd name="T18" fmla="*/ 102603 w 144"/>
              <a:gd name="T19" fmla="*/ 272774 h 144"/>
              <a:gd name="T20" fmla="*/ 195197 w 144"/>
              <a:gd name="T21" fmla="*/ 262764 h 144"/>
              <a:gd name="T22" fmla="*/ 97598 w 144"/>
              <a:gd name="T23" fmla="*/ 162663 h 144"/>
              <a:gd name="T24" fmla="*/ 100101 w 144"/>
              <a:gd name="T25" fmla="*/ 127628 h 144"/>
              <a:gd name="T26" fmla="*/ 230232 w 144"/>
              <a:gd name="T27" fmla="*/ 260261 h 144"/>
              <a:gd name="T28" fmla="*/ 195197 w 144"/>
              <a:gd name="T29" fmla="*/ 262764 h 144"/>
              <a:gd name="T30" fmla="*/ 265267 w 144"/>
              <a:gd name="T31" fmla="*/ 257759 h 144"/>
              <a:gd name="T32" fmla="*/ 102603 w 144"/>
              <a:gd name="T33" fmla="*/ 95096 h 144"/>
              <a:gd name="T34" fmla="*/ 107608 w 144"/>
              <a:gd name="T35" fmla="*/ 60060 h 144"/>
              <a:gd name="T36" fmla="*/ 300303 w 144"/>
              <a:gd name="T37" fmla="*/ 252754 h 144"/>
              <a:gd name="T38" fmla="*/ 265267 w 144"/>
              <a:gd name="T39" fmla="*/ 257759 h 1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4"/>
              <a:gd name="T61" fmla="*/ 0 h 144"/>
              <a:gd name="T62" fmla="*/ 144 w 144"/>
              <a:gd name="T63" fmla="*/ 144 h 1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矩形 19"/>
          <p:cNvSpPr>
            <a:spLocks noChangeArrowheads="1"/>
          </p:cNvSpPr>
          <p:nvPr/>
        </p:nvSpPr>
        <p:spPr bwMode="auto">
          <a:xfrm>
            <a:off x="771525" y="4324350"/>
            <a:ext cx="324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i="1">
                <a:solidFill>
                  <a:srgbClr val="1B283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>
              <a:solidFill>
                <a:srgbClr val="1B283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63" name="矩形 20"/>
          <p:cNvSpPr>
            <a:spLocks noChangeArrowheads="1"/>
          </p:cNvSpPr>
          <p:nvPr/>
        </p:nvSpPr>
        <p:spPr bwMode="auto">
          <a:xfrm>
            <a:off x="4603750" y="4324350"/>
            <a:ext cx="324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i="1">
                <a:solidFill>
                  <a:srgbClr val="1B283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>
              <a:solidFill>
                <a:srgbClr val="1B283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64" name="矩形 21"/>
          <p:cNvSpPr>
            <a:spLocks noChangeArrowheads="1"/>
          </p:cNvSpPr>
          <p:nvPr/>
        </p:nvSpPr>
        <p:spPr bwMode="auto">
          <a:xfrm>
            <a:off x="8445500" y="4324350"/>
            <a:ext cx="324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i="1">
                <a:solidFill>
                  <a:srgbClr val="1B283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>
              <a:solidFill>
                <a:srgbClr val="1B283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3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4" name="任意多边形 5"/>
          <p:cNvSpPr>
            <a:spLocks noChangeArrowheads="1"/>
          </p:cNvSpPr>
          <p:nvPr/>
        </p:nvSpPr>
        <p:spPr bwMode="auto">
          <a:xfrm rot="-5400000">
            <a:off x="4284663" y="2382837"/>
            <a:ext cx="1409700" cy="1177925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7925 h 1666875"/>
              <a:gd name="T4" fmla="*/ 0 w 1771650"/>
              <a:gd name="T5" fmla="*/ 1177925 h 1666875"/>
              <a:gd name="T6" fmla="*/ 440766 w 1771650"/>
              <a:gd name="T7" fmla="*/ 588963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7175" name="任意多边形 6"/>
          <p:cNvSpPr>
            <a:spLocks noChangeArrowheads="1"/>
          </p:cNvSpPr>
          <p:nvPr/>
        </p:nvSpPr>
        <p:spPr bwMode="auto">
          <a:xfrm rot="-5400000">
            <a:off x="6098382" y="2382043"/>
            <a:ext cx="1409700" cy="1179513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9513 h 1666875"/>
              <a:gd name="T4" fmla="*/ 0 w 1771650"/>
              <a:gd name="T5" fmla="*/ 1179513 h 1666875"/>
              <a:gd name="T6" fmla="*/ 440766 w 1771650"/>
              <a:gd name="T7" fmla="*/ 589757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7176" name="任意多边形 7"/>
          <p:cNvSpPr>
            <a:spLocks noChangeArrowheads="1"/>
          </p:cNvSpPr>
          <p:nvPr/>
        </p:nvSpPr>
        <p:spPr bwMode="auto">
          <a:xfrm rot="-5400000">
            <a:off x="4265613" y="4097337"/>
            <a:ext cx="1409700" cy="1177925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7925 h 1666875"/>
              <a:gd name="T4" fmla="*/ 0 w 1771650"/>
              <a:gd name="T5" fmla="*/ 1177925 h 1666875"/>
              <a:gd name="T6" fmla="*/ 440766 w 1771650"/>
              <a:gd name="T7" fmla="*/ 588963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7177" name="任意多边形 8"/>
          <p:cNvSpPr>
            <a:spLocks noChangeArrowheads="1"/>
          </p:cNvSpPr>
          <p:nvPr/>
        </p:nvSpPr>
        <p:spPr bwMode="auto">
          <a:xfrm rot="-5400000">
            <a:off x="6079332" y="4096543"/>
            <a:ext cx="1409700" cy="1179513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9513 h 1666875"/>
              <a:gd name="T4" fmla="*/ 0 w 1771650"/>
              <a:gd name="T5" fmla="*/ 1179513 h 1666875"/>
              <a:gd name="T6" fmla="*/ 440766 w 1771650"/>
              <a:gd name="T7" fmla="*/ 589757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7178" name="矩形 9"/>
          <p:cNvSpPr>
            <a:spLocks noChangeArrowheads="1"/>
          </p:cNvSpPr>
          <p:nvPr/>
        </p:nvSpPr>
        <p:spPr bwMode="auto">
          <a:xfrm>
            <a:off x="7586663" y="2266950"/>
            <a:ext cx="3319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7179" name="矩形 10"/>
          <p:cNvSpPr>
            <a:spLocks noChangeArrowheads="1"/>
          </p:cNvSpPr>
          <p:nvPr/>
        </p:nvSpPr>
        <p:spPr bwMode="auto">
          <a:xfrm>
            <a:off x="7586663" y="3978275"/>
            <a:ext cx="3319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7180" name="矩形 11"/>
          <p:cNvSpPr>
            <a:spLocks noChangeArrowheads="1"/>
          </p:cNvSpPr>
          <p:nvPr/>
        </p:nvSpPr>
        <p:spPr bwMode="auto">
          <a:xfrm>
            <a:off x="895350" y="2266950"/>
            <a:ext cx="3319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4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895350" y="3978275"/>
            <a:ext cx="3319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r" eaLnBrk="1" hangingPunct="1"/>
            <a:r>
              <a:rPr lang="en-US" altLang="zh-CN" sz="14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5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6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7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8" name="任意多边形 5"/>
          <p:cNvSpPr>
            <a:spLocks noChangeArrowheads="1"/>
          </p:cNvSpPr>
          <p:nvPr/>
        </p:nvSpPr>
        <p:spPr bwMode="auto">
          <a:xfrm rot="2773790">
            <a:off x="3006725" y="3130550"/>
            <a:ext cx="1247775" cy="1184275"/>
          </a:xfrm>
          <a:custGeom>
            <a:avLst/>
            <a:gdLst>
              <a:gd name="T0" fmla="*/ 173225 w 1247761"/>
              <a:gd name="T1" fmla="*/ 173433 h 1182838"/>
              <a:gd name="T2" fmla="*/ 591426 w 1247761"/>
              <a:gd name="T3" fmla="*/ 0 h 1182838"/>
              <a:gd name="T4" fmla="*/ 1247775 w 1247761"/>
              <a:gd name="T5" fmla="*/ 0 h 1182838"/>
              <a:gd name="T6" fmla="*/ 1247774 w 1247761"/>
              <a:gd name="T7" fmla="*/ 1184275 h 1182838"/>
              <a:gd name="T8" fmla="*/ 591426 w 1247761"/>
              <a:gd name="T9" fmla="*/ 1184274 h 1182838"/>
              <a:gd name="T10" fmla="*/ 0 w 1247761"/>
              <a:gd name="T11" fmla="*/ 592136 h 1182838"/>
              <a:gd name="T12" fmla="*/ 0 w 1247761"/>
              <a:gd name="T13" fmla="*/ 592138 h 1182838"/>
              <a:gd name="T14" fmla="*/ 173225 w 1247761"/>
              <a:gd name="T15" fmla="*/ 173433 h 11828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47761"/>
              <a:gd name="T25" fmla="*/ 0 h 1182838"/>
              <a:gd name="T26" fmla="*/ 1247761 w 1247761"/>
              <a:gd name="T27" fmla="*/ 1182838 h 11828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9" name="圆角矩形 25"/>
          <p:cNvSpPr>
            <a:spLocks noChangeArrowheads="1"/>
          </p:cNvSpPr>
          <p:nvPr/>
        </p:nvSpPr>
        <p:spPr bwMode="auto">
          <a:xfrm rot="2773790">
            <a:off x="3963988" y="4175125"/>
            <a:ext cx="1325562" cy="1182688"/>
          </a:xfrm>
          <a:custGeom>
            <a:avLst/>
            <a:gdLst>
              <a:gd name="T0" fmla="*/ 0 w 1325381"/>
              <a:gd name="T1" fmla="*/ 0 h 1182837"/>
              <a:gd name="T2" fmla="*/ 0 w 1325381"/>
              <a:gd name="T3" fmla="*/ 0 h 1182837"/>
              <a:gd name="T4" fmla="*/ 1323402 w 1325381"/>
              <a:gd name="T5" fmla="*/ 0 h 1182837"/>
              <a:gd name="T6" fmla="*/ 1323402 w 1325381"/>
              <a:gd name="T7" fmla="*/ 0 h 1182837"/>
              <a:gd name="T8" fmla="*/ 1325562 w 1325381"/>
              <a:gd name="T9" fmla="*/ 681066 h 1182837"/>
              <a:gd name="T10" fmla="*/ 825341 w 1325381"/>
              <a:gd name="T11" fmla="*/ 1180154 h 1182837"/>
              <a:gd name="T12" fmla="*/ 0 w 1325381"/>
              <a:gd name="T13" fmla="*/ 1182688 h 1182837"/>
              <a:gd name="T14" fmla="*/ 0 w 1325381"/>
              <a:gd name="T15" fmla="*/ 1182688 h 1182837"/>
              <a:gd name="T16" fmla="*/ 0 w 1325381"/>
              <a:gd name="T17" fmla="*/ 0 h 11828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25381"/>
              <a:gd name="T28" fmla="*/ 0 h 1182837"/>
              <a:gd name="T29" fmla="*/ 1325381 w 1325381"/>
              <a:gd name="T30" fmla="*/ 1182837 h 11828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0" name="圆角矩形 25"/>
          <p:cNvSpPr>
            <a:spLocks noChangeArrowheads="1"/>
          </p:cNvSpPr>
          <p:nvPr/>
        </p:nvSpPr>
        <p:spPr bwMode="auto">
          <a:xfrm rot="18826210" flipV="1">
            <a:off x="4999832" y="3123406"/>
            <a:ext cx="1270000" cy="1284287"/>
          </a:xfrm>
          <a:custGeom>
            <a:avLst/>
            <a:gdLst>
              <a:gd name="T0" fmla="*/ 0 w 1325381"/>
              <a:gd name="T1" fmla="*/ 0 h 1182837"/>
              <a:gd name="T2" fmla="*/ 0 w 1325381"/>
              <a:gd name="T3" fmla="*/ 0 h 1182837"/>
              <a:gd name="T4" fmla="*/ 1267930 w 1325381"/>
              <a:gd name="T5" fmla="*/ 0 h 1182837"/>
              <a:gd name="T6" fmla="*/ 1267930 w 1325381"/>
              <a:gd name="T7" fmla="*/ 0 h 1182837"/>
              <a:gd name="T8" fmla="*/ 1270000 w 1325381"/>
              <a:gd name="T9" fmla="*/ 739573 h 1182837"/>
              <a:gd name="T10" fmla="*/ 716708 w 1325381"/>
              <a:gd name="T11" fmla="*/ 1283288 h 1182837"/>
              <a:gd name="T12" fmla="*/ 0 w 1325381"/>
              <a:gd name="T13" fmla="*/ 1284287 h 1182837"/>
              <a:gd name="T14" fmla="*/ 0 w 1325381"/>
              <a:gd name="T15" fmla="*/ 1284287 h 1182837"/>
              <a:gd name="T16" fmla="*/ 0 w 1325381"/>
              <a:gd name="T17" fmla="*/ 0 h 11828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25381"/>
              <a:gd name="T28" fmla="*/ 0 h 1182837"/>
              <a:gd name="T29" fmla="*/ 1325381 w 1325381"/>
              <a:gd name="T30" fmla="*/ 1182837 h 11828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1" name="圆角矩形 25"/>
          <p:cNvSpPr>
            <a:spLocks noChangeArrowheads="1"/>
          </p:cNvSpPr>
          <p:nvPr/>
        </p:nvSpPr>
        <p:spPr bwMode="auto">
          <a:xfrm rot="18826210" flipH="1">
            <a:off x="6030913" y="4124325"/>
            <a:ext cx="1268412" cy="1284288"/>
          </a:xfrm>
          <a:custGeom>
            <a:avLst/>
            <a:gdLst>
              <a:gd name="T0" fmla="*/ 0 w 1325381"/>
              <a:gd name="T1" fmla="*/ 0 h 1182837"/>
              <a:gd name="T2" fmla="*/ 0 w 1325381"/>
              <a:gd name="T3" fmla="*/ 0 h 1182837"/>
              <a:gd name="T4" fmla="*/ 1266345 w 1325381"/>
              <a:gd name="T5" fmla="*/ 0 h 1182837"/>
              <a:gd name="T6" fmla="*/ 1266345 w 1325381"/>
              <a:gd name="T7" fmla="*/ 0 h 1182837"/>
              <a:gd name="T8" fmla="*/ 1268412 w 1325381"/>
              <a:gd name="T9" fmla="*/ 739574 h 1182837"/>
              <a:gd name="T10" fmla="*/ 715812 w 1325381"/>
              <a:gd name="T11" fmla="*/ 1283289 h 1182837"/>
              <a:gd name="T12" fmla="*/ 0 w 1325381"/>
              <a:gd name="T13" fmla="*/ 1284288 h 1182837"/>
              <a:gd name="T14" fmla="*/ 0 w 1325381"/>
              <a:gd name="T15" fmla="*/ 1284288 h 1182837"/>
              <a:gd name="T16" fmla="*/ 0 w 1325381"/>
              <a:gd name="T17" fmla="*/ 0 h 11828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25381"/>
              <a:gd name="T28" fmla="*/ 0 h 1182837"/>
              <a:gd name="T29" fmla="*/ 1325381 w 1325381"/>
              <a:gd name="T30" fmla="*/ 1182837 h 11828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2" name="任意多边形 9"/>
          <p:cNvSpPr>
            <a:spLocks noChangeArrowheads="1"/>
          </p:cNvSpPr>
          <p:nvPr/>
        </p:nvSpPr>
        <p:spPr bwMode="auto">
          <a:xfrm rot="2761155">
            <a:off x="6944519" y="2126456"/>
            <a:ext cx="2349500" cy="2465388"/>
          </a:xfrm>
          <a:custGeom>
            <a:avLst/>
            <a:gdLst>
              <a:gd name="T0" fmla="*/ 1174750 w 2348628"/>
              <a:gd name="T1" fmla="*/ 0 h 2465222"/>
              <a:gd name="T2" fmla="*/ 2349500 w 2348628"/>
              <a:gd name="T3" fmla="*/ 1334480 h 2465222"/>
              <a:gd name="T4" fmla="*/ 1812612 w 2348628"/>
              <a:gd name="T5" fmla="*/ 1334480 h 2465222"/>
              <a:gd name="T6" fmla="*/ 1808453 w 2348628"/>
              <a:gd name="T7" fmla="*/ 2465388 h 2465222"/>
              <a:gd name="T8" fmla="*/ 528657 w 2348628"/>
              <a:gd name="T9" fmla="*/ 2460686 h 2465222"/>
              <a:gd name="T10" fmla="*/ 532798 w 2348628"/>
              <a:gd name="T11" fmla="*/ 1334480 h 2465222"/>
              <a:gd name="T12" fmla="*/ 0 w 2348628"/>
              <a:gd name="T13" fmla="*/ 1334480 h 2465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8628"/>
              <a:gd name="T22" fmla="*/ 0 h 2465222"/>
              <a:gd name="T23" fmla="*/ 2348628 w 2348628"/>
              <a:gd name="T24" fmla="*/ 2465222 h 2465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lnTo>
                  <a:pt x="1174314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3" name="矩形 10"/>
          <p:cNvSpPr>
            <a:spLocks noChangeArrowheads="1"/>
          </p:cNvSpPr>
          <p:nvPr/>
        </p:nvSpPr>
        <p:spPr bwMode="auto">
          <a:xfrm>
            <a:off x="2652713" y="2035175"/>
            <a:ext cx="1822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ct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</a:t>
            </a:r>
          </a:p>
        </p:txBody>
      </p:sp>
      <p:sp>
        <p:nvSpPr>
          <p:cNvPr id="8204" name="矩形 11"/>
          <p:cNvSpPr>
            <a:spLocks noChangeArrowheads="1"/>
          </p:cNvSpPr>
          <p:nvPr/>
        </p:nvSpPr>
        <p:spPr bwMode="auto">
          <a:xfrm>
            <a:off x="4781550" y="2035175"/>
            <a:ext cx="1822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ct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</a:t>
            </a:r>
          </a:p>
        </p:txBody>
      </p:sp>
      <p:sp>
        <p:nvSpPr>
          <p:cNvPr id="8205" name="矩形 12"/>
          <p:cNvSpPr>
            <a:spLocks noChangeArrowheads="1"/>
          </p:cNvSpPr>
          <p:nvPr/>
        </p:nvSpPr>
        <p:spPr bwMode="auto">
          <a:xfrm>
            <a:off x="5762625" y="5580063"/>
            <a:ext cx="182245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ct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</a:t>
            </a:r>
          </a:p>
        </p:txBody>
      </p:sp>
      <p:sp>
        <p:nvSpPr>
          <p:cNvPr id="8206" name="矩形 13"/>
          <p:cNvSpPr>
            <a:spLocks noChangeArrowheads="1"/>
          </p:cNvSpPr>
          <p:nvPr/>
        </p:nvSpPr>
        <p:spPr bwMode="auto">
          <a:xfrm>
            <a:off x="3814763" y="5580063"/>
            <a:ext cx="182245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algn="ctr" eaLnBrk="1" hangingPunct="1"/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</a:t>
            </a:r>
          </a:p>
        </p:txBody>
      </p:sp>
      <p:grpSp>
        <p:nvGrpSpPr>
          <p:cNvPr id="8207" name="组合 16"/>
          <p:cNvGrpSpPr>
            <a:grpSpLocks/>
          </p:cNvGrpSpPr>
          <p:nvPr/>
        </p:nvGrpSpPr>
        <p:grpSpPr bwMode="auto">
          <a:xfrm>
            <a:off x="3297238" y="3468688"/>
            <a:ext cx="592137" cy="539750"/>
            <a:chOff x="0" y="0"/>
            <a:chExt cx="461963" cy="420688"/>
          </a:xfrm>
        </p:grpSpPr>
        <p:sp>
          <p:nvSpPr>
            <p:cNvPr id="8224" name="Freeform 299"/>
            <p:cNvSpPr>
              <a:spLocks noChangeArrowheads="1"/>
            </p:cNvSpPr>
            <p:nvPr/>
          </p:nvSpPr>
          <p:spPr bwMode="auto">
            <a:xfrm>
              <a:off x="354013" y="209550"/>
              <a:ext cx="25400" cy="30163"/>
            </a:xfrm>
            <a:custGeom>
              <a:avLst/>
              <a:gdLst>
                <a:gd name="T0" fmla="*/ 10886 w 7"/>
                <a:gd name="T1" fmla="*/ 0 h 8"/>
                <a:gd name="T2" fmla="*/ 0 w 7"/>
                <a:gd name="T3" fmla="*/ 11311 h 8"/>
                <a:gd name="T4" fmla="*/ 0 w 7"/>
                <a:gd name="T5" fmla="*/ 30163 h 8"/>
                <a:gd name="T6" fmla="*/ 7257 w 7"/>
                <a:gd name="T7" fmla="*/ 30163 h 8"/>
                <a:gd name="T8" fmla="*/ 25400 w 7"/>
                <a:gd name="T9" fmla="*/ 11311 h 8"/>
                <a:gd name="T10" fmla="*/ 10886 w 7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8"/>
                <a:gd name="T20" fmla="*/ 7 w 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Freeform 300"/>
            <p:cNvSpPr>
              <a:spLocks noEditPoints="1" noChangeArrowheads="1"/>
            </p:cNvSpPr>
            <p:nvPr/>
          </p:nvSpPr>
          <p:spPr bwMode="auto">
            <a:xfrm>
              <a:off x="0" y="0"/>
              <a:ext cx="420688" cy="420688"/>
            </a:xfrm>
            <a:custGeom>
              <a:avLst/>
              <a:gdLst>
                <a:gd name="T0" fmla="*/ 277955 w 112"/>
                <a:gd name="T1" fmla="*/ 240393 h 112"/>
                <a:gd name="T2" fmla="*/ 277955 w 112"/>
                <a:gd name="T3" fmla="*/ 221612 h 112"/>
                <a:gd name="T4" fmla="*/ 364346 w 112"/>
                <a:gd name="T5" fmla="*/ 135221 h 112"/>
                <a:gd name="T6" fmla="*/ 420688 w 112"/>
                <a:gd name="T7" fmla="*/ 154002 h 112"/>
                <a:gd name="T8" fmla="*/ 413176 w 112"/>
                <a:gd name="T9" fmla="*/ 142733 h 112"/>
                <a:gd name="T10" fmla="*/ 281711 w 112"/>
                <a:gd name="T11" fmla="*/ 11268 h 112"/>
                <a:gd name="T12" fmla="*/ 236637 w 112"/>
                <a:gd name="T13" fmla="*/ 11268 h 112"/>
                <a:gd name="T14" fmla="*/ 15025 w 112"/>
                <a:gd name="T15" fmla="*/ 232881 h 112"/>
                <a:gd name="T16" fmla="*/ 15025 w 112"/>
                <a:gd name="T17" fmla="*/ 277955 h 112"/>
                <a:gd name="T18" fmla="*/ 146490 w 112"/>
                <a:gd name="T19" fmla="*/ 409420 h 112"/>
                <a:gd name="T20" fmla="*/ 191563 w 112"/>
                <a:gd name="T21" fmla="*/ 409420 h 112"/>
                <a:gd name="T22" fmla="*/ 247905 w 112"/>
                <a:gd name="T23" fmla="*/ 349321 h 112"/>
                <a:gd name="T24" fmla="*/ 247905 w 112"/>
                <a:gd name="T25" fmla="*/ 334297 h 112"/>
                <a:gd name="T26" fmla="*/ 255418 w 112"/>
                <a:gd name="T27" fmla="*/ 308004 h 112"/>
                <a:gd name="T28" fmla="*/ 247905 w 112"/>
                <a:gd name="T29" fmla="*/ 281711 h 112"/>
                <a:gd name="T30" fmla="*/ 277955 w 112"/>
                <a:gd name="T31" fmla="*/ 240393 h 112"/>
                <a:gd name="T32" fmla="*/ 97660 w 112"/>
                <a:gd name="T33" fmla="*/ 338053 h 112"/>
                <a:gd name="T34" fmla="*/ 93904 w 112"/>
                <a:gd name="T35" fmla="*/ 330541 h 112"/>
                <a:gd name="T36" fmla="*/ 202832 w 112"/>
                <a:gd name="T37" fmla="*/ 221612 h 112"/>
                <a:gd name="T38" fmla="*/ 210344 w 112"/>
                <a:gd name="T39" fmla="*/ 221612 h 112"/>
                <a:gd name="T40" fmla="*/ 210344 w 112"/>
                <a:gd name="T41" fmla="*/ 229125 h 112"/>
                <a:gd name="T42" fmla="*/ 101416 w 112"/>
                <a:gd name="T43" fmla="*/ 338053 h 112"/>
                <a:gd name="T44" fmla="*/ 97660 w 112"/>
                <a:gd name="T45" fmla="*/ 338053 h 112"/>
                <a:gd name="T46" fmla="*/ 206588 w 112"/>
                <a:gd name="T47" fmla="*/ 315516 h 112"/>
                <a:gd name="T48" fmla="*/ 142733 w 112"/>
                <a:gd name="T49" fmla="*/ 379370 h 112"/>
                <a:gd name="T50" fmla="*/ 135221 w 112"/>
                <a:gd name="T51" fmla="*/ 375614 h 112"/>
                <a:gd name="T52" fmla="*/ 135221 w 112"/>
                <a:gd name="T53" fmla="*/ 371858 h 112"/>
                <a:gd name="T54" fmla="*/ 199076 w 112"/>
                <a:gd name="T55" fmla="*/ 304248 h 112"/>
                <a:gd name="T56" fmla="*/ 206588 w 112"/>
                <a:gd name="T57" fmla="*/ 308004 h 112"/>
                <a:gd name="T58" fmla="*/ 206588 w 112"/>
                <a:gd name="T59" fmla="*/ 315516 h 112"/>
                <a:gd name="T60" fmla="*/ 221612 w 112"/>
                <a:gd name="T61" fmla="*/ 259174 h 112"/>
                <a:gd name="T62" fmla="*/ 123953 w 112"/>
                <a:gd name="T63" fmla="*/ 356834 h 112"/>
                <a:gd name="T64" fmla="*/ 116440 w 112"/>
                <a:gd name="T65" fmla="*/ 356834 h 112"/>
                <a:gd name="T66" fmla="*/ 116440 w 112"/>
                <a:gd name="T67" fmla="*/ 349321 h 112"/>
                <a:gd name="T68" fmla="*/ 214100 w 112"/>
                <a:gd name="T69" fmla="*/ 251662 h 112"/>
                <a:gd name="T70" fmla="*/ 221612 w 112"/>
                <a:gd name="T71" fmla="*/ 251662 h 112"/>
                <a:gd name="T72" fmla="*/ 221612 w 112"/>
                <a:gd name="T73" fmla="*/ 259174 h 112"/>
                <a:gd name="T74" fmla="*/ 75123 w 112"/>
                <a:gd name="T75" fmla="*/ 300491 h 112"/>
                <a:gd name="T76" fmla="*/ 60098 w 112"/>
                <a:gd name="T77" fmla="*/ 300491 h 112"/>
                <a:gd name="T78" fmla="*/ 33805 w 112"/>
                <a:gd name="T79" fmla="*/ 274198 h 112"/>
                <a:gd name="T80" fmla="*/ 33805 w 112"/>
                <a:gd name="T81" fmla="*/ 259174 h 112"/>
                <a:gd name="T82" fmla="*/ 262930 w 112"/>
                <a:gd name="T83" fmla="*/ 30049 h 112"/>
                <a:gd name="T84" fmla="*/ 277955 w 112"/>
                <a:gd name="T85" fmla="*/ 30049 h 112"/>
                <a:gd name="T86" fmla="*/ 300491 w 112"/>
                <a:gd name="T87" fmla="*/ 56342 h 112"/>
                <a:gd name="T88" fmla="*/ 300491 w 112"/>
                <a:gd name="T89" fmla="*/ 71367 h 112"/>
                <a:gd name="T90" fmla="*/ 75123 w 112"/>
                <a:gd name="T91" fmla="*/ 300491 h 1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2"/>
                <a:gd name="T139" fmla="*/ 0 h 112"/>
                <a:gd name="T140" fmla="*/ 112 w 112"/>
                <a:gd name="T141" fmla="*/ 112 h 1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Freeform 301"/>
            <p:cNvSpPr>
              <a:spLocks noChangeArrowheads="1"/>
            </p:cNvSpPr>
            <p:nvPr/>
          </p:nvSpPr>
          <p:spPr bwMode="auto">
            <a:xfrm>
              <a:off x="296863" y="153988"/>
              <a:ext cx="139700" cy="96838"/>
            </a:xfrm>
            <a:custGeom>
              <a:avLst/>
              <a:gdLst>
                <a:gd name="T0" fmla="*/ 67962 w 37"/>
                <a:gd name="T1" fmla="*/ 0 h 26"/>
                <a:gd name="T2" fmla="*/ 0 w 37"/>
                <a:gd name="T3" fmla="*/ 67042 h 26"/>
                <a:gd name="T4" fmla="*/ 0 w 37"/>
                <a:gd name="T5" fmla="*/ 96838 h 26"/>
                <a:gd name="T6" fmla="*/ 37757 w 37"/>
                <a:gd name="T7" fmla="*/ 96838 h 26"/>
                <a:gd name="T8" fmla="*/ 37757 w 37"/>
                <a:gd name="T9" fmla="*/ 67042 h 26"/>
                <a:gd name="T10" fmla="*/ 67962 w 37"/>
                <a:gd name="T11" fmla="*/ 37245 h 26"/>
                <a:gd name="T12" fmla="*/ 101943 w 37"/>
                <a:gd name="T13" fmla="*/ 67042 h 26"/>
                <a:gd name="T14" fmla="*/ 101943 w 37"/>
                <a:gd name="T15" fmla="*/ 96838 h 26"/>
                <a:gd name="T16" fmla="*/ 139700 w 37"/>
                <a:gd name="T17" fmla="*/ 96838 h 26"/>
                <a:gd name="T18" fmla="*/ 139700 w 37"/>
                <a:gd name="T19" fmla="*/ 67042 h 26"/>
                <a:gd name="T20" fmla="*/ 67962 w 37"/>
                <a:gd name="T21" fmla="*/ 0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26"/>
                <a:gd name="T35" fmla="*/ 37 w 37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302"/>
            <p:cNvSpPr>
              <a:spLocks noChangeArrowheads="1"/>
            </p:cNvSpPr>
            <p:nvPr/>
          </p:nvSpPr>
          <p:spPr bwMode="auto">
            <a:xfrm>
              <a:off x="263525" y="258763"/>
              <a:ext cx="198438" cy="44450"/>
            </a:xfrm>
            <a:custGeom>
              <a:avLst/>
              <a:gdLst>
                <a:gd name="T0" fmla="*/ 0 w 53"/>
                <a:gd name="T1" fmla="*/ 22225 h 12"/>
                <a:gd name="T2" fmla="*/ 26209 w 53"/>
                <a:gd name="T3" fmla="*/ 44450 h 12"/>
                <a:gd name="T4" fmla="*/ 44929 w 53"/>
                <a:gd name="T5" fmla="*/ 44450 h 12"/>
                <a:gd name="T6" fmla="*/ 71138 w 53"/>
                <a:gd name="T7" fmla="*/ 44450 h 12"/>
                <a:gd name="T8" fmla="*/ 101091 w 53"/>
                <a:gd name="T9" fmla="*/ 25929 h 12"/>
                <a:gd name="T10" fmla="*/ 127300 w 53"/>
                <a:gd name="T11" fmla="*/ 44450 h 12"/>
                <a:gd name="T12" fmla="*/ 153509 w 53"/>
                <a:gd name="T13" fmla="*/ 44450 h 12"/>
                <a:gd name="T14" fmla="*/ 160997 w 53"/>
                <a:gd name="T15" fmla="*/ 44450 h 12"/>
                <a:gd name="T16" fmla="*/ 172229 w 53"/>
                <a:gd name="T17" fmla="*/ 44450 h 12"/>
                <a:gd name="T18" fmla="*/ 198438 w 53"/>
                <a:gd name="T19" fmla="*/ 22225 h 12"/>
                <a:gd name="T20" fmla="*/ 172229 w 53"/>
                <a:gd name="T21" fmla="*/ 0 h 12"/>
                <a:gd name="T22" fmla="*/ 26209 w 53"/>
                <a:gd name="T23" fmla="*/ 0 h 12"/>
                <a:gd name="T24" fmla="*/ 0 w 53"/>
                <a:gd name="T25" fmla="*/ 22225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12"/>
                <a:gd name="T41" fmla="*/ 53 w 53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303"/>
            <p:cNvSpPr>
              <a:spLocks noChangeArrowheads="1"/>
            </p:cNvSpPr>
            <p:nvPr/>
          </p:nvSpPr>
          <p:spPr bwMode="auto">
            <a:xfrm>
              <a:off x="379413" y="307975"/>
              <a:ext cx="82550" cy="49213"/>
            </a:xfrm>
            <a:custGeom>
              <a:avLst/>
              <a:gdLst>
                <a:gd name="T0" fmla="*/ 56284 w 22"/>
                <a:gd name="T1" fmla="*/ 0 h 13"/>
                <a:gd name="T2" fmla="*/ 52532 w 22"/>
                <a:gd name="T3" fmla="*/ 0 h 13"/>
                <a:gd name="T4" fmla="*/ 41275 w 22"/>
                <a:gd name="T5" fmla="*/ 0 h 13"/>
                <a:gd name="T6" fmla="*/ 11257 w 22"/>
                <a:gd name="T7" fmla="*/ 0 h 13"/>
                <a:gd name="T8" fmla="*/ 11257 w 22"/>
                <a:gd name="T9" fmla="*/ 3786 h 13"/>
                <a:gd name="T10" fmla="*/ 0 w 22"/>
                <a:gd name="T11" fmla="*/ 26499 h 13"/>
                <a:gd name="T12" fmla="*/ 0 w 22"/>
                <a:gd name="T13" fmla="*/ 49213 h 13"/>
                <a:gd name="T14" fmla="*/ 41275 w 22"/>
                <a:gd name="T15" fmla="*/ 49213 h 13"/>
                <a:gd name="T16" fmla="*/ 52532 w 22"/>
                <a:gd name="T17" fmla="*/ 49213 h 13"/>
                <a:gd name="T18" fmla="*/ 56284 w 22"/>
                <a:gd name="T19" fmla="*/ 49213 h 13"/>
                <a:gd name="T20" fmla="*/ 82550 w 22"/>
                <a:gd name="T21" fmla="*/ 26499 h 13"/>
                <a:gd name="T22" fmla="*/ 56284 w 22"/>
                <a:gd name="T23" fmla="*/ 0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13"/>
                <a:gd name="T38" fmla="*/ 22 w 22"/>
                <a:gd name="T39" fmla="*/ 13 h 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304"/>
            <p:cNvSpPr>
              <a:spLocks noChangeArrowheads="1"/>
            </p:cNvSpPr>
            <p:nvPr/>
          </p:nvSpPr>
          <p:spPr bwMode="auto">
            <a:xfrm>
              <a:off x="263525" y="307975"/>
              <a:ext cx="82550" cy="49213"/>
            </a:xfrm>
            <a:custGeom>
              <a:avLst/>
              <a:gdLst>
                <a:gd name="T0" fmla="*/ 41275 w 22"/>
                <a:gd name="T1" fmla="*/ 0 h 13"/>
                <a:gd name="T2" fmla="*/ 33770 w 22"/>
                <a:gd name="T3" fmla="*/ 0 h 13"/>
                <a:gd name="T4" fmla="*/ 26266 w 22"/>
                <a:gd name="T5" fmla="*/ 0 h 13"/>
                <a:gd name="T6" fmla="*/ 0 w 22"/>
                <a:gd name="T7" fmla="*/ 26499 h 13"/>
                <a:gd name="T8" fmla="*/ 26266 w 22"/>
                <a:gd name="T9" fmla="*/ 49213 h 13"/>
                <a:gd name="T10" fmla="*/ 33770 w 22"/>
                <a:gd name="T11" fmla="*/ 49213 h 13"/>
                <a:gd name="T12" fmla="*/ 41275 w 22"/>
                <a:gd name="T13" fmla="*/ 49213 h 13"/>
                <a:gd name="T14" fmla="*/ 82550 w 22"/>
                <a:gd name="T15" fmla="*/ 49213 h 13"/>
                <a:gd name="T16" fmla="*/ 82550 w 22"/>
                <a:gd name="T17" fmla="*/ 26499 h 13"/>
                <a:gd name="T18" fmla="*/ 71293 w 22"/>
                <a:gd name="T19" fmla="*/ 3786 h 13"/>
                <a:gd name="T20" fmla="*/ 71293 w 22"/>
                <a:gd name="T21" fmla="*/ 0 h 13"/>
                <a:gd name="T22" fmla="*/ 41275 w 22"/>
                <a:gd name="T23" fmla="*/ 0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13"/>
                <a:gd name="T38" fmla="*/ 22 w 22"/>
                <a:gd name="T39" fmla="*/ 13 h 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305"/>
            <p:cNvSpPr>
              <a:spLocks noChangeArrowheads="1"/>
            </p:cNvSpPr>
            <p:nvPr/>
          </p:nvSpPr>
          <p:spPr bwMode="auto">
            <a:xfrm>
              <a:off x="263525" y="360363"/>
              <a:ext cx="198438" cy="49213"/>
            </a:xfrm>
            <a:custGeom>
              <a:avLst/>
              <a:gdLst>
                <a:gd name="T0" fmla="*/ 172229 w 53"/>
                <a:gd name="T1" fmla="*/ 0 h 13"/>
                <a:gd name="T2" fmla="*/ 164741 w 53"/>
                <a:gd name="T3" fmla="*/ 0 h 13"/>
                <a:gd name="T4" fmla="*/ 153509 w 53"/>
                <a:gd name="T5" fmla="*/ 0 h 13"/>
                <a:gd name="T6" fmla="*/ 116068 w 53"/>
                <a:gd name="T7" fmla="*/ 0 h 13"/>
                <a:gd name="T8" fmla="*/ 116068 w 53"/>
                <a:gd name="T9" fmla="*/ 7571 h 13"/>
                <a:gd name="T10" fmla="*/ 101091 w 53"/>
                <a:gd name="T11" fmla="*/ 26499 h 13"/>
                <a:gd name="T12" fmla="*/ 82370 w 53"/>
                <a:gd name="T13" fmla="*/ 7571 h 13"/>
                <a:gd name="T14" fmla="*/ 82370 w 53"/>
                <a:gd name="T15" fmla="*/ 0 h 13"/>
                <a:gd name="T16" fmla="*/ 44929 w 53"/>
                <a:gd name="T17" fmla="*/ 0 h 13"/>
                <a:gd name="T18" fmla="*/ 29953 w 53"/>
                <a:gd name="T19" fmla="*/ 0 h 13"/>
                <a:gd name="T20" fmla="*/ 26209 w 53"/>
                <a:gd name="T21" fmla="*/ 0 h 13"/>
                <a:gd name="T22" fmla="*/ 0 w 53"/>
                <a:gd name="T23" fmla="*/ 26499 h 13"/>
                <a:gd name="T24" fmla="*/ 26209 w 53"/>
                <a:gd name="T25" fmla="*/ 49213 h 13"/>
                <a:gd name="T26" fmla="*/ 172229 w 53"/>
                <a:gd name="T27" fmla="*/ 49213 h 13"/>
                <a:gd name="T28" fmla="*/ 198438 w 53"/>
                <a:gd name="T29" fmla="*/ 26499 h 13"/>
                <a:gd name="T30" fmla="*/ 172229 w 53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13"/>
                <a:gd name="T50" fmla="*/ 53 w 53"/>
                <a:gd name="T51" fmla="*/ 13 h 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8" name="组合 24"/>
          <p:cNvGrpSpPr>
            <a:grpSpLocks/>
          </p:cNvGrpSpPr>
          <p:nvPr/>
        </p:nvGrpSpPr>
        <p:grpSpPr bwMode="auto">
          <a:xfrm>
            <a:off x="4373563" y="4405313"/>
            <a:ext cx="568325" cy="539750"/>
            <a:chOff x="0" y="0"/>
            <a:chExt cx="387351" cy="368301"/>
          </a:xfrm>
        </p:grpSpPr>
        <p:sp>
          <p:nvSpPr>
            <p:cNvPr id="8219" name="Freeform 287"/>
            <p:cNvSpPr>
              <a:spLocks noChangeArrowheads="1"/>
            </p:cNvSpPr>
            <p:nvPr/>
          </p:nvSpPr>
          <p:spPr bwMode="auto">
            <a:xfrm>
              <a:off x="0" y="101600"/>
              <a:ext cx="131763" cy="228600"/>
            </a:xfrm>
            <a:custGeom>
              <a:avLst/>
              <a:gdLst>
                <a:gd name="T0" fmla="*/ 112940 w 35"/>
                <a:gd name="T1" fmla="*/ 63708 h 61"/>
                <a:gd name="T2" fmla="*/ 131763 w 35"/>
                <a:gd name="T3" fmla="*/ 0 h 61"/>
                <a:gd name="T4" fmla="*/ 127998 w 35"/>
                <a:gd name="T5" fmla="*/ 0 h 61"/>
                <a:gd name="T6" fmla="*/ 63999 w 35"/>
                <a:gd name="T7" fmla="*/ 0 h 61"/>
                <a:gd name="T8" fmla="*/ 41411 w 35"/>
                <a:gd name="T9" fmla="*/ 14990 h 61"/>
                <a:gd name="T10" fmla="*/ 22588 w 35"/>
                <a:gd name="T11" fmla="*/ 29980 h 61"/>
                <a:gd name="T12" fmla="*/ 22588 w 35"/>
                <a:gd name="T13" fmla="*/ 29980 h 61"/>
                <a:gd name="T14" fmla="*/ 3765 w 35"/>
                <a:gd name="T15" fmla="*/ 52466 h 61"/>
                <a:gd name="T16" fmla="*/ 15059 w 35"/>
                <a:gd name="T17" fmla="*/ 228600 h 61"/>
                <a:gd name="T18" fmla="*/ 71528 w 35"/>
                <a:gd name="T19" fmla="*/ 89941 h 61"/>
                <a:gd name="T20" fmla="*/ 112940 w 35"/>
                <a:gd name="T21" fmla="*/ 63708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61"/>
                <a:gd name="T35" fmla="*/ 35 w 35"/>
                <a:gd name="T36" fmla="*/ 61 h 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61">
                  <a:moveTo>
                    <a:pt x="30" y="1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2"/>
                    <a:pt x="11" y="4"/>
                  </a:cubicBezTo>
                  <a:cubicBezTo>
                    <a:pt x="12" y="6"/>
                    <a:pt x="9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1" y="1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0"/>
                    <a:pt x="25" y="17"/>
                    <a:pt x="3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288"/>
            <p:cNvSpPr>
              <a:spLocks noChangeArrowheads="1"/>
            </p:cNvSpPr>
            <p:nvPr/>
          </p:nvSpPr>
          <p:spPr bwMode="auto">
            <a:xfrm>
              <a:off x="19050" y="176213"/>
              <a:ext cx="368300" cy="192088"/>
            </a:xfrm>
            <a:custGeom>
              <a:avLst/>
              <a:gdLst>
                <a:gd name="T0" fmla="*/ 353267 w 98"/>
                <a:gd name="T1" fmla="*/ 0 h 51"/>
                <a:gd name="T2" fmla="*/ 93954 w 98"/>
                <a:gd name="T3" fmla="*/ 0 h 51"/>
                <a:gd name="T4" fmla="*/ 67647 w 98"/>
                <a:gd name="T5" fmla="*/ 22599 h 51"/>
                <a:gd name="T6" fmla="*/ 7516 w 98"/>
                <a:gd name="T7" fmla="*/ 173256 h 51"/>
                <a:gd name="T8" fmla="*/ 18791 w 98"/>
                <a:gd name="T9" fmla="*/ 192088 h 51"/>
                <a:gd name="T10" fmla="*/ 274346 w 98"/>
                <a:gd name="T11" fmla="*/ 192088 h 51"/>
                <a:gd name="T12" fmla="*/ 304411 w 98"/>
                <a:gd name="T13" fmla="*/ 173256 h 51"/>
                <a:gd name="T14" fmla="*/ 364542 w 98"/>
                <a:gd name="T15" fmla="*/ 18832 h 51"/>
                <a:gd name="T16" fmla="*/ 353267 w 98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"/>
                <a:gd name="T28" fmla="*/ 0 h 51"/>
                <a:gd name="T29" fmla="*/ 98 w 98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" h="51">
                  <a:moveTo>
                    <a:pt x="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6" y="51"/>
                    <a:pt x="80" y="49"/>
                    <a:pt x="81" y="4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3"/>
                    <a:pt x="97" y="0"/>
                    <a:pt x="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289"/>
            <p:cNvSpPr>
              <a:spLocks noChangeArrowheads="1"/>
            </p:cNvSpPr>
            <p:nvPr/>
          </p:nvSpPr>
          <p:spPr bwMode="auto">
            <a:xfrm>
              <a:off x="128588" y="0"/>
              <a:ext cx="258763" cy="161925"/>
            </a:xfrm>
            <a:custGeom>
              <a:avLst/>
              <a:gdLst>
                <a:gd name="T0" fmla="*/ 22501 w 69"/>
                <a:gd name="T1" fmla="*/ 161925 h 43"/>
                <a:gd name="T2" fmla="*/ 56253 w 69"/>
                <a:gd name="T3" fmla="*/ 41423 h 43"/>
                <a:gd name="T4" fmla="*/ 82504 w 69"/>
                <a:gd name="T5" fmla="*/ 22594 h 43"/>
                <a:gd name="T6" fmla="*/ 168758 w 69"/>
                <a:gd name="T7" fmla="*/ 22594 h 43"/>
                <a:gd name="T8" fmla="*/ 180009 w 69"/>
                <a:gd name="T9" fmla="*/ 37657 h 43"/>
                <a:gd name="T10" fmla="*/ 168758 w 69"/>
                <a:gd name="T11" fmla="*/ 75314 h 43"/>
                <a:gd name="T12" fmla="*/ 183759 w 69"/>
                <a:gd name="T13" fmla="*/ 97908 h 43"/>
                <a:gd name="T14" fmla="*/ 221261 w 69"/>
                <a:gd name="T15" fmla="*/ 97908 h 43"/>
                <a:gd name="T16" fmla="*/ 232512 w 69"/>
                <a:gd name="T17" fmla="*/ 112971 h 43"/>
                <a:gd name="T18" fmla="*/ 217511 w 69"/>
                <a:gd name="T19" fmla="*/ 161925 h 43"/>
                <a:gd name="T20" fmla="*/ 240012 w 69"/>
                <a:gd name="T21" fmla="*/ 161925 h 43"/>
                <a:gd name="T22" fmla="*/ 255013 w 69"/>
                <a:gd name="T23" fmla="*/ 112971 h 43"/>
                <a:gd name="T24" fmla="*/ 247512 w 69"/>
                <a:gd name="T25" fmla="*/ 71548 h 43"/>
                <a:gd name="T26" fmla="*/ 202510 w 69"/>
                <a:gd name="T27" fmla="*/ 11297 h 43"/>
                <a:gd name="T28" fmla="*/ 180009 w 69"/>
                <a:gd name="T29" fmla="*/ 0 h 43"/>
                <a:gd name="T30" fmla="*/ 71254 w 69"/>
                <a:gd name="T31" fmla="*/ 0 h 43"/>
                <a:gd name="T32" fmla="*/ 41252 w 69"/>
                <a:gd name="T33" fmla="*/ 22594 h 43"/>
                <a:gd name="T34" fmla="*/ 0 w 69"/>
                <a:gd name="T35" fmla="*/ 161925 h 43"/>
                <a:gd name="T36" fmla="*/ 22501 w 69"/>
                <a:gd name="T37" fmla="*/ 16192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43"/>
                <a:gd name="T59" fmla="*/ 69 w 69"/>
                <a:gd name="T60" fmla="*/ 43 h 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43">
                  <a:moveTo>
                    <a:pt x="6" y="43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8"/>
                    <a:pt x="19" y="6"/>
                    <a:pt x="2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8" y="7"/>
                    <a:pt x="48" y="1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3"/>
                    <a:pt x="46" y="26"/>
                    <a:pt x="4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1" y="26"/>
                    <a:pt x="63" y="28"/>
                    <a:pt x="62" y="30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27"/>
                    <a:pt x="68" y="22"/>
                    <a:pt x="66" y="1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1"/>
                    <a:pt x="50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2" y="3"/>
                    <a:pt x="11" y="6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6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290"/>
            <p:cNvSpPr>
              <a:spLocks noChangeArrowheads="1"/>
            </p:cNvSpPr>
            <p:nvPr/>
          </p:nvSpPr>
          <p:spPr bwMode="auto">
            <a:xfrm>
              <a:off x="200025" y="74613"/>
              <a:ext cx="82550" cy="22225"/>
            </a:xfrm>
            <a:custGeom>
              <a:avLst/>
              <a:gdLst>
                <a:gd name="T0" fmla="*/ 71293 w 22"/>
                <a:gd name="T1" fmla="*/ 22225 h 6"/>
                <a:gd name="T2" fmla="*/ 78798 w 22"/>
                <a:gd name="T3" fmla="*/ 11113 h 6"/>
                <a:gd name="T4" fmla="*/ 78798 w 22"/>
                <a:gd name="T5" fmla="*/ 0 h 6"/>
                <a:gd name="T6" fmla="*/ 7505 w 22"/>
                <a:gd name="T7" fmla="*/ 0 h 6"/>
                <a:gd name="T8" fmla="*/ 0 w 22"/>
                <a:gd name="T9" fmla="*/ 11113 h 6"/>
                <a:gd name="T10" fmla="*/ 3752 w 22"/>
                <a:gd name="T11" fmla="*/ 22225 h 6"/>
                <a:gd name="T12" fmla="*/ 71293 w 22"/>
                <a:gd name="T13" fmla="*/ 2222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6"/>
                <a:gd name="T23" fmla="*/ 22 w 22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6">
                  <a:moveTo>
                    <a:pt x="19" y="6"/>
                  </a:moveTo>
                  <a:cubicBezTo>
                    <a:pt x="20" y="6"/>
                    <a:pt x="21" y="5"/>
                    <a:pt x="21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291"/>
            <p:cNvSpPr>
              <a:spLocks noChangeArrowheads="1"/>
            </p:cNvSpPr>
            <p:nvPr/>
          </p:nvSpPr>
          <p:spPr bwMode="auto">
            <a:xfrm>
              <a:off x="180975" y="131763"/>
              <a:ext cx="146050" cy="22225"/>
            </a:xfrm>
            <a:custGeom>
              <a:avLst/>
              <a:gdLst>
                <a:gd name="T0" fmla="*/ 3745 w 39"/>
                <a:gd name="T1" fmla="*/ 11113 h 6"/>
                <a:gd name="T2" fmla="*/ 7490 w 39"/>
                <a:gd name="T3" fmla="*/ 22225 h 6"/>
                <a:gd name="T4" fmla="*/ 131071 w 39"/>
                <a:gd name="T5" fmla="*/ 22225 h 6"/>
                <a:gd name="T6" fmla="*/ 142305 w 39"/>
                <a:gd name="T7" fmla="*/ 11113 h 6"/>
                <a:gd name="T8" fmla="*/ 138560 w 39"/>
                <a:gd name="T9" fmla="*/ 0 h 6"/>
                <a:gd name="T10" fmla="*/ 14979 w 39"/>
                <a:gd name="T11" fmla="*/ 0 h 6"/>
                <a:gd name="T12" fmla="*/ 3745 w 39"/>
                <a:gd name="T13" fmla="*/ 1111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6"/>
                <a:gd name="T23" fmla="*/ 39 w 3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6">
                  <a:moveTo>
                    <a:pt x="1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8" y="5"/>
                    <a:pt x="38" y="3"/>
                  </a:cubicBezTo>
                  <a:cubicBezTo>
                    <a:pt x="39" y="2"/>
                    <a:pt x="38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9" name="组合 30"/>
          <p:cNvGrpSpPr>
            <a:grpSpLocks/>
          </p:cNvGrpSpPr>
          <p:nvPr/>
        </p:nvGrpSpPr>
        <p:grpSpPr bwMode="auto">
          <a:xfrm>
            <a:off x="5351463" y="3559175"/>
            <a:ext cx="617537" cy="539750"/>
            <a:chOff x="0" y="0"/>
            <a:chExt cx="442913" cy="387350"/>
          </a:xfrm>
        </p:grpSpPr>
        <p:sp>
          <p:nvSpPr>
            <p:cNvPr id="8217" name="Freeform 433"/>
            <p:cNvSpPr>
              <a:spLocks noChangeArrowheads="1"/>
            </p:cNvSpPr>
            <p:nvPr/>
          </p:nvSpPr>
          <p:spPr bwMode="auto">
            <a:xfrm>
              <a:off x="119062" y="120650"/>
              <a:ext cx="200025" cy="201613"/>
            </a:xfrm>
            <a:custGeom>
              <a:avLst/>
              <a:gdLst>
                <a:gd name="T0" fmla="*/ 37741 w 53"/>
                <a:gd name="T1" fmla="*/ 37336 h 54"/>
                <a:gd name="T2" fmla="*/ 37741 w 53"/>
                <a:gd name="T3" fmla="*/ 164277 h 54"/>
                <a:gd name="T4" fmla="*/ 166058 w 53"/>
                <a:gd name="T5" fmla="*/ 164277 h 54"/>
                <a:gd name="T6" fmla="*/ 166058 w 53"/>
                <a:gd name="T7" fmla="*/ 37336 h 54"/>
                <a:gd name="T8" fmla="*/ 37741 w 53"/>
                <a:gd name="T9" fmla="*/ 3733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10" y="10"/>
                  </a:moveTo>
                  <a:cubicBezTo>
                    <a:pt x="0" y="19"/>
                    <a:pt x="0" y="35"/>
                    <a:pt x="10" y="44"/>
                  </a:cubicBezTo>
                  <a:cubicBezTo>
                    <a:pt x="19" y="54"/>
                    <a:pt x="34" y="54"/>
                    <a:pt x="44" y="44"/>
                  </a:cubicBezTo>
                  <a:cubicBezTo>
                    <a:pt x="53" y="35"/>
                    <a:pt x="53" y="19"/>
                    <a:pt x="44" y="10"/>
                  </a:cubicBezTo>
                  <a:cubicBezTo>
                    <a:pt x="34" y="0"/>
                    <a:pt x="19" y="0"/>
                    <a:pt x="10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434"/>
            <p:cNvSpPr>
              <a:spLocks noEditPoints="1" noChangeArrowheads="1"/>
            </p:cNvSpPr>
            <p:nvPr/>
          </p:nvSpPr>
          <p:spPr bwMode="auto">
            <a:xfrm>
              <a:off x="0" y="0"/>
              <a:ext cx="442913" cy="387350"/>
            </a:xfrm>
            <a:custGeom>
              <a:avLst/>
              <a:gdLst>
                <a:gd name="T0" fmla="*/ 390364 w 118"/>
                <a:gd name="T1" fmla="*/ 60171 h 103"/>
                <a:gd name="T2" fmla="*/ 330308 w 118"/>
                <a:gd name="T3" fmla="*/ 52650 h 103"/>
                <a:gd name="T4" fmla="*/ 311541 w 118"/>
                <a:gd name="T5" fmla="*/ 30085 h 103"/>
                <a:gd name="T6" fmla="*/ 262745 w 118"/>
                <a:gd name="T7" fmla="*/ 0 h 103"/>
                <a:gd name="T8" fmla="*/ 221457 w 118"/>
                <a:gd name="T9" fmla="*/ 0 h 103"/>
                <a:gd name="T10" fmla="*/ 180168 w 118"/>
                <a:gd name="T11" fmla="*/ 0 h 103"/>
                <a:gd name="T12" fmla="*/ 131373 w 118"/>
                <a:gd name="T13" fmla="*/ 30085 h 103"/>
                <a:gd name="T14" fmla="*/ 108852 w 118"/>
                <a:gd name="T15" fmla="*/ 52650 h 103"/>
                <a:gd name="T16" fmla="*/ 52549 w 118"/>
                <a:gd name="T17" fmla="*/ 60171 h 103"/>
                <a:gd name="T18" fmla="*/ 0 w 118"/>
                <a:gd name="T19" fmla="*/ 116581 h 103"/>
                <a:gd name="T20" fmla="*/ 0 w 118"/>
                <a:gd name="T21" fmla="*/ 334700 h 103"/>
                <a:gd name="T22" fmla="*/ 52549 w 118"/>
                <a:gd name="T23" fmla="*/ 387350 h 103"/>
                <a:gd name="T24" fmla="*/ 221457 w 118"/>
                <a:gd name="T25" fmla="*/ 387350 h 103"/>
                <a:gd name="T26" fmla="*/ 390364 w 118"/>
                <a:gd name="T27" fmla="*/ 387350 h 103"/>
                <a:gd name="T28" fmla="*/ 442913 w 118"/>
                <a:gd name="T29" fmla="*/ 334700 h 103"/>
                <a:gd name="T30" fmla="*/ 442913 w 118"/>
                <a:gd name="T31" fmla="*/ 116581 h 103"/>
                <a:gd name="T32" fmla="*/ 390364 w 118"/>
                <a:gd name="T33" fmla="*/ 60171 h 103"/>
                <a:gd name="T34" fmla="*/ 217703 w 118"/>
                <a:gd name="T35" fmla="*/ 15043 h 103"/>
                <a:gd name="T36" fmla="*/ 243978 w 118"/>
                <a:gd name="T37" fmla="*/ 41367 h 103"/>
                <a:gd name="T38" fmla="*/ 217703 w 118"/>
                <a:gd name="T39" fmla="*/ 63932 h 103"/>
                <a:gd name="T40" fmla="*/ 195182 w 118"/>
                <a:gd name="T41" fmla="*/ 41367 h 103"/>
                <a:gd name="T42" fmla="*/ 217703 w 118"/>
                <a:gd name="T43" fmla="*/ 15043 h 103"/>
                <a:gd name="T44" fmla="*/ 319048 w 118"/>
                <a:gd name="T45" fmla="*/ 319658 h 103"/>
                <a:gd name="T46" fmla="*/ 123866 w 118"/>
                <a:gd name="T47" fmla="*/ 319658 h 103"/>
                <a:gd name="T48" fmla="*/ 123866 w 118"/>
                <a:gd name="T49" fmla="*/ 124102 h 103"/>
                <a:gd name="T50" fmla="*/ 319048 w 118"/>
                <a:gd name="T51" fmla="*/ 124102 h 103"/>
                <a:gd name="T52" fmla="*/ 319048 w 118"/>
                <a:gd name="T53" fmla="*/ 319658 h 10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8"/>
                <a:gd name="T82" fmla="*/ 0 h 103"/>
                <a:gd name="T83" fmla="*/ 118 w 118"/>
                <a:gd name="T84" fmla="*/ 103 h 10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8" h="103">
                  <a:moveTo>
                    <a:pt x="104" y="16"/>
                  </a:moveTo>
                  <a:cubicBezTo>
                    <a:pt x="104" y="16"/>
                    <a:pt x="94" y="17"/>
                    <a:pt x="88" y="14"/>
                  </a:cubicBezTo>
                  <a:cubicBezTo>
                    <a:pt x="84" y="13"/>
                    <a:pt x="83" y="9"/>
                    <a:pt x="83" y="8"/>
                  </a:cubicBezTo>
                  <a:cubicBezTo>
                    <a:pt x="80" y="3"/>
                    <a:pt x="76" y="0"/>
                    <a:pt x="7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3"/>
                    <a:pt x="35" y="8"/>
                  </a:cubicBezTo>
                  <a:cubicBezTo>
                    <a:pt x="35" y="9"/>
                    <a:pt x="34" y="13"/>
                    <a:pt x="29" y="14"/>
                  </a:cubicBezTo>
                  <a:cubicBezTo>
                    <a:pt x="24" y="17"/>
                    <a:pt x="14" y="16"/>
                    <a:pt x="14" y="16"/>
                  </a:cubicBezTo>
                  <a:cubicBezTo>
                    <a:pt x="6" y="17"/>
                    <a:pt x="0" y="24"/>
                    <a:pt x="0" y="3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3"/>
                    <a:pt x="14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1" y="103"/>
                    <a:pt x="118" y="97"/>
                    <a:pt x="118" y="89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8" y="24"/>
                    <a:pt x="111" y="17"/>
                    <a:pt x="104" y="16"/>
                  </a:cubicBezTo>
                  <a:close/>
                  <a:moveTo>
                    <a:pt x="58" y="4"/>
                  </a:moveTo>
                  <a:cubicBezTo>
                    <a:pt x="62" y="4"/>
                    <a:pt x="65" y="7"/>
                    <a:pt x="65" y="11"/>
                  </a:cubicBezTo>
                  <a:cubicBezTo>
                    <a:pt x="65" y="14"/>
                    <a:pt x="62" y="17"/>
                    <a:pt x="58" y="17"/>
                  </a:cubicBezTo>
                  <a:cubicBezTo>
                    <a:pt x="55" y="17"/>
                    <a:pt x="52" y="14"/>
                    <a:pt x="52" y="11"/>
                  </a:cubicBezTo>
                  <a:cubicBezTo>
                    <a:pt x="52" y="7"/>
                    <a:pt x="55" y="4"/>
                    <a:pt x="58" y="4"/>
                  </a:cubicBezTo>
                  <a:close/>
                  <a:moveTo>
                    <a:pt x="85" y="85"/>
                  </a:moveTo>
                  <a:cubicBezTo>
                    <a:pt x="71" y="100"/>
                    <a:pt x="47" y="100"/>
                    <a:pt x="33" y="85"/>
                  </a:cubicBezTo>
                  <a:cubicBezTo>
                    <a:pt x="18" y="71"/>
                    <a:pt x="18" y="47"/>
                    <a:pt x="33" y="33"/>
                  </a:cubicBezTo>
                  <a:cubicBezTo>
                    <a:pt x="47" y="18"/>
                    <a:pt x="71" y="18"/>
                    <a:pt x="85" y="33"/>
                  </a:cubicBezTo>
                  <a:cubicBezTo>
                    <a:pt x="100" y="47"/>
                    <a:pt x="100" y="71"/>
                    <a:pt x="85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0" name="组合 33"/>
          <p:cNvGrpSpPr>
            <a:grpSpLocks/>
          </p:cNvGrpSpPr>
          <p:nvPr/>
        </p:nvGrpSpPr>
        <p:grpSpPr bwMode="auto">
          <a:xfrm>
            <a:off x="6418263" y="4405313"/>
            <a:ext cx="549275" cy="539750"/>
            <a:chOff x="0" y="0"/>
            <a:chExt cx="352425" cy="346075"/>
          </a:xfrm>
        </p:grpSpPr>
        <p:sp>
          <p:nvSpPr>
            <p:cNvPr id="8213" name="Freeform 404"/>
            <p:cNvSpPr>
              <a:spLocks noChangeArrowheads="1"/>
            </p:cNvSpPr>
            <p:nvPr/>
          </p:nvSpPr>
          <p:spPr bwMode="auto">
            <a:xfrm>
              <a:off x="33338" y="277812"/>
              <a:ext cx="285750" cy="7938"/>
            </a:xfrm>
            <a:custGeom>
              <a:avLst/>
              <a:gdLst>
                <a:gd name="T0" fmla="*/ 3760 w 76"/>
                <a:gd name="T1" fmla="*/ 7938 h 2"/>
                <a:gd name="T2" fmla="*/ 281990 w 76"/>
                <a:gd name="T3" fmla="*/ 7938 h 2"/>
                <a:gd name="T4" fmla="*/ 285750 w 76"/>
                <a:gd name="T5" fmla="*/ 3969 h 2"/>
                <a:gd name="T6" fmla="*/ 281990 w 76"/>
                <a:gd name="T7" fmla="*/ 0 h 2"/>
                <a:gd name="T8" fmla="*/ 3760 w 76"/>
                <a:gd name="T9" fmla="*/ 0 h 2"/>
                <a:gd name="T10" fmla="*/ 0 w 76"/>
                <a:gd name="T11" fmla="*/ 3969 h 2"/>
                <a:gd name="T12" fmla="*/ 3760 w 76"/>
                <a:gd name="T13" fmla="*/ 7938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2"/>
                <a:gd name="T23" fmla="*/ 76 w 76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405"/>
            <p:cNvSpPr>
              <a:spLocks noChangeArrowheads="1"/>
            </p:cNvSpPr>
            <p:nvPr/>
          </p:nvSpPr>
          <p:spPr bwMode="auto">
            <a:xfrm>
              <a:off x="30163" y="288925"/>
              <a:ext cx="292100" cy="7938"/>
            </a:xfrm>
            <a:custGeom>
              <a:avLst/>
              <a:gdLst>
                <a:gd name="T0" fmla="*/ 7490 w 78"/>
                <a:gd name="T1" fmla="*/ 7938 h 2"/>
                <a:gd name="T2" fmla="*/ 288355 w 78"/>
                <a:gd name="T3" fmla="*/ 7938 h 2"/>
                <a:gd name="T4" fmla="*/ 292100 w 78"/>
                <a:gd name="T5" fmla="*/ 3969 h 2"/>
                <a:gd name="T6" fmla="*/ 288355 w 78"/>
                <a:gd name="T7" fmla="*/ 0 h 2"/>
                <a:gd name="T8" fmla="*/ 7490 w 78"/>
                <a:gd name="T9" fmla="*/ 0 h 2"/>
                <a:gd name="T10" fmla="*/ 0 w 78"/>
                <a:gd name="T11" fmla="*/ 3969 h 2"/>
                <a:gd name="T12" fmla="*/ 7490 w 78"/>
                <a:gd name="T13" fmla="*/ 7938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2"/>
                <a:gd name="T23" fmla="*/ 78 w 78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Freeform 407"/>
            <p:cNvSpPr>
              <a:spLocks noChangeArrowheads="1"/>
            </p:cNvSpPr>
            <p:nvPr/>
          </p:nvSpPr>
          <p:spPr bwMode="auto">
            <a:xfrm>
              <a:off x="30163" y="300037"/>
              <a:ext cx="296863" cy="7938"/>
            </a:xfrm>
            <a:custGeom>
              <a:avLst/>
              <a:gdLst>
                <a:gd name="T0" fmla="*/ 293105 w 79"/>
                <a:gd name="T1" fmla="*/ 0 h 2"/>
                <a:gd name="T2" fmla="*/ 3758 w 79"/>
                <a:gd name="T3" fmla="*/ 0 h 2"/>
                <a:gd name="T4" fmla="*/ 0 w 79"/>
                <a:gd name="T5" fmla="*/ 3969 h 2"/>
                <a:gd name="T6" fmla="*/ 3758 w 79"/>
                <a:gd name="T7" fmla="*/ 7938 h 2"/>
                <a:gd name="T8" fmla="*/ 293105 w 79"/>
                <a:gd name="T9" fmla="*/ 7938 h 2"/>
                <a:gd name="T10" fmla="*/ 296863 w 79"/>
                <a:gd name="T11" fmla="*/ 3969 h 2"/>
                <a:gd name="T12" fmla="*/ 293105 w 79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2"/>
                <a:gd name="T23" fmla="*/ 79 w 79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Freeform 408"/>
            <p:cNvSpPr>
              <a:spLocks noEditPoints="1" noChangeArrowheads="1"/>
            </p:cNvSpPr>
            <p:nvPr/>
          </p:nvSpPr>
          <p:spPr bwMode="auto">
            <a:xfrm>
              <a:off x="0" y="0"/>
              <a:ext cx="352425" cy="346075"/>
            </a:xfrm>
            <a:custGeom>
              <a:avLst/>
              <a:gdLst>
                <a:gd name="T0" fmla="*/ 296187 w 94"/>
                <a:gd name="T1" fmla="*/ 263318 h 92"/>
                <a:gd name="T2" fmla="*/ 292438 w 94"/>
                <a:gd name="T3" fmla="*/ 259556 h 92"/>
                <a:gd name="T4" fmla="*/ 296187 w 94"/>
                <a:gd name="T5" fmla="*/ 252033 h 92"/>
                <a:gd name="T6" fmla="*/ 341177 w 94"/>
                <a:gd name="T7" fmla="*/ 218178 h 92"/>
                <a:gd name="T8" fmla="*/ 299936 w 94"/>
                <a:gd name="T9" fmla="*/ 0 h 92"/>
                <a:gd name="T10" fmla="*/ 18746 w 94"/>
                <a:gd name="T11" fmla="*/ 30093 h 92"/>
                <a:gd name="T12" fmla="*/ 37492 w 94"/>
                <a:gd name="T13" fmla="*/ 252033 h 92"/>
                <a:gd name="T14" fmla="*/ 59987 w 94"/>
                <a:gd name="T15" fmla="*/ 252033 h 92"/>
                <a:gd name="T16" fmla="*/ 63736 w 94"/>
                <a:gd name="T17" fmla="*/ 259556 h 92"/>
                <a:gd name="T18" fmla="*/ 59987 w 94"/>
                <a:gd name="T19" fmla="*/ 263318 h 92"/>
                <a:gd name="T20" fmla="*/ 0 w 94"/>
                <a:gd name="T21" fmla="*/ 319743 h 92"/>
                <a:gd name="T22" fmla="*/ 318682 w 94"/>
                <a:gd name="T23" fmla="*/ 346075 h 92"/>
                <a:gd name="T24" fmla="*/ 318682 w 94"/>
                <a:gd name="T25" fmla="*/ 263318 h 92"/>
                <a:gd name="T26" fmla="*/ 26244 w 94"/>
                <a:gd name="T27" fmla="*/ 206893 h 92"/>
                <a:gd name="T28" fmla="*/ 59987 w 94"/>
                <a:gd name="T29" fmla="*/ 15047 h 92"/>
                <a:gd name="T30" fmla="*/ 314933 w 94"/>
                <a:gd name="T31" fmla="*/ 37617 h 92"/>
                <a:gd name="T32" fmla="*/ 299936 w 94"/>
                <a:gd name="T33" fmla="*/ 233224 h 92"/>
                <a:gd name="T34" fmla="*/ 258695 w 94"/>
                <a:gd name="T35" fmla="*/ 259556 h 92"/>
                <a:gd name="T36" fmla="*/ 254946 w 94"/>
                <a:gd name="T37" fmla="*/ 263318 h 92"/>
                <a:gd name="T38" fmla="*/ 97479 w 94"/>
                <a:gd name="T39" fmla="*/ 263318 h 92"/>
                <a:gd name="T40" fmla="*/ 97479 w 94"/>
                <a:gd name="T41" fmla="*/ 252033 h 92"/>
                <a:gd name="T42" fmla="*/ 123724 w 94"/>
                <a:gd name="T43" fmla="*/ 252033 h 92"/>
                <a:gd name="T44" fmla="*/ 254946 w 94"/>
                <a:gd name="T45" fmla="*/ 252033 h 92"/>
                <a:gd name="T46" fmla="*/ 258695 w 94"/>
                <a:gd name="T47" fmla="*/ 255795 h 92"/>
                <a:gd name="T48" fmla="*/ 198708 w 94"/>
                <a:gd name="T49" fmla="*/ 334790 h 92"/>
                <a:gd name="T50" fmla="*/ 176213 w 94"/>
                <a:gd name="T51" fmla="*/ 338552 h 92"/>
                <a:gd name="T52" fmla="*/ 172463 w 94"/>
                <a:gd name="T53" fmla="*/ 342313 h 92"/>
                <a:gd name="T54" fmla="*/ 168714 w 94"/>
                <a:gd name="T55" fmla="*/ 334790 h 92"/>
                <a:gd name="T56" fmla="*/ 153717 w 94"/>
                <a:gd name="T57" fmla="*/ 327267 h 92"/>
                <a:gd name="T58" fmla="*/ 187460 w 94"/>
                <a:gd name="T59" fmla="*/ 315982 h 92"/>
                <a:gd name="T60" fmla="*/ 198708 w 94"/>
                <a:gd name="T61" fmla="*/ 334790 h 92"/>
                <a:gd name="T62" fmla="*/ 314933 w 94"/>
                <a:gd name="T63" fmla="*/ 312220 h 92"/>
                <a:gd name="T64" fmla="*/ 18746 w 94"/>
                <a:gd name="T65" fmla="*/ 297173 h 92"/>
                <a:gd name="T66" fmla="*/ 318682 w 94"/>
                <a:gd name="T67" fmla="*/ 274603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4"/>
                <a:gd name="T103" fmla="*/ 0 h 92"/>
                <a:gd name="T104" fmla="*/ 94 w 94"/>
                <a:gd name="T105" fmla="*/ 92 h 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1" name="Freeform 810"/>
          <p:cNvSpPr>
            <a:spLocks noEditPoints="1" noChangeArrowheads="1"/>
          </p:cNvSpPr>
          <p:nvPr/>
        </p:nvSpPr>
        <p:spPr bwMode="auto">
          <a:xfrm>
            <a:off x="7886700" y="3016250"/>
            <a:ext cx="652463" cy="487363"/>
          </a:xfrm>
          <a:custGeom>
            <a:avLst/>
            <a:gdLst>
              <a:gd name="T0" fmla="*/ 599966 w 174"/>
              <a:gd name="T1" fmla="*/ 363648 h 130"/>
              <a:gd name="T2" fmla="*/ 52497 w 174"/>
              <a:gd name="T3" fmla="*/ 363648 h 130"/>
              <a:gd name="T4" fmla="*/ 11249 w 174"/>
              <a:gd name="T5" fmla="*/ 442376 h 130"/>
              <a:gd name="T6" fmla="*/ 641214 w 174"/>
              <a:gd name="T7" fmla="*/ 442376 h 130"/>
              <a:gd name="T8" fmla="*/ 599966 w 174"/>
              <a:gd name="T9" fmla="*/ 363648 h 130"/>
              <a:gd name="T10" fmla="*/ 258735 w 174"/>
              <a:gd name="T11" fmla="*/ 423631 h 130"/>
              <a:gd name="T12" fmla="*/ 273734 w 174"/>
              <a:gd name="T13" fmla="*/ 393639 h 130"/>
              <a:gd name="T14" fmla="*/ 378729 w 174"/>
              <a:gd name="T15" fmla="*/ 393639 h 130"/>
              <a:gd name="T16" fmla="*/ 393728 w 174"/>
              <a:gd name="T17" fmla="*/ 423631 h 130"/>
              <a:gd name="T18" fmla="*/ 258735 w 174"/>
              <a:gd name="T19" fmla="*/ 423631 h 130"/>
              <a:gd name="T20" fmla="*/ 588717 w 174"/>
              <a:gd name="T21" fmla="*/ 344903 h 130"/>
              <a:gd name="T22" fmla="*/ 588717 w 174"/>
              <a:gd name="T23" fmla="*/ 344903 h 130"/>
              <a:gd name="T24" fmla="*/ 588717 w 174"/>
              <a:gd name="T25" fmla="*/ 341154 h 130"/>
              <a:gd name="T26" fmla="*/ 588717 w 174"/>
              <a:gd name="T27" fmla="*/ 14996 h 130"/>
              <a:gd name="T28" fmla="*/ 573717 w 174"/>
              <a:gd name="T29" fmla="*/ 0 h 130"/>
              <a:gd name="T30" fmla="*/ 78746 w 174"/>
              <a:gd name="T31" fmla="*/ 0 h 130"/>
              <a:gd name="T32" fmla="*/ 63746 w 174"/>
              <a:gd name="T33" fmla="*/ 14996 h 130"/>
              <a:gd name="T34" fmla="*/ 63746 w 174"/>
              <a:gd name="T35" fmla="*/ 341154 h 130"/>
              <a:gd name="T36" fmla="*/ 63746 w 174"/>
              <a:gd name="T37" fmla="*/ 344903 h 130"/>
              <a:gd name="T38" fmla="*/ 63746 w 174"/>
              <a:gd name="T39" fmla="*/ 344903 h 130"/>
              <a:gd name="T40" fmla="*/ 59997 w 174"/>
              <a:gd name="T41" fmla="*/ 344903 h 130"/>
              <a:gd name="T42" fmla="*/ 592466 w 174"/>
              <a:gd name="T43" fmla="*/ 344903 h 130"/>
              <a:gd name="T44" fmla="*/ 588717 w 174"/>
              <a:gd name="T45" fmla="*/ 344903 h 130"/>
              <a:gd name="T46" fmla="*/ 551219 w 174"/>
              <a:gd name="T47" fmla="*/ 318660 h 130"/>
              <a:gd name="T48" fmla="*/ 101244 w 174"/>
              <a:gd name="T49" fmla="*/ 318660 h 130"/>
              <a:gd name="T50" fmla="*/ 101244 w 174"/>
              <a:gd name="T51" fmla="*/ 37489 h 130"/>
              <a:gd name="T52" fmla="*/ 551219 w 174"/>
              <a:gd name="T53" fmla="*/ 37489 h 130"/>
              <a:gd name="T54" fmla="*/ 551219 w 174"/>
              <a:gd name="T55" fmla="*/ 318660 h 130"/>
              <a:gd name="T56" fmla="*/ 648713 w 174"/>
              <a:gd name="T57" fmla="*/ 461120 h 130"/>
              <a:gd name="T58" fmla="*/ 3750 w 174"/>
              <a:gd name="T59" fmla="*/ 461120 h 130"/>
              <a:gd name="T60" fmla="*/ 0 w 174"/>
              <a:gd name="T61" fmla="*/ 464869 h 130"/>
              <a:gd name="T62" fmla="*/ 14999 w 174"/>
              <a:gd name="T63" fmla="*/ 487363 h 130"/>
              <a:gd name="T64" fmla="*/ 637464 w 174"/>
              <a:gd name="T65" fmla="*/ 487363 h 130"/>
              <a:gd name="T66" fmla="*/ 652463 w 174"/>
              <a:gd name="T67" fmla="*/ 464869 h 130"/>
              <a:gd name="T68" fmla="*/ 648713 w 174"/>
              <a:gd name="T69" fmla="*/ 461120 h 1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4"/>
              <a:gd name="T106" fmla="*/ 0 h 130"/>
              <a:gd name="T107" fmla="*/ 174 w 174"/>
              <a:gd name="T108" fmla="*/ 130 h 13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矩形 39"/>
          <p:cNvSpPr>
            <a:spLocks noChangeArrowheads="1"/>
          </p:cNvSpPr>
          <p:nvPr/>
        </p:nvSpPr>
        <p:spPr bwMode="auto">
          <a:xfrm>
            <a:off x="9066213" y="2760663"/>
            <a:ext cx="24415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3"/>
          <p:cNvSpPr>
            <a:spLocks noChangeArrowheads="1"/>
          </p:cNvSpPr>
          <p:nvPr/>
        </p:nvSpPr>
        <p:spPr bwMode="auto">
          <a:xfrm>
            <a:off x="0" y="6364288"/>
            <a:ext cx="9828213" cy="74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9" name="任意多边形 6"/>
          <p:cNvSpPr>
            <a:spLocks noChangeArrowheads="1"/>
          </p:cNvSpPr>
          <p:nvPr/>
        </p:nvSpPr>
        <p:spPr bwMode="auto">
          <a:xfrm flipV="1">
            <a:off x="0" y="0"/>
            <a:ext cx="7010400" cy="1314450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0" name="矩形 8"/>
          <p:cNvSpPr>
            <a:spLocks noChangeArrowheads="1"/>
          </p:cNvSpPr>
          <p:nvPr/>
        </p:nvSpPr>
        <p:spPr bwMode="auto">
          <a:xfrm>
            <a:off x="2414588" y="3060700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就是在此添加标题内容文本</a:t>
            </a:r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1428750" y="32305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9222" name="文本框 10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文本框 14"/>
          <p:cNvSpPr>
            <a:spLocks noChangeArrowheads="1"/>
          </p:cNvSpPr>
          <p:nvPr/>
        </p:nvSpPr>
        <p:spPr bwMode="auto">
          <a:xfrm>
            <a:off x="10042525" y="6046788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rgbClr val="95C53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4000" b="1">
              <a:solidFill>
                <a:srgbClr val="95C53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1"/>
          <p:cNvSpPr>
            <a:spLocks noChangeArrowheads="1"/>
          </p:cNvSpPr>
          <p:nvPr/>
        </p:nvSpPr>
        <p:spPr bwMode="auto">
          <a:xfrm flipV="1">
            <a:off x="0" y="0"/>
            <a:ext cx="12192000" cy="1327150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任意多边形 2"/>
          <p:cNvSpPr>
            <a:spLocks noChangeArrowheads="1"/>
          </p:cNvSpPr>
          <p:nvPr/>
        </p:nvSpPr>
        <p:spPr bwMode="auto">
          <a:xfrm flipH="1">
            <a:off x="6096000" y="420688"/>
            <a:ext cx="6096000" cy="908050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4" name="文本框 3"/>
          <p:cNvSpPr>
            <a:spLocks noChangeArrowheads="1"/>
          </p:cNvSpPr>
          <p:nvPr/>
        </p:nvSpPr>
        <p:spPr bwMode="auto">
          <a:xfrm>
            <a:off x="596900" y="333375"/>
            <a:ext cx="400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HUANXIANG PPT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5" name="文本框 4"/>
          <p:cNvSpPr>
            <a:spLocks noChangeArrowheads="1"/>
          </p:cNvSpPr>
          <p:nvPr/>
        </p:nvSpPr>
        <p:spPr bwMode="auto">
          <a:xfrm>
            <a:off x="10699750" y="612775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矩形 5"/>
          <p:cNvSpPr>
            <a:spLocks noChangeArrowheads="1"/>
          </p:cNvSpPr>
          <p:nvPr/>
        </p:nvSpPr>
        <p:spPr bwMode="auto">
          <a:xfrm>
            <a:off x="768350" y="1901825"/>
            <a:ext cx="1190625" cy="16541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8000">
              <a:solidFill>
                <a:srgbClr val="FFFFFF"/>
              </a:solidFill>
            </a:endParaRP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768350" y="3917950"/>
            <a:ext cx="1190625" cy="16557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8000">
              <a:solidFill>
                <a:srgbClr val="FFFFFF"/>
              </a:solidFill>
            </a:endParaRPr>
          </a:p>
        </p:txBody>
      </p:sp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1958975" y="1901825"/>
            <a:ext cx="3905250" cy="16541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49" name="矩形 8"/>
          <p:cNvSpPr>
            <a:spLocks noChangeArrowheads="1"/>
          </p:cNvSpPr>
          <p:nvPr/>
        </p:nvSpPr>
        <p:spPr bwMode="auto">
          <a:xfrm>
            <a:off x="1958975" y="3917950"/>
            <a:ext cx="3905250" cy="165576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50" name="矩形 9"/>
          <p:cNvSpPr>
            <a:spLocks noChangeArrowheads="1"/>
          </p:cNvSpPr>
          <p:nvPr/>
        </p:nvSpPr>
        <p:spPr bwMode="auto">
          <a:xfrm>
            <a:off x="6356350" y="1901825"/>
            <a:ext cx="1190625" cy="16541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8000">
              <a:solidFill>
                <a:srgbClr val="FFFFFF"/>
              </a:solidFill>
            </a:endParaRPr>
          </a:p>
        </p:txBody>
      </p:sp>
      <p:sp>
        <p:nvSpPr>
          <p:cNvPr id="10251" name="矩形 10"/>
          <p:cNvSpPr>
            <a:spLocks noChangeArrowheads="1"/>
          </p:cNvSpPr>
          <p:nvPr/>
        </p:nvSpPr>
        <p:spPr bwMode="auto">
          <a:xfrm>
            <a:off x="6356350" y="3917950"/>
            <a:ext cx="1190625" cy="16557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sz="8000">
              <a:solidFill>
                <a:srgbClr val="FFFFFF"/>
              </a:solidFill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7546975" y="1901825"/>
            <a:ext cx="3905250" cy="16541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53" name="矩形 12"/>
          <p:cNvSpPr>
            <a:spLocks noChangeArrowheads="1"/>
          </p:cNvSpPr>
          <p:nvPr/>
        </p:nvSpPr>
        <p:spPr bwMode="auto">
          <a:xfrm>
            <a:off x="7546975" y="3917950"/>
            <a:ext cx="3905250" cy="165576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54" name="矩形 13"/>
          <p:cNvSpPr>
            <a:spLocks noChangeArrowheads="1"/>
          </p:cNvSpPr>
          <p:nvPr/>
        </p:nvSpPr>
        <p:spPr bwMode="auto">
          <a:xfrm>
            <a:off x="2100263" y="2220913"/>
            <a:ext cx="33194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0255" name="矩形 14"/>
          <p:cNvSpPr>
            <a:spLocks noChangeArrowheads="1"/>
          </p:cNvSpPr>
          <p:nvPr/>
        </p:nvSpPr>
        <p:spPr bwMode="auto">
          <a:xfrm>
            <a:off x="2157413" y="4238625"/>
            <a:ext cx="3319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0256" name="矩形 15"/>
          <p:cNvSpPr>
            <a:spLocks noChangeArrowheads="1"/>
          </p:cNvSpPr>
          <p:nvPr/>
        </p:nvSpPr>
        <p:spPr bwMode="auto">
          <a:xfrm>
            <a:off x="7839075" y="4238625"/>
            <a:ext cx="3321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  <p:sp>
        <p:nvSpPr>
          <p:cNvPr id="10257" name="矩形 16"/>
          <p:cNvSpPr>
            <a:spLocks noChangeArrowheads="1"/>
          </p:cNvSpPr>
          <p:nvPr/>
        </p:nvSpPr>
        <p:spPr bwMode="auto">
          <a:xfrm>
            <a:off x="7839075" y="2220913"/>
            <a:ext cx="33210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Maecenas porttitor congue massa.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Pages>0</Pages>
  <Words>1515</Words>
  <Characters>0</Characters>
  <Application>Microsoft Office PowerPoint</Application>
  <DocSecurity>0</DocSecurity>
  <PresentationFormat>自定义</PresentationFormat>
  <Lines>0</Lines>
  <Paragraphs>218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2015-05-03T12:40:00Z</dcterms:created>
  <dcterms:modified xsi:type="dcterms:W3CDTF">2017-08-09T02:28:28Z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