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58" r:id="rId5"/>
    <p:sldId id="279" r:id="rId6"/>
    <p:sldId id="282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62" r:id="rId19"/>
    <p:sldId id="294" r:id="rId20"/>
    <p:sldId id="295" r:id="rId21"/>
    <p:sldId id="296" r:id="rId22"/>
    <p:sldId id="297" r:id="rId23"/>
    <p:sldId id="278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E8146"/>
    <a:srgbClr val="006600"/>
    <a:srgbClr val="CC3300"/>
    <a:srgbClr val="009900"/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17.899999999999999</c:v>
                </c:pt>
                <c:pt idx="1">
                  <c:v>83.1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99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PHP5.2</c:v>
                </c:pt>
                <c:pt idx="1">
                  <c:v>PHP5.3</c:v>
                </c:pt>
                <c:pt idx="2">
                  <c:v>PHP7.0</c:v>
                </c:pt>
                <c:pt idx="3">
                  <c:v>PHPJIT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82</c:v>
                </c:pt>
                <c:pt idx="2">
                  <c:v>317</c:v>
                </c:pt>
                <c:pt idx="3">
                  <c:v>353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PHP5.2</c:v>
                </c:pt>
                <c:pt idx="1">
                  <c:v>PHP5.3</c:v>
                </c:pt>
                <c:pt idx="2">
                  <c:v>PHP7.0</c:v>
                </c:pt>
                <c:pt idx="3">
                  <c:v>PHPJIT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PHP5.2</c:v>
                </c:pt>
                <c:pt idx="1">
                  <c:v>PHP5.3</c:v>
                </c:pt>
                <c:pt idx="2">
                  <c:v>PHP7.0</c:v>
                </c:pt>
                <c:pt idx="3">
                  <c:v>PHPJIT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overlap val="5"/>
        <c:axId val="331005936"/>
        <c:axId val="331006328"/>
      </c:barChart>
      <c:catAx>
        <c:axId val="33100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006328"/>
        <c:crosses val="autoZero"/>
        <c:auto val="1"/>
        <c:lblAlgn val="ctr"/>
        <c:lblOffset val="100"/>
        <c:noMultiLvlLbl val="0"/>
      </c:catAx>
      <c:valAx>
        <c:axId val="331006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100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DDF64-050F-41F3-A02C-881464C3DB1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72D59E8-9847-4D4C-A57C-B45AD0FDA9D7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PHP</a:t>
          </a:r>
          <a:r>
            <a:rPr lang="zh-CN" altLang="en-US" dirty="0" smtClean="0"/>
            <a:t>文 档</a:t>
          </a:r>
          <a:endParaRPr lang="zh-CN" altLang="en-US" dirty="0"/>
        </a:p>
      </dgm:t>
    </dgm:pt>
    <dgm:pt modelId="{AB98B80B-EB20-4902-ABB0-6D6637B691A5}" type="parTrans" cxnId="{C468EAD8-A6CF-4A38-8068-2D30827827EA}">
      <dgm:prSet/>
      <dgm:spPr/>
      <dgm:t>
        <a:bodyPr/>
        <a:lstStyle/>
        <a:p>
          <a:endParaRPr lang="zh-CN" altLang="en-US"/>
        </a:p>
      </dgm:t>
    </dgm:pt>
    <dgm:pt modelId="{8EFD72BE-69FF-4A98-B709-213DC6C45830}" type="sibTrans" cxnId="{C468EAD8-A6CF-4A38-8068-2D30827827EA}">
      <dgm:prSet/>
      <dgm:spPr/>
      <dgm:t>
        <a:bodyPr/>
        <a:lstStyle/>
        <a:p>
          <a:endParaRPr lang="zh-CN" altLang="en-US"/>
        </a:p>
      </dgm:t>
    </dgm:pt>
    <dgm:pt modelId="{090CAC58-6398-4B5A-A9A4-23ACB5904E18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&lt;?</a:t>
          </a:r>
          <a:r>
            <a:rPr lang="en-US" altLang="zh-CN" dirty="0" err="1" smtClean="0"/>
            <a:t>php</a:t>
          </a:r>
          <a:r>
            <a:rPr lang="en-US" altLang="zh-CN" dirty="0" smtClean="0"/>
            <a:t>  </a:t>
          </a:r>
          <a:r>
            <a:rPr lang="en-US" altLang="zh-CN" dirty="0" err="1" smtClean="0"/>
            <a:t>php</a:t>
          </a:r>
          <a:r>
            <a:rPr lang="zh-CN" altLang="en-US" dirty="0" smtClean="0"/>
            <a:t>程序  </a:t>
          </a:r>
          <a:r>
            <a:rPr lang="en-US" altLang="zh-CN" dirty="0" smtClean="0"/>
            <a:t> ?&gt;</a:t>
          </a:r>
          <a:endParaRPr lang="zh-CN" altLang="en-US" dirty="0"/>
        </a:p>
      </dgm:t>
    </dgm:pt>
    <dgm:pt modelId="{24A61B14-2352-49A7-B44D-D78B17D7CA1D}" type="parTrans" cxnId="{A633DB99-CBB1-48D3-8B5D-CC5EA0D6DC79}">
      <dgm:prSet/>
      <dgm:spPr/>
      <dgm:t>
        <a:bodyPr/>
        <a:lstStyle/>
        <a:p>
          <a:endParaRPr lang="zh-CN" altLang="en-US"/>
        </a:p>
      </dgm:t>
    </dgm:pt>
    <dgm:pt modelId="{C9A83AAC-2C35-4E8C-AAD8-9D01DC06D758}" type="sibTrans" cxnId="{A633DB99-CBB1-48D3-8B5D-CC5EA0D6DC79}">
      <dgm:prSet/>
      <dgm:spPr/>
      <dgm:t>
        <a:bodyPr/>
        <a:lstStyle/>
        <a:p>
          <a:endParaRPr lang="zh-CN" altLang="en-US"/>
        </a:p>
      </dgm:t>
    </dgm:pt>
    <dgm:pt modelId="{16B3828B-2E42-4CDB-8ACB-AAD1A8B6352E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&lt;script &gt; </a:t>
          </a:r>
          <a:r>
            <a:rPr lang="en-US" altLang="zh-CN" dirty="0" err="1" smtClean="0"/>
            <a:t>Js</a:t>
          </a:r>
          <a:r>
            <a:rPr lang="zh-CN" altLang="en-US" dirty="0" smtClean="0"/>
            <a:t>脚本</a:t>
          </a:r>
          <a:r>
            <a:rPr lang="en-US" altLang="zh-CN" dirty="0" smtClean="0"/>
            <a:t> &lt;/script&gt;</a:t>
          </a:r>
          <a:endParaRPr lang="zh-CN" altLang="en-US" dirty="0"/>
        </a:p>
      </dgm:t>
    </dgm:pt>
    <dgm:pt modelId="{5A48483E-D22E-4554-BBEB-1102CAFDE5B9}" type="parTrans" cxnId="{03FFBFB3-4E68-45A7-8B2A-28ACAE7A1325}">
      <dgm:prSet/>
      <dgm:spPr/>
      <dgm:t>
        <a:bodyPr/>
        <a:lstStyle/>
        <a:p>
          <a:endParaRPr lang="zh-CN" altLang="en-US"/>
        </a:p>
      </dgm:t>
    </dgm:pt>
    <dgm:pt modelId="{5C6A7807-DDC7-47FE-9A6C-C5696312077B}" type="sibTrans" cxnId="{03FFBFB3-4E68-45A7-8B2A-28ACAE7A1325}">
      <dgm:prSet/>
      <dgm:spPr/>
      <dgm:t>
        <a:bodyPr/>
        <a:lstStyle/>
        <a:p>
          <a:endParaRPr lang="zh-CN" altLang="en-US"/>
        </a:p>
      </dgm:t>
    </dgm:pt>
    <dgm:pt modelId="{52447020-1731-467D-B228-5ED815EFAFA5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&lt;html&gt;HTML</a:t>
          </a:r>
          <a:r>
            <a:rPr lang="zh-CN" altLang="en-US" dirty="0" smtClean="0"/>
            <a:t>代码</a:t>
          </a:r>
          <a:r>
            <a:rPr lang="en-US" altLang="zh-CN" dirty="0" smtClean="0"/>
            <a:t> &lt;/html</a:t>
          </a:r>
          <a:endParaRPr lang="zh-CN" altLang="en-US" dirty="0"/>
        </a:p>
      </dgm:t>
    </dgm:pt>
    <dgm:pt modelId="{451209D7-7426-4A7B-9502-2C7D28B9BD42}" type="parTrans" cxnId="{046A5A77-02C1-4375-87AA-9369BBAEE01F}">
      <dgm:prSet/>
      <dgm:spPr/>
      <dgm:t>
        <a:bodyPr/>
        <a:lstStyle/>
        <a:p>
          <a:endParaRPr lang="zh-CN" altLang="en-US"/>
        </a:p>
      </dgm:t>
    </dgm:pt>
    <dgm:pt modelId="{92D3FF52-1C02-4AC4-81BF-6AF563FA6DA8}" type="sibTrans" cxnId="{046A5A77-02C1-4375-87AA-9369BBAEE01F}">
      <dgm:prSet/>
      <dgm:spPr/>
      <dgm:t>
        <a:bodyPr/>
        <a:lstStyle/>
        <a:p>
          <a:endParaRPr lang="zh-CN" altLang="en-US"/>
        </a:p>
      </dgm:t>
    </dgm:pt>
    <dgm:pt modelId="{AA4E3C3D-BFAA-4CAB-A745-9A9C97B1A885}" type="pres">
      <dgm:prSet presAssocID="{662DDF64-050F-41F3-A02C-881464C3DB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E3E4D1-53D9-421A-8BC2-4DD0F3BCDE04}" type="pres">
      <dgm:prSet presAssocID="{F72D59E8-9847-4D4C-A57C-B45AD0FDA9D7}" presName="root1" presStyleCnt="0"/>
      <dgm:spPr/>
    </dgm:pt>
    <dgm:pt modelId="{3DED631A-A1CF-45A5-851B-925113806E1A}" type="pres">
      <dgm:prSet presAssocID="{F72D59E8-9847-4D4C-A57C-B45AD0FDA9D7}" presName="LevelOneTextNode" presStyleLbl="node0" presStyleIdx="0" presStyleCnt="1" custScaleY="698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9C7876-7B49-424C-BF35-060E3254273E}" type="pres">
      <dgm:prSet presAssocID="{F72D59E8-9847-4D4C-A57C-B45AD0FDA9D7}" presName="level2hierChild" presStyleCnt="0"/>
      <dgm:spPr/>
    </dgm:pt>
    <dgm:pt modelId="{67BFDDFC-9ECE-45A8-8B51-AE46F25B8495}" type="pres">
      <dgm:prSet presAssocID="{24A61B14-2352-49A7-B44D-D78B17D7CA1D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87867E39-A561-4ADC-80D8-E1131031082E}" type="pres">
      <dgm:prSet presAssocID="{24A61B14-2352-49A7-B44D-D78B17D7CA1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35766D22-4753-4C44-8BE5-CCE4E7E580C1}" type="pres">
      <dgm:prSet presAssocID="{090CAC58-6398-4B5A-A9A4-23ACB5904E18}" presName="root2" presStyleCnt="0"/>
      <dgm:spPr/>
    </dgm:pt>
    <dgm:pt modelId="{D6139999-CCAE-4D89-B20A-C14527FEF351}" type="pres">
      <dgm:prSet presAssocID="{090CAC58-6398-4B5A-A9A4-23ACB5904E18}" presName="LevelTwoTextNode" presStyleLbl="node2" presStyleIdx="0" presStyleCnt="3" custScaleX="167490" custScaleY="1018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34DBAD-F969-4C79-ACBC-291A74963646}" type="pres">
      <dgm:prSet presAssocID="{090CAC58-6398-4B5A-A9A4-23ACB5904E18}" presName="level3hierChild" presStyleCnt="0"/>
      <dgm:spPr/>
    </dgm:pt>
    <dgm:pt modelId="{298CC850-94D0-403B-AD98-E4D341CA5DB8}" type="pres">
      <dgm:prSet presAssocID="{5A48483E-D22E-4554-BBEB-1102CAFDE5B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359C063-CB25-4CE4-9F98-1DDCECBC0C95}" type="pres">
      <dgm:prSet presAssocID="{5A48483E-D22E-4554-BBEB-1102CAFDE5B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A4CAE3C3-3C36-4BF2-B433-71F867A6A285}" type="pres">
      <dgm:prSet presAssocID="{16B3828B-2E42-4CDB-8ACB-AAD1A8B6352E}" presName="root2" presStyleCnt="0"/>
      <dgm:spPr/>
    </dgm:pt>
    <dgm:pt modelId="{4729A604-8E47-4EA2-919D-169FD66513D9}" type="pres">
      <dgm:prSet presAssocID="{16B3828B-2E42-4CDB-8ACB-AAD1A8B6352E}" presName="LevelTwoTextNode" presStyleLbl="node2" presStyleIdx="1" presStyleCnt="3" custScaleX="167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09445-2A41-404D-A97A-19D39D2BCCE6}" type="pres">
      <dgm:prSet presAssocID="{16B3828B-2E42-4CDB-8ACB-AAD1A8B6352E}" presName="level3hierChild" presStyleCnt="0"/>
      <dgm:spPr/>
    </dgm:pt>
    <dgm:pt modelId="{DB993324-76D8-4D84-92EA-622D25CE2181}" type="pres">
      <dgm:prSet presAssocID="{451209D7-7426-4A7B-9502-2C7D28B9BD42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D6BB6C7D-B383-4093-9A58-806074791DD0}" type="pres">
      <dgm:prSet presAssocID="{451209D7-7426-4A7B-9502-2C7D28B9BD42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FD258AC-CFD4-4B1F-9B0C-DDAEF5ADEED9}" type="pres">
      <dgm:prSet presAssocID="{52447020-1731-467D-B228-5ED815EFAFA5}" presName="root2" presStyleCnt="0"/>
      <dgm:spPr/>
    </dgm:pt>
    <dgm:pt modelId="{7FF58C4B-CC16-4227-88F7-D4D96A0C91BE}" type="pres">
      <dgm:prSet presAssocID="{52447020-1731-467D-B228-5ED815EFAFA5}" presName="LevelTwoTextNode" presStyleLbl="node2" presStyleIdx="2" presStyleCnt="3" custScaleX="1674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A2AF70-DD6B-4D2F-8839-C3AD7DD487E3}" type="pres">
      <dgm:prSet presAssocID="{52447020-1731-467D-B228-5ED815EFAFA5}" presName="level3hierChild" presStyleCnt="0"/>
      <dgm:spPr/>
    </dgm:pt>
  </dgm:ptLst>
  <dgm:cxnLst>
    <dgm:cxn modelId="{FD640786-BA7B-4D6A-A5FC-C5A9FA710E9F}" type="presOf" srcId="{5A48483E-D22E-4554-BBEB-1102CAFDE5B9}" destId="{D359C063-CB25-4CE4-9F98-1DDCECBC0C95}" srcOrd="1" destOrd="0" presId="urn:microsoft.com/office/officeart/2008/layout/HorizontalMultiLevelHierarchy"/>
    <dgm:cxn modelId="{7B995EB0-6E23-4CA7-9413-F9FAB472CEDC}" type="presOf" srcId="{090CAC58-6398-4B5A-A9A4-23ACB5904E18}" destId="{D6139999-CCAE-4D89-B20A-C14527FEF351}" srcOrd="0" destOrd="0" presId="urn:microsoft.com/office/officeart/2008/layout/HorizontalMultiLevelHierarchy"/>
    <dgm:cxn modelId="{47B10C11-88E1-4F3B-8CCB-4223BE0F3A6B}" type="presOf" srcId="{5A48483E-D22E-4554-BBEB-1102CAFDE5B9}" destId="{298CC850-94D0-403B-AD98-E4D341CA5DB8}" srcOrd="0" destOrd="0" presId="urn:microsoft.com/office/officeart/2008/layout/HorizontalMultiLevelHierarchy"/>
    <dgm:cxn modelId="{A633DB99-CBB1-48D3-8B5D-CC5EA0D6DC79}" srcId="{F72D59E8-9847-4D4C-A57C-B45AD0FDA9D7}" destId="{090CAC58-6398-4B5A-A9A4-23ACB5904E18}" srcOrd="0" destOrd="0" parTransId="{24A61B14-2352-49A7-B44D-D78B17D7CA1D}" sibTransId="{C9A83AAC-2C35-4E8C-AAD8-9D01DC06D758}"/>
    <dgm:cxn modelId="{A47C0265-5433-4B33-B25B-9229F3BC89A8}" type="presOf" srcId="{16B3828B-2E42-4CDB-8ACB-AAD1A8B6352E}" destId="{4729A604-8E47-4EA2-919D-169FD66513D9}" srcOrd="0" destOrd="0" presId="urn:microsoft.com/office/officeart/2008/layout/HorizontalMultiLevelHierarchy"/>
    <dgm:cxn modelId="{C468EAD8-A6CF-4A38-8068-2D30827827EA}" srcId="{662DDF64-050F-41F3-A02C-881464C3DB15}" destId="{F72D59E8-9847-4D4C-A57C-B45AD0FDA9D7}" srcOrd="0" destOrd="0" parTransId="{AB98B80B-EB20-4902-ABB0-6D6637B691A5}" sibTransId="{8EFD72BE-69FF-4A98-B709-213DC6C45830}"/>
    <dgm:cxn modelId="{03FFBFB3-4E68-45A7-8B2A-28ACAE7A1325}" srcId="{F72D59E8-9847-4D4C-A57C-B45AD0FDA9D7}" destId="{16B3828B-2E42-4CDB-8ACB-AAD1A8B6352E}" srcOrd="1" destOrd="0" parTransId="{5A48483E-D22E-4554-BBEB-1102CAFDE5B9}" sibTransId="{5C6A7807-DDC7-47FE-9A6C-C5696312077B}"/>
    <dgm:cxn modelId="{554FE747-2E78-4ADA-B423-5D65B2AC9A3B}" type="presOf" srcId="{451209D7-7426-4A7B-9502-2C7D28B9BD42}" destId="{DB993324-76D8-4D84-92EA-622D25CE2181}" srcOrd="0" destOrd="0" presId="urn:microsoft.com/office/officeart/2008/layout/HorizontalMultiLevelHierarchy"/>
    <dgm:cxn modelId="{BA2A4EFA-3514-43FE-BBBC-21C29ECFD910}" type="presOf" srcId="{451209D7-7426-4A7B-9502-2C7D28B9BD42}" destId="{D6BB6C7D-B383-4093-9A58-806074791DD0}" srcOrd="1" destOrd="0" presId="urn:microsoft.com/office/officeart/2008/layout/HorizontalMultiLevelHierarchy"/>
    <dgm:cxn modelId="{6A5AFB74-2F92-4EBC-959A-4DCC228B942F}" type="presOf" srcId="{F72D59E8-9847-4D4C-A57C-B45AD0FDA9D7}" destId="{3DED631A-A1CF-45A5-851B-925113806E1A}" srcOrd="0" destOrd="0" presId="urn:microsoft.com/office/officeart/2008/layout/HorizontalMultiLevelHierarchy"/>
    <dgm:cxn modelId="{046A5A77-02C1-4375-87AA-9369BBAEE01F}" srcId="{F72D59E8-9847-4D4C-A57C-B45AD0FDA9D7}" destId="{52447020-1731-467D-B228-5ED815EFAFA5}" srcOrd="2" destOrd="0" parTransId="{451209D7-7426-4A7B-9502-2C7D28B9BD42}" sibTransId="{92D3FF52-1C02-4AC4-81BF-6AF563FA6DA8}"/>
    <dgm:cxn modelId="{E55B8939-6182-4E8D-B2CB-8412F7ACCB38}" type="presOf" srcId="{24A61B14-2352-49A7-B44D-D78B17D7CA1D}" destId="{67BFDDFC-9ECE-45A8-8B51-AE46F25B8495}" srcOrd="0" destOrd="0" presId="urn:microsoft.com/office/officeart/2008/layout/HorizontalMultiLevelHierarchy"/>
    <dgm:cxn modelId="{D5EBD10E-2873-4131-9D6D-BE01B034728B}" type="presOf" srcId="{24A61B14-2352-49A7-B44D-D78B17D7CA1D}" destId="{87867E39-A561-4ADC-80D8-E1131031082E}" srcOrd="1" destOrd="0" presId="urn:microsoft.com/office/officeart/2008/layout/HorizontalMultiLevelHierarchy"/>
    <dgm:cxn modelId="{49F7737A-29AA-4A9B-B277-7D6514C74CA5}" type="presOf" srcId="{662DDF64-050F-41F3-A02C-881464C3DB15}" destId="{AA4E3C3D-BFAA-4CAB-A745-9A9C97B1A885}" srcOrd="0" destOrd="0" presId="urn:microsoft.com/office/officeart/2008/layout/HorizontalMultiLevelHierarchy"/>
    <dgm:cxn modelId="{0307646C-C4B4-41B2-ACC9-5878C40032F3}" type="presOf" srcId="{52447020-1731-467D-B228-5ED815EFAFA5}" destId="{7FF58C4B-CC16-4227-88F7-D4D96A0C91BE}" srcOrd="0" destOrd="0" presId="urn:microsoft.com/office/officeart/2008/layout/HorizontalMultiLevelHierarchy"/>
    <dgm:cxn modelId="{4DF057EF-14DA-4E95-A267-28BEC6DD3DCF}" type="presParOf" srcId="{AA4E3C3D-BFAA-4CAB-A745-9A9C97B1A885}" destId="{8BE3E4D1-53D9-421A-8BC2-4DD0F3BCDE04}" srcOrd="0" destOrd="0" presId="urn:microsoft.com/office/officeart/2008/layout/HorizontalMultiLevelHierarchy"/>
    <dgm:cxn modelId="{B62F785D-6475-4670-B7AF-6D5FC4C32947}" type="presParOf" srcId="{8BE3E4D1-53D9-421A-8BC2-4DD0F3BCDE04}" destId="{3DED631A-A1CF-45A5-851B-925113806E1A}" srcOrd="0" destOrd="0" presId="urn:microsoft.com/office/officeart/2008/layout/HorizontalMultiLevelHierarchy"/>
    <dgm:cxn modelId="{6EF94AC4-B924-43FE-A617-55B97214D5C1}" type="presParOf" srcId="{8BE3E4D1-53D9-421A-8BC2-4DD0F3BCDE04}" destId="{B29C7876-7B49-424C-BF35-060E3254273E}" srcOrd="1" destOrd="0" presId="urn:microsoft.com/office/officeart/2008/layout/HorizontalMultiLevelHierarchy"/>
    <dgm:cxn modelId="{35D9C9A2-2C75-4E95-980E-9EB953E859BB}" type="presParOf" srcId="{B29C7876-7B49-424C-BF35-060E3254273E}" destId="{67BFDDFC-9ECE-45A8-8B51-AE46F25B8495}" srcOrd="0" destOrd="0" presId="urn:microsoft.com/office/officeart/2008/layout/HorizontalMultiLevelHierarchy"/>
    <dgm:cxn modelId="{053F7D1F-C069-4782-B8A3-294D74A01B7C}" type="presParOf" srcId="{67BFDDFC-9ECE-45A8-8B51-AE46F25B8495}" destId="{87867E39-A561-4ADC-80D8-E1131031082E}" srcOrd="0" destOrd="0" presId="urn:microsoft.com/office/officeart/2008/layout/HorizontalMultiLevelHierarchy"/>
    <dgm:cxn modelId="{434FE4D1-CDA2-4D60-B3DD-596F7AB1F183}" type="presParOf" srcId="{B29C7876-7B49-424C-BF35-060E3254273E}" destId="{35766D22-4753-4C44-8BE5-CCE4E7E580C1}" srcOrd="1" destOrd="0" presId="urn:microsoft.com/office/officeart/2008/layout/HorizontalMultiLevelHierarchy"/>
    <dgm:cxn modelId="{A93929A2-D662-40DB-9B4A-65AE476FC920}" type="presParOf" srcId="{35766D22-4753-4C44-8BE5-CCE4E7E580C1}" destId="{D6139999-CCAE-4D89-B20A-C14527FEF351}" srcOrd="0" destOrd="0" presId="urn:microsoft.com/office/officeart/2008/layout/HorizontalMultiLevelHierarchy"/>
    <dgm:cxn modelId="{F0C87DCB-99A0-43E3-ABAD-21EE791A9584}" type="presParOf" srcId="{35766D22-4753-4C44-8BE5-CCE4E7E580C1}" destId="{1234DBAD-F969-4C79-ACBC-291A74963646}" srcOrd="1" destOrd="0" presId="urn:microsoft.com/office/officeart/2008/layout/HorizontalMultiLevelHierarchy"/>
    <dgm:cxn modelId="{AFC384E1-4B8E-4AB0-83EC-F4F8525E4B86}" type="presParOf" srcId="{B29C7876-7B49-424C-BF35-060E3254273E}" destId="{298CC850-94D0-403B-AD98-E4D341CA5DB8}" srcOrd="2" destOrd="0" presId="urn:microsoft.com/office/officeart/2008/layout/HorizontalMultiLevelHierarchy"/>
    <dgm:cxn modelId="{1E7C33B0-0D23-4E3E-AE28-6BAF752D0480}" type="presParOf" srcId="{298CC850-94D0-403B-AD98-E4D341CA5DB8}" destId="{D359C063-CB25-4CE4-9F98-1DDCECBC0C95}" srcOrd="0" destOrd="0" presId="urn:microsoft.com/office/officeart/2008/layout/HorizontalMultiLevelHierarchy"/>
    <dgm:cxn modelId="{20CCDEB3-7BF7-417A-91AA-1957301FC21D}" type="presParOf" srcId="{B29C7876-7B49-424C-BF35-060E3254273E}" destId="{A4CAE3C3-3C36-4BF2-B433-71F867A6A285}" srcOrd="3" destOrd="0" presId="urn:microsoft.com/office/officeart/2008/layout/HorizontalMultiLevelHierarchy"/>
    <dgm:cxn modelId="{BE57E5B5-4A56-4C40-BDE2-F5ED6DD32FF1}" type="presParOf" srcId="{A4CAE3C3-3C36-4BF2-B433-71F867A6A285}" destId="{4729A604-8E47-4EA2-919D-169FD66513D9}" srcOrd="0" destOrd="0" presId="urn:microsoft.com/office/officeart/2008/layout/HorizontalMultiLevelHierarchy"/>
    <dgm:cxn modelId="{941F6C9B-F261-4824-80D7-1AF98A0D6564}" type="presParOf" srcId="{A4CAE3C3-3C36-4BF2-B433-71F867A6A285}" destId="{77A09445-2A41-404D-A97A-19D39D2BCCE6}" srcOrd="1" destOrd="0" presId="urn:microsoft.com/office/officeart/2008/layout/HorizontalMultiLevelHierarchy"/>
    <dgm:cxn modelId="{B0646B52-73DB-42B2-A97B-1B2D0D42285A}" type="presParOf" srcId="{B29C7876-7B49-424C-BF35-060E3254273E}" destId="{DB993324-76D8-4D84-92EA-622D25CE2181}" srcOrd="4" destOrd="0" presId="urn:microsoft.com/office/officeart/2008/layout/HorizontalMultiLevelHierarchy"/>
    <dgm:cxn modelId="{FA20FCFC-BA8B-47BA-BD89-934EBDB2B73D}" type="presParOf" srcId="{DB993324-76D8-4D84-92EA-622D25CE2181}" destId="{D6BB6C7D-B383-4093-9A58-806074791DD0}" srcOrd="0" destOrd="0" presId="urn:microsoft.com/office/officeart/2008/layout/HorizontalMultiLevelHierarchy"/>
    <dgm:cxn modelId="{A6AE79E6-F507-490B-BC9A-F7EF7C79BD3A}" type="presParOf" srcId="{B29C7876-7B49-424C-BF35-060E3254273E}" destId="{9FD258AC-CFD4-4B1F-9B0C-DDAEF5ADEED9}" srcOrd="5" destOrd="0" presId="urn:microsoft.com/office/officeart/2008/layout/HorizontalMultiLevelHierarchy"/>
    <dgm:cxn modelId="{41CD08C0-A5B0-4E65-8425-94488E6D1B12}" type="presParOf" srcId="{9FD258AC-CFD4-4B1F-9B0C-DDAEF5ADEED9}" destId="{7FF58C4B-CC16-4227-88F7-D4D96A0C91BE}" srcOrd="0" destOrd="0" presId="urn:microsoft.com/office/officeart/2008/layout/HorizontalMultiLevelHierarchy"/>
    <dgm:cxn modelId="{A3C489AD-7FE8-4CAD-8D90-EA61F647CD58}" type="presParOf" srcId="{9FD258AC-CFD4-4B1F-9B0C-DDAEF5ADEED9}" destId="{76A2AF70-DD6B-4D2F-8839-C3AD7DD487E3}" srcOrd="1" destOrd="0" presId="urn:microsoft.com/office/officeart/2008/layout/HorizontalMultiLevelHierarchy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CF20-B608-4B15-BA2F-338F9FF3443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C25E1-92FE-42B6-A927-1B428F270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602C-90E1-47E9-A29F-5DF315FE5E26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6326E-750F-4667-97E7-AF41946DCC1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9B44-AD25-4E1B-A36E-5007B4FA3AB4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FF8E-0726-4B35-93AE-B864231078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23E36-9C49-4912-B492-0DC36D2D1828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B7B0-F989-4C2F-91FD-C8ECECDE88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8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97D-DB8C-40F8-8755-586265D39F55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53753-11AA-4B83-815C-B157B868BF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FE13-7733-4041-87A6-3170B497FE11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38CE4-A8E3-4015-9F21-259F0C6DF0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393B-3C44-4E31-91BC-6947BEC66A43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4B244-A812-4493-9F29-772EEA3BA4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993E-5446-41C3-86C6-F86A9C78BFCE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165C-6712-4A56-AECC-38EF49D4147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E9FC-F40E-44E1-AB3C-3B91309893F6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DF516-1019-44C4-8C4B-DBA8A6BBBF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E106-E1E3-4090-B04A-F670A49C0D70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7BBC-9235-4741-B213-A8912F5976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1713-5B88-4393-8B8E-C67E202B38DF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52BC5-6330-40C3-97F7-E229AD5F6AB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860F-CE67-4369-BF09-31AD3DB1D8EB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BD680-560F-4E58-948B-1CCBB5F4DC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AF37-1137-43DF-8B60-0C20F7A4FA90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F2350-49B0-466B-9937-BD9A38227E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S PGothic" panose="020B0600070205080204" pitchFamily="34" charset="-128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D713E-D1C2-445B-936A-B34A5A162876}" type="datetime1">
              <a:rPr lang="zh-CN" altLang="en-US"/>
              <a:pPr>
                <a:defRPr/>
              </a:pPr>
              <a:t>2018/3/8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EE1FAC0-BBD2-4A8F-B6F5-3B29067D32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梯形 12"/>
          <p:cNvSpPr>
            <a:spLocks noChangeArrowheads="1"/>
          </p:cNvSpPr>
          <p:nvPr/>
        </p:nvSpPr>
        <p:spPr bwMode="auto">
          <a:xfrm>
            <a:off x="0" y="6155139"/>
            <a:ext cx="5056188" cy="507977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" name="椭圆 10"/>
          <p:cNvSpPr>
            <a:spLocks noChangeArrowheads="1"/>
          </p:cNvSpPr>
          <p:nvPr/>
        </p:nvSpPr>
        <p:spPr bwMode="auto">
          <a:xfrm>
            <a:off x="4857750" y="1158875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矩形 12"/>
          <p:cNvSpPr>
            <a:spLocks noChangeArrowheads="1"/>
          </p:cNvSpPr>
          <p:nvPr/>
        </p:nvSpPr>
        <p:spPr bwMode="auto">
          <a:xfrm>
            <a:off x="3063761" y="3825875"/>
            <a:ext cx="606448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概述与开发准备</a:t>
            </a:r>
            <a:endParaRPr lang="zh-CN" altLang="en-US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梯形 12"/>
          <p:cNvSpPr>
            <a:spLocks noChangeArrowheads="1"/>
          </p:cNvSpPr>
          <p:nvPr/>
        </p:nvSpPr>
        <p:spPr bwMode="auto">
          <a:xfrm>
            <a:off x="7135813" y="6155138"/>
            <a:ext cx="5056188" cy="503973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13"/>
          <p:cNvSpPr>
            <a:spLocks noChangeArrowheads="1"/>
          </p:cNvSpPr>
          <p:nvPr/>
        </p:nvSpPr>
        <p:spPr bwMode="auto">
          <a:xfrm>
            <a:off x="1413283" y="6255589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电子工业出版社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" y="130632"/>
            <a:ext cx="12192003" cy="586926"/>
            <a:chOff x="-2" y="130632"/>
            <a:chExt cx="12192003" cy="586926"/>
          </a:xfrm>
        </p:grpSpPr>
        <p:sp>
          <p:nvSpPr>
            <p:cNvPr id="2" name="矩形 1"/>
            <p:cNvSpPr/>
            <p:nvPr/>
          </p:nvSpPr>
          <p:spPr bwMode="auto">
            <a:xfrm>
              <a:off x="-2" y="192886"/>
              <a:ext cx="12192001" cy="5246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0" y="130632"/>
              <a:ext cx="12192001" cy="524672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PHP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程序设计基础教程                                      第</a:t>
              </a:r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章</a:t>
              </a:r>
              <a:endParaRPr lang="zh-CN" altLang="en-US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56" name="文本框 13"/>
          <p:cNvSpPr>
            <a:spLocks noChangeArrowheads="1"/>
          </p:cNvSpPr>
          <p:nvPr/>
        </p:nvSpPr>
        <p:spPr bwMode="auto">
          <a:xfrm>
            <a:off x="8802132" y="625558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主编：林世鑫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5" y="232230"/>
            <a:ext cx="344286" cy="33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animBg="1"/>
      <p:bldP spid="2054" grpId="0" animBg="1"/>
      <p:bldP spid="2055" grpId="0"/>
      <p:bldP spid="12" grpId="0" animBg="1"/>
      <p:bldP spid="11" grpId="0"/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文本框 9"/>
          <p:cNvSpPr>
            <a:spLocks noChangeArrowheads="1"/>
          </p:cNvSpPr>
          <p:nvPr/>
        </p:nvSpPr>
        <p:spPr bwMode="auto">
          <a:xfrm>
            <a:off x="342551" y="1034791"/>
            <a:ext cx="5010150" cy="73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E8146"/>
                </a:solidFill>
                <a:sym typeface="Arial" panose="020B0604020202020204" pitchFamily="34" charset="0"/>
              </a:rPr>
              <a:t>C/S</a:t>
            </a:r>
            <a:r>
              <a:rPr lang="zh-CN" altLang="en-US" sz="3200" b="1" dirty="0" smtClean="0">
                <a:solidFill>
                  <a:srgbClr val="0E8146"/>
                </a:solidFill>
                <a:sym typeface="Arial" panose="020B0604020202020204" pitchFamily="34" charset="0"/>
              </a:rPr>
              <a:t>模式</a:t>
            </a: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２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C/S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474" y="1863243"/>
            <a:ext cx="10495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dirty="0"/>
              <a:t>在</a:t>
            </a:r>
            <a:r>
              <a:rPr lang="en-US" altLang="zh-CN" sz="2400" dirty="0"/>
              <a:t>C/S</a:t>
            </a:r>
            <a:r>
              <a:rPr lang="zh-CN" altLang="zh-CN" sz="2400" dirty="0"/>
              <a:t>模式中 ，软件分成两部分，一部分运行在服务器端，负责管理数据库的访问，为多个客户机程序管理数据，对</a:t>
            </a:r>
            <a:r>
              <a:rPr lang="en-US" altLang="zh-CN" sz="2400" dirty="0"/>
              <a:t>C/S</a:t>
            </a:r>
            <a:r>
              <a:rPr lang="zh-CN" altLang="zh-CN" sz="2400" dirty="0"/>
              <a:t>模式中的数据库安全层层加锁，进行保护。另一部分，运行在客户机上，负责与软件用户交互，收集用户信息，通过网络向服务器提交或请求数据。</a:t>
            </a:r>
            <a:endParaRPr lang="zh-CN" altLang="en-US" sz="2400" dirty="0"/>
          </a:p>
        </p:txBody>
      </p:sp>
      <p:grpSp>
        <p:nvGrpSpPr>
          <p:cNvPr id="31" name="画布 71"/>
          <p:cNvGrpSpPr/>
          <p:nvPr/>
        </p:nvGrpSpPr>
        <p:grpSpPr>
          <a:xfrm>
            <a:off x="2355681" y="3899316"/>
            <a:ext cx="6915319" cy="2133184"/>
            <a:chOff x="90851" y="245011"/>
            <a:chExt cx="4353761" cy="1088323"/>
          </a:xfrm>
        </p:grpSpPr>
        <p:pic>
          <p:nvPicPr>
            <p:cNvPr id="33" name="Picture 60" descr="rgtaylor-csc-net-computer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1" y="314562"/>
              <a:ext cx="860324" cy="76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61" descr="rgtaylor-csc-net-computer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977" y="245011"/>
              <a:ext cx="899035" cy="795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62" descr="cloud-35567_64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656" y="276625"/>
              <a:ext cx="1466264" cy="77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AutoShape 63"/>
            <p:cNvCxnSpPr>
              <a:cxnSpLocks noChangeShapeType="1"/>
              <a:stCxn id="33" idx="3"/>
              <a:endCxn id="35" idx="1"/>
            </p:cNvCxnSpPr>
            <p:nvPr/>
          </p:nvCxnSpPr>
          <p:spPr bwMode="auto">
            <a:xfrm flipV="1">
              <a:off x="951175" y="663901"/>
              <a:ext cx="626480" cy="316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64"/>
            <p:cNvCxnSpPr>
              <a:cxnSpLocks noChangeShapeType="1"/>
              <a:stCxn id="35" idx="3"/>
              <a:endCxn id="34" idx="2"/>
            </p:cNvCxnSpPr>
            <p:nvPr/>
          </p:nvCxnSpPr>
          <p:spPr bwMode="auto">
            <a:xfrm>
              <a:off x="3043919" y="663901"/>
              <a:ext cx="919575" cy="3770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65"/>
            <p:cNvSpPr txBox="1">
              <a:spLocks noChangeArrowheads="1"/>
            </p:cNvSpPr>
            <p:nvPr/>
          </p:nvSpPr>
          <p:spPr bwMode="auto">
            <a:xfrm>
              <a:off x="254384" y="1075677"/>
              <a:ext cx="598830" cy="257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Client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2083264" y="599091"/>
              <a:ext cx="636750" cy="258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Internet</a:t>
              </a: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3845782" y="1050386"/>
              <a:ext cx="598830" cy="257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Server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990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文本框 9"/>
          <p:cNvSpPr>
            <a:spLocks noChangeArrowheads="1"/>
          </p:cNvSpPr>
          <p:nvPr/>
        </p:nvSpPr>
        <p:spPr bwMode="auto">
          <a:xfrm>
            <a:off x="440529" y="924632"/>
            <a:ext cx="3886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E8146"/>
                </a:solidFill>
                <a:sym typeface="Arial" panose="020B0604020202020204" pitchFamily="34" charset="0"/>
              </a:rPr>
              <a:t>B/S</a:t>
            </a:r>
            <a:r>
              <a:rPr lang="zh-CN" altLang="en-US" sz="3200" b="1" dirty="0" smtClean="0">
                <a:solidFill>
                  <a:srgbClr val="0E8146"/>
                </a:solidFill>
                <a:sym typeface="Arial" panose="020B0604020202020204" pitchFamily="34" charset="0"/>
              </a:rPr>
              <a:t>模式</a:t>
            </a: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1.2.2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B/S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474" y="1863243"/>
            <a:ext cx="10495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B/S</a:t>
            </a:r>
            <a:r>
              <a:rPr lang="zh-CN" altLang="en-US" sz="2400" dirty="0"/>
              <a:t>（</a:t>
            </a:r>
            <a:r>
              <a:rPr lang="en-US" altLang="zh-CN" sz="2400" dirty="0"/>
              <a:t>Browser/Server</a:t>
            </a:r>
            <a:r>
              <a:rPr lang="zh-CN" altLang="en-US" sz="2400" dirty="0"/>
              <a:t>，浏览器</a:t>
            </a:r>
            <a:r>
              <a:rPr lang="en-US" altLang="zh-CN" sz="2400" dirty="0"/>
              <a:t>/</a:t>
            </a:r>
            <a:r>
              <a:rPr lang="zh-CN" altLang="en-US" sz="2400" dirty="0"/>
              <a:t>服务器）模式的软件结构，在客户端不需要再额外安装任何软件程序，统一使用浏览器操作，用户通过浏览器向软件程序所在的服务器发出操作请求，再由服务器对数据库进行操作，然后将结果传回给客户端的浏览器。</a:t>
            </a:r>
          </a:p>
        </p:txBody>
      </p:sp>
      <p:grpSp>
        <p:nvGrpSpPr>
          <p:cNvPr id="18" name="画布 61"/>
          <p:cNvGrpSpPr/>
          <p:nvPr/>
        </p:nvGrpSpPr>
        <p:grpSpPr>
          <a:xfrm>
            <a:off x="2186204" y="3858864"/>
            <a:ext cx="7160996" cy="1470257"/>
            <a:chOff x="86914" y="43464"/>
            <a:chExt cx="4268262" cy="772083"/>
          </a:xfrm>
        </p:grpSpPr>
        <p:pic>
          <p:nvPicPr>
            <p:cNvPr id="20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896" y="43464"/>
              <a:ext cx="866769" cy="772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1" descr="IE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14" y="128812"/>
              <a:ext cx="790126" cy="59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2" descr="database256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137" y="148569"/>
              <a:ext cx="621039" cy="61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AutoShape 43"/>
            <p:cNvCxnSpPr>
              <a:cxnSpLocks noChangeShapeType="1"/>
              <a:stCxn id="21" idx="3"/>
              <a:endCxn id="20" idx="1"/>
            </p:cNvCxnSpPr>
            <p:nvPr/>
          </p:nvCxnSpPr>
          <p:spPr bwMode="auto">
            <a:xfrm>
              <a:off x="877040" y="425160"/>
              <a:ext cx="971855" cy="395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4"/>
            <p:cNvCxnSpPr>
              <a:cxnSpLocks noChangeShapeType="1"/>
            </p:cNvCxnSpPr>
            <p:nvPr/>
          </p:nvCxnSpPr>
          <p:spPr bwMode="auto">
            <a:xfrm>
              <a:off x="2761492" y="448867"/>
              <a:ext cx="972646" cy="47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47014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1.2.3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、两种模式的比较分析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1267"/>
              </p:ext>
            </p:extLst>
          </p:nvPr>
        </p:nvGraphicFramePr>
        <p:xfrm>
          <a:off x="863600" y="1158100"/>
          <a:ext cx="10464800" cy="489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64"/>
                <a:gridCol w="4275752"/>
                <a:gridCol w="5005484"/>
              </a:tblGrid>
              <a:tr h="63001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C/S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B/S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5274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成本</a:t>
                      </a:r>
                      <a:endParaRPr lang="zh-CN" altLang="en-US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程序后期的安装、修改、升级，所有的客户机都要进行，成本较高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客户端只需有通用的浏览器即可，所有的维护与升级都在服务器上执行 ，成本大大降低。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274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负载</a:t>
                      </a:r>
                      <a:endParaRPr lang="zh-CN" altLang="en-US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肥客户机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瘦客户机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274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可移植性</a:t>
                      </a:r>
                      <a:endParaRPr lang="zh-CN" altLang="en-US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移植困难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不存在移植性问题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2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9900"/>
                          </a:solidFill>
                        </a:rPr>
                        <a:t>UI</a:t>
                      </a:r>
                      <a:endParaRPr lang="zh-CN" altLang="en-US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不同的客户机，用户界面可能互不相同，培训用户所耗的时间与费用很高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客户端的数据界面，由服务器统一返回的，统一友好，培训的时间与费用大大降低。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274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安全性</a:t>
                      </a:r>
                      <a:endParaRPr lang="zh-CN" altLang="en-US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适用于专人使用的系统</a:t>
                      </a:r>
                      <a:r>
                        <a:rPr lang="zh-CN" altLang="en-US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适合于安全性要求较高的专用软件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适用于交互性强、使用人数多、安全性要求不苛刻的应用环境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168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43781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5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工作原理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302758" y="2620963"/>
            <a:ext cx="1139295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4170" y="1134086"/>
            <a:ext cx="1049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用</a:t>
            </a:r>
            <a:r>
              <a:rPr lang="en-US" altLang="zh-CN" sz="2400" dirty="0"/>
              <a:t>PHP</a:t>
            </a:r>
            <a:r>
              <a:rPr lang="zh-CN" altLang="en-US" sz="2400" dirty="0"/>
              <a:t>开发的系统就是一个典型的</a:t>
            </a:r>
            <a:r>
              <a:rPr lang="en-US" altLang="zh-CN" sz="2400" dirty="0"/>
              <a:t>B/S</a:t>
            </a:r>
            <a:r>
              <a:rPr lang="zh-CN" altLang="en-US" sz="2400" dirty="0"/>
              <a:t>模式软件，它由一系列的</a:t>
            </a:r>
            <a:r>
              <a:rPr lang="en-US" altLang="zh-CN" sz="2400" dirty="0"/>
              <a:t>PHP</a:t>
            </a:r>
            <a:r>
              <a:rPr lang="zh-CN" altLang="en-US" sz="2400" dirty="0"/>
              <a:t>程序文件，存放并运行在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服务器上。</a:t>
            </a:r>
          </a:p>
        </p:txBody>
      </p:sp>
      <p:grpSp>
        <p:nvGrpSpPr>
          <p:cNvPr id="15" name="画布 55"/>
          <p:cNvGrpSpPr/>
          <p:nvPr/>
        </p:nvGrpSpPr>
        <p:grpSpPr>
          <a:xfrm>
            <a:off x="2808082" y="2311672"/>
            <a:ext cx="5292727" cy="2240710"/>
            <a:chOff x="188595" y="200660"/>
            <a:chExt cx="3454400" cy="1533612"/>
          </a:xfrm>
        </p:grpSpPr>
        <p:pic>
          <p:nvPicPr>
            <p:cNvPr id="17" name="Picture 47" descr="Computer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880" y="448945"/>
              <a:ext cx="1148715" cy="895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8" descr="Internet_Explorer_10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95" y="568325"/>
              <a:ext cx="610870" cy="60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9" descr="PHP-Document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990" y="200660"/>
              <a:ext cx="527685" cy="58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utoShape 50"/>
            <p:cNvSpPr>
              <a:spLocks noChangeArrowheads="1"/>
            </p:cNvSpPr>
            <p:nvPr/>
          </p:nvSpPr>
          <p:spPr bwMode="auto">
            <a:xfrm>
              <a:off x="2877185" y="1207770"/>
              <a:ext cx="733425" cy="27686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188595" y="1277029"/>
              <a:ext cx="717868" cy="304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UserBrowser</a:t>
              </a:r>
              <a:endParaRPr 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52"/>
            <p:cNvSpPr txBox="1">
              <a:spLocks noChangeArrowheads="1"/>
            </p:cNvSpPr>
            <p:nvPr/>
          </p:nvSpPr>
          <p:spPr bwMode="auto">
            <a:xfrm>
              <a:off x="1543367" y="1284333"/>
              <a:ext cx="914400" cy="30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Web_Server</a:t>
              </a:r>
              <a:endParaRPr 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53"/>
            <p:cNvSpPr txBox="1">
              <a:spLocks noChangeArrowheads="1"/>
            </p:cNvSpPr>
            <p:nvPr/>
          </p:nvSpPr>
          <p:spPr bwMode="auto">
            <a:xfrm>
              <a:off x="2820670" y="824312"/>
              <a:ext cx="822325" cy="23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PHP_Document</a:t>
              </a:r>
              <a:endParaRPr 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3020060" y="1526266"/>
              <a:ext cx="590550" cy="208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DataBase</a:t>
              </a:r>
              <a:endParaRPr 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AutoShape 55"/>
            <p:cNvCxnSpPr>
              <a:cxnSpLocks noChangeShapeType="1"/>
            </p:cNvCxnSpPr>
            <p:nvPr/>
          </p:nvCxnSpPr>
          <p:spPr bwMode="auto">
            <a:xfrm>
              <a:off x="873760" y="963930"/>
              <a:ext cx="3524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56"/>
            <p:cNvCxnSpPr>
              <a:cxnSpLocks noChangeShapeType="1"/>
              <a:stCxn id="17" idx="3"/>
              <a:endCxn id="25" idx="1"/>
            </p:cNvCxnSpPr>
            <p:nvPr/>
          </p:nvCxnSpPr>
          <p:spPr bwMode="auto">
            <a:xfrm flipV="1">
              <a:off x="2474595" y="492125"/>
              <a:ext cx="493395" cy="4051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57"/>
            <p:cNvCxnSpPr>
              <a:cxnSpLocks noChangeShapeType="1"/>
              <a:stCxn id="17" idx="3"/>
              <a:endCxn id="31" idx="2"/>
            </p:cNvCxnSpPr>
            <p:nvPr/>
          </p:nvCxnSpPr>
          <p:spPr bwMode="auto">
            <a:xfrm>
              <a:off x="2474595" y="897255"/>
              <a:ext cx="402590" cy="4489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文本框 2"/>
          <p:cNvSpPr txBox="1"/>
          <p:nvPr/>
        </p:nvSpPr>
        <p:spPr>
          <a:xfrm>
            <a:off x="757643" y="4867299"/>
            <a:ext cx="1006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UserBrowser</a:t>
            </a:r>
            <a:r>
              <a:rPr lang="en-US" altLang="zh-CN" dirty="0" smtClean="0"/>
              <a:t>:</a:t>
            </a:r>
            <a:r>
              <a:rPr lang="zh-CN" altLang="zh-CN" dirty="0" smtClean="0"/>
              <a:t>客户端</a:t>
            </a:r>
            <a:r>
              <a:rPr lang="zh-CN" altLang="zh-CN" dirty="0"/>
              <a:t>的</a:t>
            </a:r>
            <a:r>
              <a:rPr lang="zh-CN" altLang="zh-CN" dirty="0" smtClean="0"/>
              <a:t>浏览器</a:t>
            </a:r>
            <a:r>
              <a:rPr lang="en-US" altLang="zh-CN" dirty="0" smtClean="0"/>
              <a:t>(B) 	</a:t>
            </a:r>
          </a:p>
          <a:p>
            <a:r>
              <a:rPr lang="en-US" altLang="zh-CN" dirty="0" err="1" smtClean="0"/>
              <a:t>WebServer</a:t>
            </a:r>
            <a:r>
              <a:rPr lang="en-US" altLang="zh-CN" dirty="0" smtClean="0"/>
              <a:t>:</a:t>
            </a:r>
            <a:r>
              <a:rPr lang="zh-CN" altLang="zh-CN" dirty="0" smtClean="0"/>
              <a:t>服务器</a:t>
            </a:r>
            <a:r>
              <a:rPr lang="zh-CN" altLang="zh-CN" dirty="0"/>
              <a:t>端</a:t>
            </a:r>
            <a:r>
              <a:rPr lang="zh-CN" altLang="zh-CN" dirty="0" smtClean="0"/>
              <a:t>，它</a:t>
            </a:r>
            <a:r>
              <a:rPr lang="zh-CN" altLang="zh-CN" dirty="0"/>
              <a:t>同时包括</a:t>
            </a:r>
            <a:r>
              <a:rPr lang="en-US" altLang="zh-CN" dirty="0"/>
              <a:t>PHP</a:t>
            </a:r>
            <a:r>
              <a:rPr lang="zh-CN" altLang="zh-CN" dirty="0"/>
              <a:t>网站的脚本文档（</a:t>
            </a:r>
            <a:r>
              <a:rPr lang="en-US" altLang="zh-CN" dirty="0" err="1"/>
              <a:t>PHP_Document</a:t>
            </a:r>
            <a:r>
              <a:rPr lang="zh-CN" altLang="zh-CN" dirty="0" smtClean="0"/>
              <a:t>）数据库</a:t>
            </a:r>
            <a:r>
              <a:rPr lang="zh-CN" altLang="zh-CN" dirty="0"/>
              <a:t>（</a:t>
            </a:r>
            <a:r>
              <a:rPr lang="en-US" altLang="zh-CN" dirty="0" err="1"/>
              <a:t>DataBase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28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470" y="862993"/>
            <a:ext cx="1049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PHP</a:t>
            </a:r>
            <a:r>
              <a:rPr lang="zh-CN" altLang="zh-CN" sz="2400" dirty="0"/>
              <a:t>程序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执行流程：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41470" y="3105351"/>
            <a:ext cx="965710" cy="914751"/>
            <a:chOff x="1112189" y="3068775"/>
            <a:chExt cx="965710" cy="914751"/>
          </a:xfrm>
        </p:grpSpPr>
        <p:pic>
          <p:nvPicPr>
            <p:cNvPr id="43" name="Picture 48" descr="Internet_Explorer_10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426" y="3068775"/>
              <a:ext cx="604473" cy="566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 descr="375px-User-expert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67" b="30681"/>
            <a:stretch>
              <a:fillRect/>
            </a:stretch>
          </p:blipFill>
          <p:spPr bwMode="auto">
            <a:xfrm>
              <a:off x="1112189" y="3287693"/>
              <a:ext cx="939927" cy="69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Picture 17" descr="Web_server[1]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2" y="3007815"/>
            <a:ext cx="865302" cy="7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8" descr="Apache_Server_2[1]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2" b="20338"/>
          <a:stretch>
            <a:fillRect/>
          </a:stretch>
        </p:blipFill>
        <p:spPr bwMode="auto">
          <a:xfrm>
            <a:off x="4369965" y="3064628"/>
            <a:ext cx="1238054" cy="63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1" descr="verslag-techtalk-mysql[1]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8" b="22078"/>
          <a:stretch>
            <a:fillRect/>
          </a:stretch>
        </p:blipFill>
        <p:spPr bwMode="auto">
          <a:xfrm>
            <a:off x="5934438" y="1960878"/>
            <a:ext cx="1041070" cy="6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4516269" y="2024646"/>
            <a:ext cx="945446" cy="478253"/>
          </a:xfrm>
          <a:prstGeom prst="rect">
            <a:avLst/>
          </a:prstGeom>
          <a:gradFill rotWithShape="0">
            <a:gsLst>
              <a:gs pos="0">
                <a:srgbClr val="9CC2E5"/>
              </a:gs>
              <a:gs pos="50000">
                <a:srgbClr val="5B9BD5"/>
              </a:gs>
              <a:gs pos="100000">
                <a:srgbClr val="9CC2E5"/>
              </a:gs>
            </a:gsLst>
            <a:lin ang="5400000" scaled="1"/>
          </a:gradFill>
          <a:ln w="12700">
            <a:solidFill>
              <a:srgbClr val="5B9BD5"/>
            </a:solidFill>
            <a:miter lim="800000"/>
            <a:headEnd/>
            <a:tailEnd/>
          </a:ln>
          <a:effectLst>
            <a:outerShdw dist="28398" dir="3806097" algn="ctr" rotWithShape="0">
              <a:srgbClr val="1F4D78"/>
            </a:outerShdw>
          </a:effectLst>
        </p:spPr>
        <p:txBody>
          <a:bodyPr rot="0" vert="horz" wrap="none" lIns="79553" tIns="0" rIns="79553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400" kern="100">
                <a:solidFill>
                  <a:srgbClr val="000000"/>
                </a:solidFill>
                <a:effectLst/>
                <a:latin typeface="Berlin Sans FB Demi" panose="020E0802020502020306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&lt;php&gt;</a:t>
            </a:r>
            <a:endParaRPr lang="zh-CN" sz="16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2556962" y="4611414"/>
            <a:ext cx="1016585" cy="31298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DD6EE"/>
              </a:gs>
            </a:gsLst>
            <a:lin ang="5400000" scaled="1"/>
          </a:gradFill>
          <a:ln w="12700">
            <a:solidFill>
              <a:srgbClr val="9CC2E5"/>
            </a:solidFill>
            <a:miter lim="800000"/>
            <a:headEnd/>
            <a:tailEnd/>
          </a:ln>
          <a:effectLst>
            <a:outerShdw dist="28398" dir="3806097" algn="ctr" rotWithShape="0">
              <a:srgbClr val="1F4D78">
                <a:alpha val="50000"/>
              </a:srgbClr>
            </a:outerShdw>
          </a:effectLst>
        </p:spPr>
        <p:txBody>
          <a:bodyPr rot="0" vert="horz" wrap="square" lIns="79553" tIns="0" rIns="79553" bIns="39776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Berlin Sans FB Demi" panose="020E0802020502020306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&lt;HTML&gt;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9" descr="icon-html[1]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8" b="30122"/>
          <a:stretch>
            <a:fillRect/>
          </a:stretch>
        </p:blipFill>
        <p:spPr bwMode="auto">
          <a:xfrm>
            <a:off x="1488810" y="2143018"/>
            <a:ext cx="732244" cy="39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>
            <a:stCxn id="43" idx="3"/>
            <a:endCxn id="22" idx="1"/>
          </p:cNvCxnSpPr>
          <p:nvPr/>
        </p:nvCxnSpPr>
        <p:spPr bwMode="auto">
          <a:xfrm flipV="1">
            <a:off x="1207180" y="3385055"/>
            <a:ext cx="1288822" cy="37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肘形连接符 8"/>
          <p:cNvCxnSpPr>
            <a:stCxn id="22" idx="0"/>
            <a:endCxn id="42" idx="3"/>
          </p:cNvCxnSpPr>
          <p:nvPr/>
        </p:nvCxnSpPr>
        <p:spPr bwMode="auto">
          <a:xfrm rot="16200000" flipV="1">
            <a:off x="2240685" y="2319846"/>
            <a:ext cx="668338" cy="70759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肘形连接符 10"/>
          <p:cNvCxnSpPr>
            <a:stCxn id="42" idx="1"/>
            <a:endCxn id="43" idx="0"/>
          </p:cNvCxnSpPr>
          <p:nvPr/>
        </p:nvCxnSpPr>
        <p:spPr bwMode="auto">
          <a:xfrm rot="10800000" flipV="1">
            <a:off x="904944" y="2339477"/>
            <a:ext cx="583866" cy="76587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22" idx="3"/>
            <a:endCxn id="23" idx="1"/>
          </p:cNvCxnSpPr>
          <p:nvPr/>
        </p:nvCxnSpPr>
        <p:spPr bwMode="auto">
          <a:xfrm flipV="1">
            <a:off x="3361304" y="3382982"/>
            <a:ext cx="1008661" cy="2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40" idx="2"/>
            <a:endCxn id="23" idx="0"/>
          </p:cNvCxnSpPr>
          <p:nvPr/>
        </p:nvCxnSpPr>
        <p:spPr bwMode="auto">
          <a:xfrm>
            <a:off x="4988992" y="2502899"/>
            <a:ext cx="0" cy="5617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24" idx="1"/>
            <a:endCxn id="40" idx="3"/>
          </p:cNvCxnSpPr>
          <p:nvPr/>
        </p:nvCxnSpPr>
        <p:spPr bwMode="auto">
          <a:xfrm flipH="1">
            <a:off x="5461715" y="2263772"/>
            <a:ext cx="4727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肘形连接符 44"/>
          <p:cNvCxnSpPr>
            <a:stCxn id="23" idx="2"/>
            <a:endCxn id="41" idx="3"/>
          </p:cNvCxnSpPr>
          <p:nvPr/>
        </p:nvCxnSpPr>
        <p:spPr bwMode="auto">
          <a:xfrm rot="5400000">
            <a:off x="3747985" y="3526898"/>
            <a:ext cx="1066570" cy="141544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肘形连接符 46"/>
          <p:cNvCxnSpPr>
            <a:stCxn id="41" idx="1"/>
            <a:endCxn id="21" idx="2"/>
          </p:cNvCxnSpPr>
          <p:nvPr/>
        </p:nvCxnSpPr>
        <p:spPr bwMode="auto">
          <a:xfrm rot="10800000">
            <a:off x="711434" y="4020103"/>
            <a:ext cx="1845528" cy="74780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/>
          <p:cNvSpPr txBox="1"/>
          <p:nvPr/>
        </p:nvSpPr>
        <p:spPr>
          <a:xfrm>
            <a:off x="8177557" y="1681953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端向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端发起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访问请求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188668" y="2208233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、服务器不支持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PHP(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Apache)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77557" y="2664322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、服务器启动</a:t>
            </a:r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Apache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（支持</a:t>
            </a:r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solidFill>
                <a:srgbClr val="0E814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77557" y="3188033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Apache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zh-CN" altLang="en-US" dirty="0">
              <a:solidFill>
                <a:srgbClr val="0E814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177557" y="3672185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读取数据库</a:t>
            </a:r>
            <a:endParaRPr lang="zh-CN" altLang="en-US" dirty="0">
              <a:solidFill>
                <a:srgbClr val="0E814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77557" y="4156337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、运行结果以</a:t>
            </a:r>
            <a:r>
              <a:rPr lang="en-US" altLang="zh-CN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dirty="0" smtClean="0">
                <a:solidFill>
                  <a:srgbClr val="0E81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dirty="0">
              <a:solidFill>
                <a:srgbClr val="0E814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121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1596" y="1013118"/>
            <a:ext cx="1049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/>
              <a:t>PHP</a:t>
            </a:r>
            <a:r>
              <a:rPr lang="zh-CN" altLang="en-US" sz="2400" dirty="0" smtClean="0"/>
              <a:t>文档的构成</a:t>
            </a:r>
            <a:endParaRPr lang="zh-CN" altLang="en-US" sz="24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5245199"/>
              </p:ext>
            </p:extLst>
          </p:nvPr>
        </p:nvGraphicFramePr>
        <p:xfrm>
          <a:off x="2300406" y="1937981"/>
          <a:ext cx="8112836" cy="399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10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DED631A-A1CF-45A5-851B-925113806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DED631A-A1CF-45A5-851B-925113806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7BFDDFC-9ECE-45A8-8B51-AE46F25B8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67BFDDFC-9ECE-45A8-8B51-AE46F25B84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139999-CCAE-4D89-B20A-C14527FEF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D6139999-CCAE-4D89-B20A-C14527FEF3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8CC850-94D0-403B-AD98-E4D341CA5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298CC850-94D0-403B-AD98-E4D341CA5D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29A604-8E47-4EA2-919D-169FD66513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4729A604-8E47-4EA2-919D-169FD66513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B993324-76D8-4D84-92EA-622D25CE2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DB993324-76D8-4D84-92EA-622D25CE21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F58C4B-CC16-4227-88F7-D4D96A0C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7FF58C4B-CC16-4227-88F7-D4D96A0C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2846562" y="2478692"/>
            <a:ext cx="784060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5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开发工具与运行环境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1433015" y="2648258"/>
            <a:ext cx="1104211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任意多边形 5"/>
          <p:cNvSpPr>
            <a:spLocks noChangeArrowheads="1"/>
          </p:cNvSpPr>
          <p:nvPr/>
        </p:nvSpPr>
        <p:spPr bwMode="auto">
          <a:xfrm rot="-5400000">
            <a:off x="4284663" y="2382837"/>
            <a:ext cx="1409700" cy="1177925"/>
          </a:xfrm>
          <a:custGeom>
            <a:avLst/>
            <a:gdLst>
              <a:gd name="T0" fmla="*/ 1409700 w 1771650"/>
              <a:gd name="T1" fmla="*/ 0 h 1666875"/>
              <a:gd name="T2" fmla="*/ 1409700 w 1771650"/>
              <a:gd name="T3" fmla="*/ 1177925 h 1666875"/>
              <a:gd name="T4" fmla="*/ 0 w 1771650"/>
              <a:gd name="T5" fmla="*/ 1177925 h 1666875"/>
              <a:gd name="T6" fmla="*/ 440766 w 1771650"/>
              <a:gd name="T7" fmla="*/ 588963 h 1666875"/>
              <a:gd name="T8" fmla="*/ 0 w 1771650"/>
              <a:gd name="T9" fmla="*/ 0 h 166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650"/>
              <a:gd name="T16" fmla="*/ 0 h 1666875"/>
              <a:gd name="T17" fmla="*/ 1771650 w 1771650"/>
              <a:gd name="T18" fmla="*/ 1666875 h 1666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lnTo>
                  <a:pt x="177165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175" name="任意多边形 6"/>
          <p:cNvSpPr>
            <a:spLocks noChangeArrowheads="1"/>
          </p:cNvSpPr>
          <p:nvPr/>
        </p:nvSpPr>
        <p:spPr bwMode="auto">
          <a:xfrm>
            <a:off x="6107852" y="2266949"/>
            <a:ext cx="1478809" cy="967571"/>
          </a:xfrm>
          <a:custGeom>
            <a:avLst/>
            <a:gdLst>
              <a:gd name="T0" fmla="*/ 1409700 w 1771650"/>
              <a:gd name="T1" fmla="*/ 0 h 1666875"/>
              <a:gd name="T2" fmla="*/ 1409700 w 1771650"/>
              <a:gd name="T3" fmla="*/ 1179513 h 1666875"/>
              <a:gd name="T4" fmla="*/ 0 w 1771650"/>
              <a:gd name="T5" fmla="*/ 1179513 h 1666875"/>
              <a:gd name="T6" fmla="*/ 440766 w 1771650"/>
              <a:gd name="T7" fmla="*/ 589757 h 1666875"/>
              <a:gd name="T8" fmla="*/ 0 w 1771650"/>
              <a:gd name="T9" fmla="*/ 0 h 166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650"/>
              <a:gd name="T16" fmla="*/ 0 h 1666875"/>
              <a:gd name="T17" fmla="*/ 1771650 w 1771650"/>
              <a:gd name="T18" fmla="*/ 1666875 h 1666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lnTo>
                  <a:pt x="177165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5231" r="-14345" b="-11952"/>
            </a:stretch>
          </a:blip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176" name="任意多边形 7"/>
          <p:cNvSpPr>
            <a:spLocks noChangeArrowheads="1"/>
          </p:cNvSpPr>
          <p:nvPr/>
        </p:nvSpPr>
        <p:spPr bwMode="auto">
          <a:xfrm>
            <a:off x="4400550" y="4097337"/>
            <a:ext cx="1144256" cy="850429"/>
          </a:xfrm>
          <a:custGeom>
            <a:avLst/>
            <a:gdLst>
              <a:gd name="T0" fmla="*/ 1409700 w 1771650"/>
              <a:gd name="T1" fmla="*/ 0 h 1666875"/>
              <a:gd name="T2" fmla="*/ 1409700 w 1771650"/>
              <a:gd name="T3" fmla="*/ 1177925 h 1666875"/>
              <a:gd name="T4" fmla="*/ 0 w 1771650"/>
              <a:gd name="T5" fmla="*/ 1177925 h 1666875"/>
              <a:gd name="T6" fmla="*/ 440766 w 1771650"/>
              <a:gd name="T7" fmla="*/ 588963 h 1666875"/>
              <a:gd name="T8" fmla="*/ 0 w 1771650"/>
              <a:gd name="T9" fmla="*/ 0 h 166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650"/>
              <a:gd name="T16" fmla="*/ 0 h 1666875"/>
              <a:gd name="T17" fmla="*/ 1771650 w 1771650"/>
              <a:gd name="T18" fmla="*/ 1666875 h 1666875"/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73681 w 1771650"/>
              <a:gd name="connsiteY3" fmla="*/ 775504 h 1666875"/>
              <a:gd name="connsiteX4" fmla="*/ 0 w 1771650"/>
              <a:gd name="connsiteY4" fmla="*/ 0 h 1666875"/>
              <a:gd name="connsiteX5" fmla="*/ 1771650 w 1771650"/>
              <a:gd name="connsiteY5" fmla="*/ 0 h 1666875"/>
              <a:gd name="connsiteX0" fmla="*/ 1835185 w 1835185"/>
              <a:gd name="connsiteY0" fmla="*/ 0 h 1666875"/>
              <a:gd name="connsiteX1" fmla="*/ 1835185 w 1835185"/>
              <a:gd name="connsiteY1" fmla="*/ 1666875 h 1666875"/>
              <a:gd name="connsiteX2" fmla="*/ 63535 w 1835185"/>
              <a:gd name="connsiteY2" fmla="*/ 1666875 h 1666875"/>
              <a:gd name="connsiteX3" fmla="*/ 0 w 1835185"/>
              <a:gd name="connsiteY3" fmla="*/ 775508 h 1666875"/>
              <a:gd name="connsiteX4" fmla="*/ 63535 w 1835185"/>
              <a:gd name="connsiteY4" fmla="*/ 0 h 1666875"/>
              <a:gd name="connsiteX5" fmla="*/ 1835185 w 1835185"/>
              <a:gd name="connsiteY5" fmla="*/ 0 h 1666875"/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39377 w 1771650"/>
              <a:gd name="connsiteY3" fmla="*/ 814135 h 1666875"/>
              <a:gd name="connsiteX4" fmla="*/ 0 w 1771650"/>
              <a:gd name="connsiteY4" fmla="*/ 0 h 1666875"/>
              <a:gd name="connsiteX5" fmla="*/ 1771650 w 1771650"/>
              <a:gd name="connsiteY5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39377" y="814135"/>
                </a:lnTo>
                <a:lnTo>
                  <a:pt x="0" y="0"/>
                </a:lnTo>
                <a:lnTo>
                  <a:pt x="177165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177" name="任意多边形 8"/>
          <p:cNvSpPr>
            <a:spLocks noChangeArrowheads="1"/>
          </p:cNvSpPr>
          <p:nvPr/>
        </p:nvSpPr>
        <p:spPr bwMode="auto">
          <a:xfrm>
            <a:off x="6442252" y="4147551"/>
            <a:ext cx="950737" cy="800215"/>
          </a:xfrm>
          <a:custGeom>
            <a:avLst/>
            <a:gdLst>
              <a:gd name="T0" fmla="*/ 1409700 w 1771650"/>
              <a:gd name="T1" fmla="*/ 0 h 1666875"/>
              <a:gd name="T2" fmla="*/ 1409700 w 1771650"/>
              <a:gd name="T3" fmla="*/ 1179513 h 1666875"/>
              <a:gd name="T4" fmla="*/ 0 w 1771650"/>
              <a:gd name="T5" fmla="*/ 1179513 h 1666875"/>
              <a:gd name="T6" fmla="*/ 440766 w 1771650"/>
              <a:gd name="T7" fmla="*/ 589757 h 1666875"/>
              <a:gd name="T8" fmla="*/ 0 w 1771650"/>
              <a:gd name="T9" fmla="*/ 0 h 166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650"/>
              <a:gd name="T16" fmla="*/ 0 h 1666875"/>
              <a:gd name="T17" fmla="*/ 1771650 w 1771650"/>
              <a:gd name="T18" fmla="*/ 1666875 h 1666875"/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90834 w 1771650"/>
              <a:gd name="connsiteY3" fmla="*/ 794869 h 1666875"/>
              <a:gd name="connsiteX4" fmla="*/ 0 w 1771650"/>
              <a:gd name="connsiteY4" fmla="*/ 0 h 1666875"/>
              <a:gd name="connsiteX5" fmla="*/ 1771650 w 1771650"/>
              <a:gd name="connsiteY5" fmla="*/ 0 h 1666875"/>
              <a:gd name="connsiteX0" fmla="*/ 1800880 w 1800880"/>
              <a:gd name="connsiteY0" fmla="*/ 0 h 1666875"/>
              <a:gd name="connsiteX1" fmla="*/ 1800880 w 1800880"/>
              <a:gd name="connsiteY1" fmla="*/ 1666875 h 1666875"/>
              <a:gd name="connsiteX2" fmla="*/ 29230 w 1800880"/>
              <a:gd name="connsiteY2" fmla="*/ 1666875 h 1666875"/>
              <a:gd name="connsiteX3" fmla="*/ 0 w 1800880"/>
              <a:gd name="connsiteY3" fmla="*/ 794873 h 1666875"/>
              <a:gd name="connsiteX4" fmla="*/ 29230 w 1800880"/>
              <a:gd name="connsiteY4" fmla="*/ 0 h 1666875"/>
              <a:gd name="connsiteX5" fmla="*/ 1800880 w 1800880"/>
              <a:gd name="connsiteY5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880" h="1666875">
                <a:moveTo>
                  <a:pt x="1800880" y="0"/>
                </a:moveTo>
                <a:lnTo>
                  <a:pt x="1800880" y="1666875"/>
                </a:lnTo>
                <a:lnTo>
                  <a:pt x="29230" y="1666875"/>
                </a:lnTo>
                <a:lnTo>
                  <a:pt x="0" y="794873"/>
                </a:lnTo>
                <a:lnTo>
                  <a:pt x="29230" y="0"/>
                </a:lnTo>
                <a:lnTo>
                  <a:pt x="1800880" y="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178" name="矩形 9"/>
          <p:cNvSpPr>
            <a:spLocks noChangeArrowheads="1"/>
          </p:cNvSpPr>
          <p:nvPr/>
        </p:nvSpPr>
        <p:spPr bwMode="auto">
          <a:xfrm>
            <a:off x="7586662" y="2266950"/>
            <a:ext cx="3960975" cy="80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zh-CN" altLang="en-US" sz="2400" b="1" dirty="0">
              <a:solidFill>
                <a:srgbClr val="3A3838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配合使用最理想的数据库</a:t>
            </a:r>
            <a:endParaRPr lang="zh-CN" altLang="en-US" sz="2800" dirty="0">
              <a:solidFill>
                <a:srgbClr val="0E8146"/>
              </a:solidFill>
            </a:endParaRPr>
          </a:p>
        </p:txBody>
      </p:sp>
      <p:sp>
        <p:nvSpPr>
          <p:cNvPr id="7179" name="矩形 10"/>
          <p:cNvSpPr>
            <a:spLocks noChangeArrowheads="1"/>
          </p:cNvSpPr>
          <p:nvPr/>
        </p:nvSpPr>
        <p:spPr bwMode="auto">
          <a:xfrm>
            <a:off x="7586663" y="3978275"/>
            <a:ext cx="3795570" cy="113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Dreamweaver</a:t>
            </a:r>
            <a:endParaRPr lang="zh-CN" altLang="en-US" sz="2400" b="1" dirty="0">
              <a:solidFill>
                <a:srgbClr val="3A3838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程序、</a:t>
            </a:r>
            <a:r>
              <a:rPr lang="en-US" altLang="zh-CN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开发最常用的程序编辑软件</a:t>
            </a:r>
            <a:r>
              <a:rPr lang="en-US" altLang="zh-CN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. </a:t>
            </a:r>
            <a:endParaRPr lang="zh-CN" altLang="en-US" sz="2800" dirty="0">
              <a:solidFill>
                <a:srgbClr val="0E8146"/>
              </a:solidFill>
            </a:endParaRPr>
          </a:p>
        </p:txBody>
      </p:sp>
      <p:sp>
        <p:nvSpPr>
          <p:cNvPr id="7180" name="矩形 11"/>
          <p:cNvSpPr>
            <a:spLocks noChangeArrowheads="1"/>
          </p:cNvSpPr>
          <p:nvPr/>
        </p:nvSpPr>
        <p:spPr bwMode="auto">
          <a:xfrm>
            <a:off x="895350" y="2266950"/>
            <a:ext cx="3319463" cy="80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400" b="1" dirty="0" smtClean="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Apache</a:t>
            </a:r>
            <a:endParaRPr lang="zh-CN" altLang="en-US" sz="2400" b="1" dirty="0" smtClean="0">
              <a:solidFill>
                <a:srgbClr val="3A3838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eaLnBrk="1" hangingPunct="1"/>
            <a:r>
              <a:rPr lang="zh-CN" altLang="en-US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编译</a:t>
            </a:r>
            <a:r>
              <a:rPr lang="en-US" altLang="zh-CN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程序的服务器软件</a:t>
            </a:r>
            <a:r>
              <a:rPr lang="en-US" altLang="zh-CN" sz="14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. </a:t>
            </a:r>
            <a:endParaRPr lang="zh-CN" altLang="en-US" dirty="0">
              <a:solidFill>
                <a:srgbClr val="0E8146"/>
              </a:solidFill>
            </a:endParaRPr>
          </a:p>
        </p:txBody>
      </p:sp>
      <p:sp>
        <p:nvSpPr>
          <p:cNvPr id="7181" name="矩形 12"/>
          <p:cNvSpPr>
            <a:spLocks noChangeArrowheads="1"/>
          </p:cNvSpPr>
          <p:nvPr/>
        </p:nvSpPr>
        <p:spPr bwMode="auto">
          <a:xfrm>
            <a:off x="895350" y="3978275"/>
            <a:ext cx="3319463" cy="80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400" b="1" dirty="0">
                <a:solidFill>
                  <a:srgbClr val="3A38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zh-CN" altLang="en-US" sz="2400" b="1" dirty="0">
              <a:solidFill>
                <a:srgbClr val="3A3838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eaLnBrk="1" hangingPunct="1"/>
            <a:r>
              <a:rPr lang="en-US" altLang="zh-CN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</a:t>
            </a:r>
            <a:r>
              <a:rPr lang="zh-CN" altLang="en-US" sz="2000" dirty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的解释程序</a:t>
            </a:r>
            <a:r>
              <a:rPr lang="en-US" altLang="zh-CN" sz="2000" dirty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dirty="0">
              <a:solidFill>
                <a:srgbClr val="0E8146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3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开发工具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7176" grpId="0" animBg="1"/>
      <p:bldP spid="7177" grpId="0" animBg="1"/>
      <p:bldP spid="7178" grpId="0"/>
      <p:bldP spid="7179" grpId="0"/>
      <p:bldP spid="7180" grpId="0"/>
      <p:bldP spid="71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任意多边形 23"/>
          <p:cNvSpPr>
            <a:spLocks noChangeArrowheads="1"/>
          </p:cNvSpPr>
          <p:nvPr/>
        </p:nvSpPr>
        <p:spPr bwMode="auto">
          <a:xfrm>
            <a:off x="2749984" y="3581867"/>
            <a:ext cx="2263341" cy="2264782"/>
          </a:xfrm>
          <a:custGeom>
            <a:avLst/>
            <a:gdLst>
              <a:gd name="T0" fmla="*/ 1769098 w 2493882"/>
              <a:gd name="T1" fmla="*/ 397634 h 2493882"/>
              <a:gd name="T2" fmla="*/ 1962966 w 2493882"/>
              <a:gd name="T3" fmla="*/ 234848 h 2493882"/>
              <a:gd name="T4" fmla="*/ 2117843 w 2493882"/>
              <a:gd name="T5" fmla="*/ 364888 h 2493882"/>
              <a:gd name="T6" fmla="*/ 1991297 w 2493882"/>
              <a:gd name="T7" fmla="*/ 584199 h 2493882"/>
              <a:gd name="T8" fmla="*/ 2192363 w 2493882"/>
              <a:gd name="T9" fmla="*/ 932678 h 2493882"/>
              <a:gd name="T10" fmla="*/ 2445444 w 2493882"/>
              <a:gd name="T11" fmla="*/ 932671 h 2493882"/>
              <a:gd name="T12" fmla="*/ 2480552 w 2493882"/>
              <a:gd name="T13" fmla="*/ 1131904 h 2493882"/>
              <a:gd name="T14" fmla="*/ 2242732 w 2493882"/>
              <a:gd name="T15" fmla="*/ 1218512 h 2493882"/>
              <a:gd name="T16" fmla="*/ 2172902 w 2493882"/>
              <a:gd name="T17" fmla="*/ 1614788 h 2493882"/>
              <a:gd name="T18" fmla="*/ 2366778 w 2493882"/>
              <a:gd name="T19" fmla="*/ 1777564 h 2493882"/>
              <a:gd name="T20" fmla="*/ 2265688 w 2493882"/>
              <a:gd name="T21" fmla="*/ 1952767 h 2493882"/>
              <a:gd name="T22" fmla="*/ 2027872 w 2493882"/>
              <a:gd name="T23" fmla="*/ 1866147 h 2493882"/>
              <a:gd name="T24" fmla="*/ 1719820 w 2493882"/>
              <a:gd name="T25" fmla="*/ 2124797 h 2493882"/>
              <a:gd name="T26" fmla="*/ 1763775 w 2493882"/>
              <a:gd name="T27" fmla="*/ 2374191 h 2493882"/>
              <a:gd name="T28" fmla="*/ 1573788 w 2493882"/>
              <a:gd name="T29" fmla="*/ 2443384 h 2493882"/>
              <a:gd name="T30" fmla="*/ 1447254 w 2493882"/>
              <a:gd name="T31" fmla="*/ 2224066 h 2493882"/>
              <a:gd name="T32" fmla="*/ 1045121 w 2493882"/>
              <a:gd name="T33" fmla="*/ 2224066 h 2493882"/>
              <a:gd name="T34" fmla="*/ 918587 w 2493882"/>
              <a:gd name="T35" fmla="*/ 2443384 h 2493882"/>
              <a:gd name="T36" fmla="*/ 728600 w 2493882"/>
              <a:gd name="T37" fmla="*/ 2374191 h 2493882"/>
              <a:gd name="T38" fmla="*/ 772555 w 2493882"/>
              <a:gd name="T39" fmla="*/ 2124797 h 2493882"/>
              <a:gd name="T40" fmla="*/ 464503 w 2493882"/>
              <a:gd name="T41" fmla="*/ 1866147 h 2493882"/>
              <a:gd name="T42" fmla="*/ 226687 w 2493882"/>
              <a:gd name="T43" fmla="*/ 1952767 h 2493882"/>
              <a:gd name="T44" fmla="*/ 125597 w 2493882"/>
              <a:gd name="T45" fmla="*/ 1777564 h 2493882"/>
              <a:gd name="T46" fmla="*/ 319473 w 2493882"/>
              <a:gd name="T47" fmla="*/ 1614788 h 2493882"/>
              <a:gd name="T48" fmla="*/ 249643 w 2493882"/>
              <a:gd name="T49" fmla="*/ 1218512 h 2493882"/>
              <a:gd name="T50" fmla="*/ 11823 w 2493882"/>
              <a:gd name="T51" fmla="*/ 1131904 h 2493882"/>
              <a:gd name="T52" fmla="*/ 46931 w 2493882"/>
              <a:gd name="T53" fmla="*/ 932671 h 2493882"/>
              <a:gd name="T54" fmla="*/ 300012 w 2493882"/>
              <a:gd name="T55" fmla="*/ 932678 h 2493882"/>
              <a:gd name="T56" fmla="*/ 501078 w 2493882"/>
              <a:gd name="T57" fmla="*/ 584199 h 2493882"/>
              <a:gd name="T58" fmla="*/ 374532 w 2493882"/>
              <a:gd name="T59" fmla="*/ 364888 h 2493882"/>
              <a:gd name="T60" fmla="*/ 529409 w 2493882"/>
              <a:gd name="T61" fmla="*/ 234848 h 2493882"/>
              <a:gd name="T62" fmla="*/ 723277 w 2493882"/>
              <a:gd name="T63" fmla="*/ 397634 h 2493882"/>
              <a:gd name="T64" fmla="*/ 1101158 w 2493882"/>
              <a:gd name="T65" fmla="*/ 260008 h 2493882"/>
              <a:gd name="T66" fmla="*/ 1145099 w 2493882"/>
              <a:gd name="T67" fmla="*/ 10612 h 2493882"/>
              <a:gd name="T68" fmla="*/ 1347276 w 2493882"/>
              <a:gd name="T69" fmla="*/ 10612 h 2493882"/>
              <a:gd name="T70" fmla="*/ 1391217 w 2493882"/>
              <a:gd name="T71" fmla="*/ 260008 h 2493882"/>
              <a:gd name="T72" fmla="*/ 1769098 w 2493882"/>
              <a:gd name="T73" fmla="*/ 397634 h 24938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493882"/>
              <a:gd name="T112" fmla="*/ 0 h 2493882"/>
              <a:gd name="T113" fmla="*/ 2493882 w 2493882"/>
              <a:gd name="T114" fmla="*/ 2493882 h 24938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rgbClr val="38562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533131" tIns="615930" rIns="533131" bIns="65954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sz="2500" dirty="0" smtClean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Apache</a:t>
            </a:r>
            <a:endParaRPr lang="zh-CN" altLang="en-US" sz="2500" dirty="0">
              <a:solidFill>
                <a:srgbClr val="FFFFFF"/>
              </a:solidFill>
            </a:endParaRPr>
          </a:p>
        </p:txBody>
      </p:sp>
      <p:sp>
        <p:nvSpPr>
          <p:cNvPr id="12295" name="任意多边形 24"/>
          <p:cNvSpPr>
            <a:spLocks noChangeArrowheads="1"/>
          </p:cNvSpPr>
          <p:nvPr/>
        </p:nvSpPr>
        <p:spPr bwMode="auto">
          <a:xfrm>
            <a:off x="1333500" y="2955925"/>
            <a:ext cx="1812925" cy="1812925"/>
          </a:xfrm>
          <a:custGeom>
            <a:avLst/>
            <a:gdLst>
              <a:gd name="T0" fmla="*/ 1356516 w 1813732"/>
              <a:gd name="T1" fmla="*/ 459168 h 1813732"/>
              <a:gd name="T2" fmla="*/ 1623983 w 1813732"/>
              <a:gd name="T3" fmla="*/ 378558 h 1813732"/>
              <a:gd name="T4" fmla="*/ 1722401 w 1813732"/>
              <a:gd name="T5" fmla="*/ 549024 h 1813732"/>
              <a:gd name="T6" fmla="*/ 1518858 w 1813732"/>
              <a:gd name="T7" fmla="*/ 740352 h 1813732"/>
              <a:gd name="T8" fmla="*/ 1518858 w 1813732"/>
              <a:gd name="T9" fmla="*/ 1072573 h 1813732"/>
              <a:gd name="T10" fmla="*/ 1722401 w 1813732"/>
              <a:gd name="T11" fmla="*/ 1263901 h 1813732"/>
              <a:gd name="T12" fmla="*/ 1623983 w 1813732"/>
              <a:gd name="T13" fmla="*/ 1434367 h 1813732"/>
              <a:gd name="T14" fmla="*/ 1356516 w 1813732"/>
              <a:gd name="T15" fmla="*/ 1353757 h 1813732"/>
              <a:gd name="T16" fmla="*/ 1068805 w 1813732"/>
              <a:gd name="T17" fmla="*/ 1519867 h 1813732"/>
              <a:gd name="T18" fmla="*/ 1004881 w 1813732"/>
              <a:gd name="T19" fmla="*/ 1791806 h 1813732"/>
              <a:gd name="T20" fmla="*/ 808044 w 1813732"/>
              <a:gd name="T21" fmla="*/ 1791806 h 1813732"/>
              <a:gd name="T22" fmla="*/ 744121 w 1813732"/>
              <a:gd name="T23" fmla="*/ 1519867 h 1813732"/>
              <a:gd name="T24" fmla="*/ 456410 w 1813732"/>
              <a:gd name="T25" fmla="*/ 1353757 h 1813732"/>
              <a:gd name="T26" fmla="*/ 188942 w 1813732"/>
              <a:gd name="T27" fmla="*/ 1434367 h 1813732"/>
              <a:gd name="T28" fmla="*/ 90524 w 1813732"/>
              <a:gd name="T29" fmla="*/ 1263901 h 1813732"/>
              <a:gd name="T30" fmla="*/ 294067 w 1813732"/>
              <a:gd name="T31" fmla="*/ 1072573 h 1813732"/>
              <a:gd name="T32" fmla="*/ 294067 w 1813732"/>
              <a:gd name="T33" fmla="*/ 740352 h 1813732"/>
              <a:gd name="T34" fmla="*/ 90524 w 1813732"/>
              <a:gd name="T35" fmla="*/ 549024 h 1813732"/>
              <a:gd name="T36" fmla="*/ 188942 w 1813732"/>
              <a:gd name="T37" fmla="*/ 378558 h 1813732"/>
              <a:gd name="T38" fmla="*/ 456409 w 1813732"/>
              <a:gd name="T39" fmla="*/ 459168 h 1813732"/>
              <a:gd name="T40" fmla="*/ 744120 w 1813732"/>
              <a:gd name="T41" fmla="*/ 293058 h 1813732"/>
              <a:gd name="T42" fmla="*/ 808044 w 1813732"/>
              <a:gd name="T43" fmla="*/ 21119 h 1813732"/>
              <a:gd name="T44" fmla="*/ 1004881 w 1813732"/>
              <a:gd name="T45" fmla="*/ 21119 h 1813732"/>
              <a:gd name="T46" fmla="*/ 1068804 w 1813732"/>
              <a:gd name="T47" fmla="*/ 293058 h 1813732"/>
              <a:gd name="T48" fmla="*/ 1356515 w 1813732"/>
              <a:gd name="T49" fmla="*/ 459168 h 1813732"/>
              <a:gd name="T50" fmla="*/ 1356516 w 1813732"/>
              <a:gd name="T51" fmla="*/ 459168 h 181373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3732"/>
              <a:gd name="T79" fmla="*/ 0 h 1813732"/>
              <a:gd name="T80" fmla="*/ 1813732 w 1813732"/>
              <a:gd name="T81" fmla="*/ 1813732 h 181373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488362" tIns="491122" rIns="488362" bIns="49112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sz="2500" dirty="0" smtClean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PHP</a:t>
            </a:r>
            <a:endParaRPr lang="zh-CN" altLang="en-US" sz="2500" dirty="0">
              <a:solidFill>
                <a:srgbClr val="FFFFFF"/>
              </a:solidFill>
            </a:endParaRPr>
          </a:p>
        </p:txBody>
      </p:sp>
      <p:sp>
        <p:nvSpPr>
          <p:cNvPr id="12296" name="任意多边形 25"/>
          <p:cNvSpPr>
            <a:spLocks noChangeArrowheads="1"/>
          </p:cNvSpPr>
          <p:nvPr/>
        </p:nvSpPr>
        <p:spPr bwMode="auto">
          <a:xfrm>
            <a:off x="2149475" y="1504950"/>
            <a:ext cx="2176463" cy="2176463"/>
          </a:xfrm>
          <a:custGeom>
            <a:avLst/>
            <a:gdLst>
              <a:gd name="T0" fmla="*/ 1628532 w 1777087"/>
              <a:gd name="T1" fmla="*/ 551243 h 1777087"/>
              <a:gd name="T2" fmla="*/ 1949633 w 1777087"/>
              <a:gd name="T3" fmla="*/ 454469 h 1777087"/>
              <a:gd name="T4" fmla="*/ 2067787 w 1777087"/>
              <a:gd name="T5" fmla="*/ 659116 h 1777087"/>
              <a:gd name="T6" fmla="*/ 1823428 w 1777087"/>
              <a:gd name="T7" fmla="*/ 888812 h 1777087"/>
              <a:gd name="T8" fmla="*/ 1823428 w 1777087"/>
              <a:gd name="T9" fmla="*/ 1287651 h 1777087"/>
              <a:gd name="T10" fmla="*/ 2067787 w 1777087"/>
              <a:gd name="T11" fmla="*/ 1517347 h 1777087"/>
              <a:gd name="T12" fmla="*/ 1949633 w 1777087"/>
              <a:gd name="T13" fmla="*/ 1721994 h 1777087"/>
              <a:gd name="T14" fmla="*/ 1628532 w 1777087"/>
              <a:gd name="T15" fmla="*/ 1625220 h 1777087"/>
              <a:gd name="T16" fmla="*/ 1283127 w 1777087"/>
              <a:gd name="T17" fmla="*/ 1824639 h 1777087"/>
              <a:gd name="T18" fmla="*/ 1206385 w 1777087"/>
              <a:gd name="T19" fmla="*/ 2151110 h 1777087"/>
              <a:gd name="T20" fmla="*/ 970078 w 1777087"/>
              <a:gd name="T21" fmla="*/ 2151110 h 1777087"/>
              <a:gd name="T22" fmla="*/ 893336 w 1777087"/>
              <a:gd name="T23" fmla="*/ 1824640 h 1777087"/>
              <a:gd name="T24" fmla="*/ 547931 w 1777087"/>
              <a:gd name="T25" fmla="*/ 1625221 h 1777087"/>
              <a:gd name="T26" fmla="*/ 226830 w 1777087"/>
              <a:gd name="T27" fmla="*/ 1721994 h 1777087"/>
              <a:gd name="T28" fmla="*/ 108676 w 1777087"/>
              <a:gd name="T29" fmla="*/ 1517347 h 1777087"/>
              <a:gd name="T30" fmla="*/ 353035 w 1777087"/>
              <a:gd name="T31" fmla="*/ 1287651 h 1777087"/>
              <a:gd name="T32" fmla="*/ 353035 w 1777087"/>
              <a:gd name="T33" fmla="*/ 888812 h 1777087"/>
              <a:gd name="T34" fmla="*/ 108676 w 1777087"/>
              <a:gd name="T35" fmla="*/ 659116 h 1777087"/>
              <a:gd name="T36" fmla="*/ 226830 w 1777087"/>
              <a:gd name="T37" fmla="*/ 454469 h 1777087"/>
              <a:gd name="T38" fmla="*/ 547931 w 1777087"/>
              <a:gd name="T39" fmla="*/ 551243 h 1777087"/>
              <a:gd name="T40" fmla="*/ 893336 w 1777087"/>
              <a:gd name="T41" fmla="*/ 351824 h 1777087"/>
              <a:gd name="T42" fmla="*/ 970078 w 1777087"/>
              <a:gd name="T43" fmla="*/ 25353 h 1777087"/>
              <a:gd name="T44" fmla="*/ 1206385 w 1777087"/>
              <a:gd name="T45" fmla="*/ 25353 h 1777087"/>
              <a:gd name="T46" fmla="*/ 1283127 w 1777087"/>
              <a:gd name="T47" fmla="*/ 351823 h 1777087"/>
              <a:gd name="T48" fmla="*/ 1628532 w 1777087"/>
              <a:gd name="T49" fmla="*/ 551242 h 1777087"/>
              <a:gd name="T50" fmla="*/ 1628532 w 1777087"/>
              <a:gd name="T51" fmla="*/ 551243 h 177708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77087"/>
              <a:gd name="T79" fmla="*/ 0 h 1777087"/>
              <a:gd name="T80" fmla="*/ 1777087 w 1777087"/>
              <a:gd name="T81" fmla="*/ 1777087 h 177708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21214" tIns="621214" rIns="621212" bIns="62121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dirty="0" smtClean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MYSQL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2300" name="文本框 9"/>
          <p:cNvSpPr>
            <a:spLocks noChangeArrowheads="1"/>
          </p:cNvSpPr>
          <p:nvPr/>
        </p:nvSpPr>
        <p:spPr bwMode="auto">
          <a:xfrm>
            <a:off x="5700712" y="1228011"/>
            <a:ext cx="619121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rgbClr val="0E8146"/>
                </a:solidFill>
                <a:sym typeface="Arial" panose="020B0604020202020204" pitchFamily="34" charset="0"/>
              </a:rPr>
              <a:t>PhpStudy</a:t>
            </a:r>
            <a:endParaRPr lang="en-US" altLang="zh-CN" sz="800" dirty="0" smtClean="0">
              <a:solidFill>
                <a:srgbClr val="0E8146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3F3F3F"/>
                </a:solidFill>
                <a:sym typeface="Arial" panose="020B0604020202020204" pitchFamily="34" charset="0"/>
              </a:rPr>
              <a:t>PhpStudy</a:t>
            </a:r>
            <a:r>
              <a:rPr lang="zh-CN" altLang="en-US" sz="2000" dirty="0" smtClean="0">
                <a:solidFill>
                  <a:srgbClr val="3F3F3F"/>
                </a:solidFill>
                <a:sym typeface="Arial" panose="020B0604020202020204" pitchFamily="34" charset="0"/>
              </a:rPr>
              <a:t>是一款第三方软件，集成了</a:t>
            </a:r>
            <a:r>
              <a:rPr lang="en-US" altLang="zh-CN" sz="2000" dirty="0" smtClean="0">
                <a:solidFill>
                  <a:srgbClr val="3F3F3F"/>
                </a:solidFill>
                <a:sym typeface="Arial" panose="020B0604020202020204" pitchFamily="34" charset="0"/>
              </a:rPr>
              <a:t>PHP</a:t>
            </a:r>
            <a:r>
              <a:rPr lang="zh-CN" altLang="en-US" sz="2000" dirty="0" smtClean="0">
                <a:solidFill>
                  <a:srgbClr val="3F3F3F"/>
                </a:solidFill>
                <a:sym typeface="Arial" panose="020B0604020202020204" pitchFamily="34" charset="0"/>
              </a:rPr>
              <a:t>、</a:t>
            </a:r>
            <a:r>
              <a:rPr lang="en-US" altLang="zh-CN" sz="2000" dirty="0" smtClean="0">
                <a:solidFill>
                  <a:srgbClr val="3F3F3F"/>
                </a:solidFill>
                <a:sym typeface="Arial" panose="020B0604020202020204" pitchFamily="34" charset="0"/>
              </a:rPr>
              <a:t>APACHE</a:t>
            </a:r>
            <a:r>
              <a:rPr lang="zh-CN" altLang="en-US" sz="2000" dirty="0" smtClean="0">
                <a:solidFill>
                  <a:srgbClr val="3F3F3F"/>
                </a:solidFill>
                <a:sym typeface="Arial" panose="020B0604020202020204" pitchFamily="34" charset="0"/>
              </a:rPr>
              <a:t>、</a:t>
            </a:r>
            <a:r>
              <a:rPr lang="en-US" altLang="zh-CN" sz="2000" dirty="0" smtClean="0">
                <a:solidFill>
                  <a:srgbClr val="3F3F3F"/>
                </a:solidFill>
                <a:sym typeface="Arial" panose="020B0604020202020204" pitchFamily="34" charset="0"/>
              </a:rPr>
              <a:t>MYSQL</a:t>
            </a:r>
            <a:r>
              <a:rPr lang="zh-CN" altLang="en-US" sz="2000" dirty="0" smtClean="0">
                <a:solidFill>
                  <a:srgbClr val="3F3F3F"/>
                </a:solidFill>
                <a:sym typeface="Arial" panose="020B0604020202020204" pitchFamily="34" charset="0"/>
              </a:rPr>
              <a:t>三种软件，提供了可视化的配置界面，安装与使用都极其方便</a:t>
            </a:r>
            <a:endParaRPr lang="zh-CN" altLang="en-US" sz="2800" dirty="0"/>
          </a:p>
        </p:txBody>
      </p:sp>
      <p:sp>
        <p:nvSpPr>
          <p:cNvPr id="12301" name="矩形 10"/>
          <p:cNvSpPr>
            <a:spLocks noChangeArrowheads="1"/>
          </p:cNvSpPr>
          <p:nvPr/>
        </p:nvSpPr>
        <p:spPr bwMode="auto">
          <a:xfrm>
            <a:off x="6762750" y="3771900"/>
            <a:ext cx="639763" cy="466725"/>
          </a:xfrm>
          <a:prstGeom prst="rect">
            <a:avLst/>
          </a:prstGeom>
          <a:solidFill>
            <a:srgbClr val="38562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2" name="矩形 11"/>
          <p:cNvSpPr>
            <a:spLocks noChangeArrowheads="1"/>
          </p:cNvSpPr>
          <p:nvPr/>
        </p:nvSpPr>
        <p:spPr bwMode="auto">
          <a:xfrm>
            <a:off x="7402513" y="3771900"/>
            <a:ext cx="3598862" cy="466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3" name="矩形 13"/>
          <p:cNvSpPr>
            <a:spLocks noChangeArrowheads="1"/>
          </p:cNvSpPr>
          <p:nvPr/>
        </p:nvSpPr>
        <p:spPr bwMode="auto">
          <a:xfrm>
            <a:off x="6762750" y="4429125"/>
            <a:ext cx="639763" cy="46672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4" name="矩形 14"/>
          <p:cNvSpPr>
            <a:spLocks noChangeArrowheads="1"/>
          </p:cNvSpPr>
          <p:nvPr/>
        </p:nvSpPr>
        <p:spPr bwMode="auto">
          <a:xfrm>
            <a:off x="7402513" y="4429125"/>
            <a:ext cx="3598862" cy="466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5" name="矩形 16"/>
          <p:cNvSpPr>
            <a:spLocks noChangeArrowheads="1"/>
          </p:cNvSpPr>
          <p:nvPr/>
        </p:nvSpPr>
        <p:spPr bwMode="auto">
          <a:xfrm>
            <a:off x="6754813" y="5086350"/>
            <a:ext cx="639762" cy="465138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BF9000"/>
              </a:solidFill>
            </a:endParaRPr>
          </a:p>
        </p:txBody>
      </p:sp>
      <p:sp>
        <p:nvSpPr>
          <p:cNvPr id="12306" name="矩形 17"/>
          <p:cNvSpPr>
            <a:spLocks noChangeArrowheads="1"/>
          </p:cNvSpPr>
          <p:nvPr/>
        </p:nvSpPr>
        <p:spPr bwMode="auto">
          <a:xfrm>
            <a:off x="7392988" y="5086350"/>
            <a:ext cx="360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000">
              <a:solidFill>
                <a:srgbClr val="3F3F3F"/>
              </a:solidFill>
              <a:ea typeface="微软雅黑" panose="020B0503020204020204" pitchFamily="34" charset="-122"/>
            </a:endParaRPr>
          </a:p>
        </p:txBody>
      </p:sp>
      <p:sp>
        <p:nvSpPr>
          <p:cNvPr id="12307" name="矩形 19"/>
          <p:cNvSpPr>
            <a:spLocks noChangeArrowheads="1"/>
          </p:cNvSpPr>
          <p:nvPr/>
        </p:nvSpPr>
        <p:spPr bwMode="auto">
          <a:xfrm>
            <a:off x="7402513" y="3771900"/>
            <a:ext cx="3598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APACHE</a:t>
            </a:r>
            <a:endParaRPr lang="zh-CN" altLang="en-US" sz="3200" dirty="0"/>
          </a:p>
        </p:txBody>
      </p:sp>
      <p:sp>
        <p:nvSpPr>
          <p:cNvPr id="12308" name="矩形 20"/>
          <p:cNvSpPr>
            <a:spLocks noChangeArrowheads="1"/>
          </p:cNvSpPr>
          <p:nvPr/>
        </p:nvSpPr>
        <p:spPr bwMode="auto">
          <a:xfrm>
            <a:off x="7410450" y="4430713"/>
            <a:ext cx="3590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zh-CN" altLang="en-US" sz="2000" dirty="0">
              <a:solidFill>
                <a:srgbClr val="3F3F3F"/>
              </a:solidFill>
              <a:ea typeface="微软雅黑" panose="020B0503020204020204" pitchFamily="34" charset="-122"/>
            </a:endParaRPr>
          </a:p>
        </p:txBody>
      </p:sp>
      <p:sp>
        <p:nvSpPr>
          <p:cNvPr id="12309" name="矩形 21"/>
          <p:cNvSpPr>
            <a:spLocks noChangeArrowheads="1"/>
          </p:cNvSpPr>
          <p:nvPr/>
        </p:nvSpPr>
        <p:spPr bwMode="auto">
          <a:xfrm>
            <a:off x="7397750" y="5081588"/>
            <a:ext cx="360362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0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zh-CN" altLang="en-US" sz="2000" dirty="0">
              <a:solidFill>
                <a:srgbClr val="3F3F3F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开发工具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3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nimBg="1"/>
      <p:bldP spid="122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4"/>
          <p:cNvSpPr>
            <a:spLocks noChangeArrowheads="1"/>
          </p:cNvSpPr>
          <p:nvPr/>
        </p:nvSpPr>
        <p:spPr bwMode="auto">
          <a:xfrm rot="5400000">
            <a:off x="-2478881" y="2478881"/>
            <a:ext cx="6858000" cy="1900238"/>
          </a:xfrm>
          <a:custGeom>
            <a:avLst/>
            <a:gdLst>
              <a:gd name="T0" fmla="*/ 761999 w 6858000"/>
              <a:gd name="T1" fmla="*/ 870528 h 2394857"/>
              <a:gd name="T2" fmla="*/ 1691081 w 6858000"/>
              <a:gd name="T3" fmla="*/ 83 h 2394857"/>
              <a:gd name="T4" fmla="*/ 5166920 w 6858000"/>
              <a:gd name="T5" fmla="*/ 83 h 2394857"/>
              <a:gd name="T6" fmla="*/ 6096001 w 6858000"/>
              <a:gd name="T7" fmla="*/ 870528 h 2394857"/>
              <a:gd name="T8" fmla="*/ 0 w 6858000"/>
              <a:gd name="T9" fmla="*/ 2393950 h 2394857"/>
              <a:gd name="T10" fmla="*/ 0 w 6858000"/>
              <a:gd name="T11" fmla="*/ 870529 h 2394857"/>
              <a:gd name="T12" fmla="*/ 6858000 w 6858000"/>
              <a:gd name="T13" fmla="*/ 870529 h 2394857"/>
              <a:gd name="T14" fmla="*/ 6858000 w 6858000"/>
              <a:gd name="T15" fmla="*/ 2393950 h 23948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58000"/>
              <a:gd name="T25" fmla="*/ 0 h 2394857"/>
              <a:gd name="T26" fmla="*/ 6858000 w 6858000"/>
              <a:gd name="T27" fmla="*/ 2394857 h 23948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58000" h="2394857">
                <a:moveTo>
                  <a:pt x="761999" y="870858"/>
                </a:moveTo>
                <a:cubicBezTo>
                  <a:pt x="1316531" y="631447"/>
                  <a:pt x="1066594" y="-8391"/>
                  <a:pt x="1691081" y="83"/>
                </a:cubicBezTo>
                <a:lnTo>
                  <a:pt x="5166920" y="83"/>
                </a:lnTo>
                <a:cubicBezTo>
                  <a:pt x="5826383" y="-2035"/>
                  <a:pt x="5523980" y="612379"/>
                  <a:pt x="6096001" y="870858"/>
                </a:cubicBezTo>
                <a:lnTo>
                  <a:pt x="761999" y="870858"/>
                </a:lnTo>
                <a:close/>
                <a:moveTo>
                  <a:pt x="0" y="2394857"/>
                </a:moveTo>
                <a:lnTo>
                  <a:pt x="0" y="870859"/>
                </a:lnTo>
                <a:lnTo>
                  <a:pt x="6858000" y="870859"/>
                </a:lnTo>
                <a:lnTo>
                  <a:pt x="6858000" y="2394857"/>
                </a:lnTo>
                <a:lnTo>
                  <a:pt x="0" y="2394857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TextBox 44"/>
          <p:cNvSpPr>
            <a:spLocks noChangeArrowheads="1"/>
          </p:cNvSpPr>
          <p:nvPr/>
        </p:nvSpPr>
        <p:spPr bwMode="auto">
          <a:xfrm rot="5400000">
            <a:off x="-357188" y="2885629"/>
            <a:ext cx="26146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目录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CONTENTE</a:t>
            </a:r>
          </a:p>
        </p:txBody>
      </p:sp>
      <p:sp>
        <p:nvSpPr>
          <p:cNvPr id="3077" name="矩形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22838" y="1220569"/>
            <a:ext cx="16401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a typeface="微软雅黑" panose="020B0503020204020204" pitchFamily="34" charset="-122"/>
              </a:rPr>
              <a:t>PHP</a:t>
            </a:r>
            <a:r>
              <a:rPr lang="zh-CN" altLang="zh-CN" sz="2800" dirty="0">
                <a:solidFill>
                  <a:schemeClr val="bg1"/>
                </a:solidFill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4067033" y="1295182"/>
            <a:ext cx="776430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79" name="矩形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922838" y="205225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  <a:ea typeface="微软雅黑" panose="020B0503020204020204" pitchFamily="34" charset="-122"/>
              </a:rPr>
              <a:t>软件模式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0" name="矩形 9"/>
          <p:cNvSpPr>
            <a:spLocks noChangeArrowheads="1"/>
          </p:cNvSpPr>
          <p:nvPr/>
        </p:nvSpPr>
        <p:spPr bwMode="auto">
          <a:xfrm>
            <a:off x="4067033" y="2126868"/>
            <a:ext cx="776430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81" name="矩形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922838" y="2883941"/>
            <a:ext cx="2358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a typeface="微软雅黑" panose="020B0503020204020204" pitchFamily="34" charset="-122"/>
              </a:rPr>
              <a:t>PHP</a:t>
            </a:r>
            <a:r>
              <a:rPr lang="zh-CN" altLang="zh-CN" sz="2800" dirty="0">
                <a:solidFill>
                  <a:schemeClr val="bg1"/>
                </a:solidFill>
                <a:ea typeface="微软雅黑" panose="020B0503020204020204" pitchFamily="34" charset="-122"/>
              </a:rPr>
              <a:t>工作原理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2" name="矩形 11"/>
          <p:cNvSpPr>
            <a:spLocks noChangeArrowheads="1"/>
          </p:cNvSpPr>
          <p:nvPr/>
        </p:nvSpPr>
        <p:spPr bwMode="auto">
          <a:xfrm>
            <a:off x="4067033" y="2958554"/>
            <a:ext cx="776430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83" name="矩形 1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922838" y="3715627"/>
            <a:ext cx="4871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a typeface="微软雅黑" panose="020B0503020204020204" pitchFamily="34" charset="-122"/>
              </a:rPr>
              <a:t>PHP</a:t>
            </a:r>
            <a:r>
              <a:rPr lang="zh-CN" altLang="zh-CN" sz="2800" dirty="0">
                <a:solidFill>
                  <a:schemeClr val="bg1"/>
                </a:solidFill>
                <a:ea typeface="微软雅黑" panose="020B0503020204020204" pitchFamily="34" charset="-122"/>
              </a:rPr>
              <a:t>开发工具与运行环境配置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4" name="矩形 13"/>
          <p:cNvSpPr>
            <a:spLocks noChangeArrowheads="1"/>
          </p:cNvSpPr>
          <p:nvPr/>
        </p:nvSpPr>
        <p:spPr bwMode="auto">
          <a:xfrm>
            <a:off x="4067033" y="3790240"/>
            <a:ext cx="776430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922838" y="4547314"/>
            <a:ext cx="16401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  <a:ea typeface="微软雅黑" panose="020B0503020204020204" pitchFamily="34" charset="-122"/>
              </a:rPr>
              <a:t>初试</a:t>
            </a:r>
            <a:r>
              <a:rPr lang="en-US" altLang="zh-CN" sz="2800" dirty="0">
                <a:solidFill>
                  <a:schemeClr val="bg1"/>
                </a:solidFill>
                <a:ea typeface="微软雅黑" panose="020B0503020204020204" pitchFamily="34" charset="-122"/>
              </a:rPr>
              <a:t>PHP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067033" y="4621927"/>
            <a:ext cx="776430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 animBg="1"/>
      <p:bldP spid="3079" grpId="0"/>
      <p:bldP spid="3080" grpId="0" animBg="1"/>
      <p:bldP spid="3081" grpId="0"/>
      <p:bldP spid="3082" grpId="0" animBg="1"/>
      <p:bldP spid="3083" grpId="0"/>
      <p:bldP spid="3084" grpId="0" animBg="1"/>
      <p:bldP spid="13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071147" y="2478692"/>
            <a:ext cx="29931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初试</a:t>
            </a:r>
            <a:r>
              <a:rPr lang="en-US" altLang="zh-CN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562066" y="2648258"/>
            <a:ext cx="1199745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1.5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extBox 17"/>
          <p:cNvSpPr>
            <a:spLocks noChangeArrowheads="1"/>
          </p:cNvSpPr>
          <p:nvPr/>
        </p:nvSpPr>
        <p:spPr bwMode="auto">
          <a:xfrm>
            <a:off x="456040" y="1149983"/>
            <a:ext cx="2057609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第一个</a:t>
            </a: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886965" y="2028697"/>
            <a:ext cx="9861667" cy="3785652"/>
          </a:xfrm>
          <a:prstGeom prst="rect">
            <a:avLst/>
          </a:prstGeom>
          <a:ln w="12700"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&lt;html </a:t>
            </a:r>
            <a:r>
              <a:rPr lang="en-US" altLang="zh-CN" sz="2000" dirty="0" err="1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xmlns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="</a:t>
            </a:r>
            <a:r>
              <a:rPr lang="en-US" altLang="zh-CN" sz="2000" dirty="0">
                <a:solidFill>
                  <a:srgbClr val="00B0F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http://www.w3.org/1999/xhtml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"&gt;</a:t>
            </a:r>
          </a:p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&lt;head&gt;</a:t>
            </a:r>
          </a:p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&lt;meta http-</a:t>
            </a:r>
            <a:r>
              <a:rPr lang="en-US" altLang="zh-CN" sz="2000" dirty="0" err="1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equiv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="</a:t>
            </a:r>
            <a:r>
              <a:rPr lang="en-US" altLang="zh-CN" sz="2000" dirty="0">
                <a:solidFill>
                  <a:srgbClr val="00B0F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Content-Type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" content="</a:t>
            </a:r>
            <a:r>
              <a:rPr lang="en-US" altLang="zh-CN" sz="2000" dirty="0">
                <a:solidFill>
                  <a:srgbClr val="00B0F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text/html; charset=utf-8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" /&gt;</a:t>
            </a:r>
          </a:p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&lt;title&gt;</a:t>
            </a:r>
            <a:r>
              <a:rPr lang="en-US" altLang="zh-CN" sz="2000" dirty="0">
                <a:latin typeface="Helvetica" panose="020B0604020202020204" pitchFamily="34" charset="0"/>
                <a:sym typeface="Helvetica" panose="020B0604020202020204" pitchFamily="34" charset="0"/>
              </a:rPr>
              <a:t>PHP</a:t>
            </a:r>
            <a:r>
              <a:rPr lang="zh-CN" altLang="en-US" sz="2000" dirty="0">
                <a:latin typeface="Helvetica" panose="020B0604020202020204" pitchFamily="34" charset="0"/>
                <a:sym typeface="Helvetica" panose="020B0604020202020204" pitchFamily="34" charset="0"/>
              </a:rPr>
              <a:t>演示文档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&lt;/title&gt;</a:t>
            </a:r>
          </a:p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&lt;/head</a:t>
            </a:r>
            <a:r>
              <a:rPr lang="en-US" altLang="zh-CN" sz="2000" dirty="0" smtClean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&gt;</a:t>
            </a:r>
            <a:endParaRPr lang="en-US" altLang="zh-CN" sz="2000" dirty="0">
              <a:solidFill>
                <a:srgbClr val="0070C0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&lt;body&gt;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php</a:t>
            </a:r>
            <a:endParaRPr lang="en-US" altLang="zh-CN" sz="2000" dirty="0">
              <a:solidFill>
                <a:srgbClr val="FF0000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3F3F3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$A</a:t>
            </a:r>
            <a:r>
              <a:rPr lang="en-US" altLang="zh-CN" sz="2000" dirty="0">
                <a:solidFill>
                  <a:srgbClr val="3F3F3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=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date</a:t>
            </a:r>
            <a:r>
              <a:rPr lang="en-US" altLang="zh-CN" sz="2000" dirty="0" smtClean="0">
                <a:solidFill>
                  <a:srgbClr val="00B0F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(“Y-m-d h:i:s”</a:t>
            </a:r>
            <a:r>
              <a:rPr lang="en-US" altLang="zh-CN" sz="2000" dirty="0" smtClean="0">
                <a:solidFill>
                  <a:srgbClr val="3F3F3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,</a:t>
            </a:r>
            <a:r>
              <a:rPr lang="en-US" altLang="zh-CN" sz="2000" dirty="0">
                <a:solidFill>
                  <a:srgbClr val="C0000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time</a:t>
            </a:r>
            <a:r>
              <a:rPr lang="en-US" altLang="zh-CN" sz="2000" dirty="0" smtClean="0">
                <a:solidFill>
                  <a:srgbClr val="C0000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()</a:t>
            </a:r>
            <a:r>
              <a:rPr lang="en-US" altLang="zh-CN" sz="2000" dirty="0" smtClean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);	</a:t>
            </a:r>
            <a:r>
              <a:rPr lang="en-US" altLang="zh-CN" sz="2000" dirty="0" smtClean="0">
                <a:solidFill>
                  <a:srgbClr val="FFC00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//</a:t>
            </a:r>
            <a:r>
              <a:rPr lang="zh-CN" altLang="en-US" sz="2000" dirty="0" smtClean="0">
                <a:solidFill>
                  <a:srgbClr val="FFC00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获取当前时间</a:t>
            </a:r>
            <a:endParaRPr lang="en-US" altLang="zh-CN" sz="2000" dirty="0">
              <a:solidFill>
                <a:srgbClr val="FFC000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3F3F3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echo</a:t>
            </a:r>
            <a:r>
              <a:rPr lang="en-US" altLang="zh-CN" sz="2000" dirty="0">
                <a:solidFill>
                  <a:srgbClr val="3F3F3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现在的时间是：</a:t>
            </a:r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".$A;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?&gt;</a:t>
            </a:r>
          </a:p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&lt;/body&gt;</a:t>
            </a:r>
          </a:p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&lt;/html&gt;</a:t>
            </a:r>
          </a:p>
        </p:txBody>
      </p:sp>
      <p:sp>
        <p:nvSpPr>
          <p:cNvPr id="1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、第一个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9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、第一个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六边形 14"/>
          <p:cNvSpPr>
            <a:spLocks noChangeArrowheads="1"/>
          </p:cNvSpPr>
          <p:nvPr/>
        </p:nvSpPr>
        <p:spPr bwMode="auto">
          <a:xfrm>
            <a:off x="5056187" y="4206295"/>
            <a:ext cx="6667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zh-CN" sz="360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48275" y="2872795"/>
            <a:ext cx="1327150" cy="1527175"/>
            <a:chOff x="5248275" y="2872795"/>
            <a:chExt cx="1327150" cy="1527175"/>
          </a:xfrm>
        </p:grpSpPr>
        <p:sp>
          <p:nvSpPr>
            <p:cNvPr id="21" name="六边形 12"/>
            <p:cNvSpPr>
              <a:spLocks noChangeArrowheads="1"/>
            </p:cNvSpPr>
            <p:nvPr/>
          </p:nvSpPr>
          <p:spPr bwMode="auto">
            <a:xfrm rot="5400000">
              <a:off x="5148262" y="2972808"/>
              <a:ext cx="1527175" cy="1327150"/>
            </a:xfrm>
            <a:prstGeom prst="hexagon">
              <a:avLst>
                <a:gd name="adj" fmla="val 25017"/>
                <a:gd name="vf" fmla="val 115470"/>
              </a:avLst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902"/>
            <p:cNvSpPr>
              <a:spLocks noEditPoints="1" noChangeArrowheads="1"/>
            </p:cNvSpPr>
            <p:nvPr/>
          </p:nvSpPr>
          <p:spPr bwMode="auto">
            <a:xfrm>
              <a:off x="5578475" y="3377620"/>
              <a:ext cx="668337" cy="517525"/>
            </a:xfrm>
            <a:custGeom>
              <a:avLst/>
              <a:gdLst>
                <a:gd name="T0" fmla="*/ 191490 w 178"/>
                <a:gd name="T1" fmla="*/ 375018 h 138"/>
                <a:gd name="T2" fmla="*/ 236546 w 178"/>
                <a:gd name="T3" fmla="*/ 420020 h 138"/>
                <a:gd name="T4" fmla="*/ 334169 w 178"/>
                <a:gd name="T5" fmla="*/ 378768 h 138"/>
                <a:gd name="T6" fmla="*/ 431791 w 178"/>
                <a:gd name="T7" fmla="*/ 420020 h 138"/>
                <a:gd name="T8" fmla="*/ 476847 w 178"/>
                <a:gd name="T9" fmla="*/ 375018 h 138"/>
                <a:gd name="T10" fmla="*/ 334169 w 178"/>
                <a:gd name="T11" fmla="*/ 315015 h 138"/>
                <a:gd name="T12" fmla="*/ 191490 w 178"/>
                <a:gd name="T13" fmla="*/ 375018 h 138"/>
                <a:gd name="T14" fmla="*/ 334169 w 178"/>
                <a:gd name="T15" fmla="*/ 450022 h 138"/>
                <a:gd name="T16" fmla="*/ 285357 w 178"/>
                <a:gd name="T17" fmla="*/ 468773 h 138"/>
                <a:gd name="T18" fmla="*/ 334169 w 178"/>
                <a:gd name="T19" fmla="*/ 517525 h 138"/>
                <a:gd name="T20" fmla="*/ 382980 w 178"/>
                <a:gd name="T21" fmla="*/ 468773 h 138"/>
                <a:gd name="T22" fmla="*/ 334169 w 178"/>
                <a:gd name="T23" fmla="*/ 450022 h 138"/>
                <a:gd name="T24" fmla="*/ 664582 w 178"/>
                <a:gd name="T25" fmla="*/ 183759 h 138"/>
                <a:gd name="T26" fmla="*/ 3755 w 178"/>
                <a:gd name="T27" fmla="*/ 183759 h 138"/>
                <a:gd name="T28" fmla="*/ 0 w 178"/>
                <a:gd name="T29" fmla="*/ 183759 h 138"/>
                <a:gd name="T30" fmla="*/ 48811 w 178"/>
                <a:gd name="T31" fmla="*/ 232511 h 138"/>
                <a:gd name="T32" fmla="*/ 334169 w 178"/>
                <a:gd name="T33" fmla="*/ 108755 h 138"/>
                <a:gd name="T34" fmla="*/ 619526 w 178"/>
                <a:gd name="T35" fmla="*/ 232511 h 138"/>
                <a:gd name="T36" fmla="*/ 668337 w 178"/>
                <a:gd name="T37" fmla="*/ 183759 h 138"/>
                <a:gd name="T38" fmla="*/ 664582 w 178"/>
                <a:gd name="T39" fmla="*/ 183759 h 138"/>
                <a:gd name="T40" fmla="*/ 334169 w 178"/>
                <a:gd name="T41" fmla="*/ 180009 h 138"/>
                <a:gd name="T42" fmla="*/ 97622 w 178"/>
                <a:gd name="T43" fmla="*/ 277513 h 138"/>
                <a:gd name="T44" fmla="*/ 97622 w 178"/>
                <a:gd name="T45" fmla="*/ 281264 h 138"/>
                <a:gd name="T46" fmla="*/ 142679 w 178"/>
                <a:gd name="T47" fmla="*/ 326266 h 138"/>
                <a:gd name="T48" fmla="*/ 334169 w 178"/>
                <a:gd name="T49" fmla="*/ 247512 h 138"/>
                <a:gd name="T50" fmla="*/ 525658 w 178"/>
                <a:gd name="T51" fmla="*/ 326266 h 138"/>
                <a:gd name="T52" fmla="*/ 570715 w 178"/>
                <a:gd name="T53" fmla="*/ 281264 h 138"/>
                <a:gd name="T54" fmla="*/ 570715 w 178"/>
                <a:gd name="T55" fmla="*/ 277513 h 138"/>
                <a:gd name="T56" fmla="*/ 334169 w 178"/>
                <a:gd name="T57" fmla="*/ 180009 h 1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8"/>
                <a:gd name="T88" fmla="*/ 0 h 138"/>
                <a:gd name="T89" fmla="*/ 178 w 178"/>
                <a:gd name="T90" fmla="*/ 138 h 13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8" h="138">
                  <a:moveTo>
                    <a:pt x="51" y="100"/>
                  </a:moveTo>
                  <a:cubicBezTo>
                    <a:pt x="63" y="112"/>
                    <a:pt x="63" y="112"/>
                    <a:pt x="63" y="112"/>
                  </a:cubicBezTo>
                  <a:cubicBezTo>
                    <a:pt x="70" y="106"/>
                    <a:pt x="79" y="101"/>
                    <a:pt x="89" y="101"/>
                  </a:cubicBezTo>
                  <a:cubicBezTo>
                    <a:pt x="99" y="101"/>
                    <a:pt x="108" y="106"/>
                    <a:pt x="115" y="112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17" y="90"/>
                    <a:pt x="104" y="84"/>
                    <a:pt x="89" y="84"/>
                  </a:cubicBezTo>
                  <a:cubicBezTo>
                    <a:pt x="74" y="84"/>
                    <a:pt x="61" y="90"/>
                    <a:pt x="51" y="100"/>
                  </a:cubicBezTo>
                  <a:close/>
                  <a:moveTo>
                    <a:pt x="89" y="120"/>
                  </a:moveTo>
                  <a:cubicBezTo>
                    <a:pt x="84" y="120"/>
                    <a:pt x="79" y="122"/>
                    <a:pt x="76" y="125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99" y="122"/>
                    <a:pt x="94" y="120"/>
                    <a:pt x="89" y="120"/>
                  </a:cubicBezTo>
                  <a:close/>
                  <a:moveTo>
                    <a:pt x="177" y="49"/>
                  </a:moveTo>
                  <a:cubicBezTo>
                    <a:pt x="128" y="0"/>
                    <a:pt x="50" y="0"/>
                    <a:pt x="1" y="49"/>
                  </a:cubicBezTo>
                  <a:cubicBezTo>
                    <a:pt x="1" y="49"/>
                    <a:pt x="1" y="49"/>
                    <a:pt x="0" y="49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32" y="42"/>
                    <a:pt x="59" y="29"/>
                    <a:pt x="89" y="29"/>
                  </a:cubicBezTo>
                  <a:cubicBezTo>
                    <a:pt x="119" y="29"/>
                    <a:pt x="146" y="42"/>
                    <a:pt x="165" y="62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7" y="49"/>
                    <a:pt x="177" y="49"/>
                    <a:pt x="177" y="49"/>
                  </a:cubicBezTo>
                  <a:close/>
                  <a:moveTo>
                    <a:pt x="89" y="48"/>
                  </a:moveTo>
                  <a:cubicBezTo>
                    <a:pt x="65" y="48"/>
                    <a:pt x="43" y="57"/>
                    <a:pt x="26" y="74"/>
                  </a:cubicBezTo>
                  <a:cubicBezTo>
                    <a:pt x="26" y="74"/>
                    <a:pt x="26" y="74"/>
                    <a:pt x="26" y="75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51" y="74"/>
                    <a:pt x="69" y="66"/>
                    <a:pt x="89" y="66"/>
                  </a:cubicBezTo>
                  <a:cubicBezTo>
                    <a:pt x="109" y="66"/>
                    <a:pt x="127" y="74"/>
                    <a:pt x="140" y="87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35" y="57"/>
                    <a:pt x="113" y="48"/>
                    <a:pt x="89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25912" y="3082345"/>
            <a:ext cx="968375" cy="1112838"/>
            <a:chOff x="4125912" y="3082345"/>
            <a:chExt cx="968375" cy="1112838"/>
          </a:xfrm>
        </p:grpSpPr>
        <p:sp>
          <p:nvSpPr>
            <p:cNvPr id="20" name="六边形 11"/>
            <p:cNvSpPr>
              <a:spLocks noChangeArrowheads="1"/>
            </p:cNvSpPr>
            <p:nvPr/>
          </p:nvSpPr>
          <p:spPr bwMode="auto">
            <a:xfrm rot="5400000">
              <a:off x="4053681" y="3154576"/>
              <a:ext cx="1112838" cy="968375"/>
            </a:xfrm>
            <a:prstGeom prst="hexagon">
              <a:avLst>
                <a:gd name="adj" fmla="val 25005"/>
                <a:gd name="vf" fmla="val 115470"/>
              </a:avLst>
            </a:prstGeom>
            <a:solidFill>
              <a:srgbClr val="0E8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97"/>
            <p:cNvSpPr>
              <a:spLocks noEditPoints="1" noChangeArrowheads="1"/>
            </p:cNvSpPr>
            <p:nvPr/>
          </p:nvSpPr>
          <p:spPr bwMode="auto">
            <a:xfrm>
              <a:off x="4467225" y="3471283"/>
              <a:ext cx="330200" cy="330200"/>
            </a:xfrm>
            <a:custGeom>
              <a:avLst/>
              <a:gdLst>
                <a:gd name="T0" fmla="*/ 165100 w 88"/>
                <a:gd name="T1" fmla="*/ 0 h 88"/>
                <a:gd name="T2" fmla="*/ 0 w 88"/>
                <a:gd name="T3" fmla="*/ 165100 h 88"/>
                <a:gd name="T4" fmla="*/ 165100 w 88"/>
                <a:gd name="T5" fmla="*/ 330200 h 88"/>
                <a:gd name="T6" fmla="*/ 330200 w 88"/>
                <a:gd name="T7" fmla="*/ 165100 h 88"/>
                <a:gd name="T8" fmla="*/ 165100 w 88"/>
                <a:gd name="T9" fmla="*/ 0 h 88"/>
                <a:gd name="T10" fmla="*/ 228889 w 88"/>
                <a:gd name="T11" fmla="*/ 195118 h 88"/>
                <a:gd name="T12" fmla="*/ 195118 w 88"/>
                <a:gd name="T13" fmla="*/ 195118 h 88"/>
                <a:gd name="T14" fmla="*/ 195118 w 88"/>
                <a:gd name="T15" fmla="*/ 228889 h 88"/>
                <a:gd name="T16" fmla="*/ 165100 w 88"/>
                <a:gd name="T17" fmla="*/ 258907 h 88"/>
                <a:gd name="T18" fmla="*/ 135082 w 88"/>
                <a:gd name="T19" fmla="*/ 228889 h 88"/>
                <a:gd name="T20" fmla="*/ 135082 w 88"/>
                <a:gd name="T21" fmla="*/ 195118 h 88"/>
                <a:gd name="T22" fmla="*/ 105064 w 88"/>
                <a:gd name="T23" fmla="*/ 195118 h 88"/>
                <a:gd name="T24" fmla="*/ 75045 w 88"/>
                <a:gd name="T25" fmla="*/ 165100 h 88"/>
                <a:gd name="T26" fmla="*/ 105064 w 88"/>
                <a:gd name="T27" fmla="*/ 135082 h 88"/>
                <a:gd name="T28" fmla="*/ 135082 w 88"/>
                <a:gd name="T29" fmla="*/ 135082 h 88"/>
                <a:gd name="T30" fmla="*/ 135082 w 88"/>
                <a:gd name="T31" fmla="*/ 105064 h 88"/>
                <a:gd name="T32" fmla="*/ 165100 w 88"/>
                <a:gd name="T33" fmla="*/ 75045 h 88"/>
                <a:gd name="T34" fmla="*/ 195118 w 88"/>
                <a:gd name="T35" fmla="*/ 105064 h 88"/>
                <a:gd name="T36" fmla="*/ 195118 w 88"/>
                <a:gd name="T37" fmla="*/ 135082 h 88"/>
                <a:gd name="T38" fmla="*/ 228889 w 88"/>
                <a:gd name="T39" fmla="*/ 135082 h 88"/>
                <a:gd name="T40" fmla="*/ 258907 w 88"/>
                <a:gd name="T41" fmla="*/ 165100 h 88"/>
                <a:gd name="T42" fmla="*/ 228889 w 88"/>
                <a:gd name="T43" fmla="*/ 195118 h 8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8"/>
                <a:gd name="T67" fmla="*/ 0 h 88"/>
                <a:gd name="T68" fmla="*/ 88 w 88"/>
                <a:gd name="T69" fmla="*/ 88 h 8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8" h="8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9"/>
                    <a:pt x="20" y="88"/>
                    <a:pt x="44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4" y="0"/>
                  </a:cubicBezTo>
                  <a:close/>
                  <a:moveTo>
                    <a:pt x="61" y="52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5"/>
                    <a:pt x="49" y="69"/>
                    <a:pt x="44" y="69"/>
                  </a:cubicBezTo>
                  <a:cubicBezTo>
                    <a:pt x="40" y="69"/>
                    <a:pt x="36" y="65"/>
                    <a:pt x="36" y="6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3" y="52"/>
                    <a:pt x="20" y="49"/>
                    <a:pt x="20" y="44"/>
                  </a:cubicBezTo>
                  <a:cubicBezTo>
                    <a:pt x="20" y="40"/>
                    <a:pt x="23" y="36"/>
                    <a:pt x="2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3"/>
                    <a:pt x="40" y="20"/>
                    <a:pt x="44" y="20"/>
                  </a:cubicBezTo>
                  <a:cubicBezTo>
                    <a:pt x="49" y="20"/>
                    <a:pt x="52" y="23"/>
                    <a:pt x="52" y="28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5" y="36"/>
                    <a:pt x="69" y="40"/>
                    <a:pt x="69" y="44"/>
                  </a:cubicBezTo>
                  <a:cubicBezTo>
                    <a:pt x="69" y="49"/>
                    <a:pt x="65" y="52"/>
                    <a:pt x="61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96000" y="4192008"/>
            <a:ext cx="968375" cy="1112837"/>
            <a:chOff x="6096000" y="4192008"/>
            <a:chExt cx="968375" cy="1112837"/>
          </a:xfrm>
        </p:grpSpPr>
        <p:sp>
          <p:nvSpPr>
            <p:cNvPr id="17" name="六边形 8"/>
            <p:cNvSpPr>
              <a:spLocks noChangeArrowheads="1"/>
            </p:cNvSpPr>
            <p:nvPr/>
          </p:nvSpPr>
          <p:spPr bwMode="auto">
            <a:xfrm rot="5400000">
              <a:off x="6023769" y="4264239"/>
              <a:ext cx="1112837" cy="968375"/>
            </a:xfrm>
            <a:prstGeom prst="hexagon">
              <a:avLst>
                <a:gd name="adj" fmla="val 25005"/>
                <a:gd name="vf" fmla="val 115470"/>
              </a:avLst>
            </a:prstGeom>
            <a:solidFill>
              <a:srgbClr val="0E8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98"/>
            <p:cNvSpPr>
              <a:spLocks noEditPoints="1" noChangeArrowheads="1"/>
            </p:cNvSpPr>
            <p:nvPr/>
          </p:nvSpPr>
          <p:spPr bwMode="auto">
            <a:xfrm>
              <a:off x="6392862" y="4588883"/>
              <a:ext cx="365125" cy="363537"/>
            </a:xfrm>
            <a:custGeom>
              <a:avLst/>
              <a:gdLst>
                <a:gd name="T0" fmla="*/ 63991 w 97"/>
                <a:gd name="T1" fmla="*/ 63713 h 97"/>
                <a:gd name="T2" fmla="*/ 63991 w 97"/>
                <a:gd name="T3" fmla="*/ 296077 h 97"/>
                <a:gd name="T4" fmla="*/ 301134 w 97"/>
                <a:gd name="T5" fmla="*/ 296077 h 97"/>
                <a:gd name="T6" fmla="*/ 301134 w 97"/>
                <a:gd name="T7" fmla="*/ 63713 h 97"/>
                <a:gd name="T8" fmla="*/ 63991 w 97"/>
                <a:gd name="T9" fmla="*/ 63713 h 97"/>
                <a:gd name="T10" fmla="*/ 248436 w 97"/>
                <a:gd name="T11" fmla="*/ 157408 h 97"/>
                <a:gd name="T12" fmla="*/ 225851 w 97"/>
                <a:gd name="T13" fmla="*/ 179895 h 97"/>
                <a:gd name="T14" fmla="*/ 248436 w 97"/>
                <a:gd name="T15" fmla="*/ 202381 h 97"/>
                <a:gd name="T16" fmla="*/ 248436 w 97"/>
                <a:gd name="T17" fmla="*/ 247355 h 97"/>
                <a:gd name="T18" fmla="*/ 207030 w 97"/>
                <a:gd name="T19" fmla="*/ 247355 h 97"/>
                <a:gd name="T20" fmla="*/ 184445 w 97"/>
                <a:gd name="T21" fmla="*/ 221120 h 97"/>
                <a:gd name="T22" fmla="*/ 158095 w 97"/>
                <a:gd name="T23" fmla="*/ 247355 h 97"/>
                <a:gd name="T24" fmla="*/ 116689 w 97"/>
                <a:gd name="T25" fmla="*/ 247355 h 97"/>
                <a:gd name="T26" fmla="*/ 116689 w 97"/>
                <a:gd name="T27" fmla="*/ 202381 h 97"/>
                <a:gd name="T28" fmla="*/ 139274 w 97"/>
                <a:gd name="T29" fmla="*/ 179895 h 97"/>
                <a:gd name="T30" fmla="*/ 116689 w 97"/>
                <a:gd name="T31" fmla="*/ 157408 h 97"/>
                <a:gd name="T32" fmla="*/ 116689 w 97"/>
                <a:gd name="T33" fmla="*/ 116182 h 97"/>
                <a:gd name="T34" fmla="*/ 158095 w 97"/>
                <a:gd name="T35" fmla="*/ 116182 h 97"/>
                <a:gd name="T36" fmla="*/ 184445 w 97"/>
                <a:gd name="T37" fmla="*/ 138669 h 97"/>
                <a:gd name="T38" fmla="*/ 207030 w 97"/>
                <a:gd name="T39" fmla="*/ 116182 h 97"/>
                <a:gd name="T40" fmla="*/ 248436 w 97"/>
                <a:gd name="T41" fmla="*/ 116182 h 97"/>
                <a:gd name="T42" fmla="*/ 248436 w 97"/>
                <a:gd name="T43" fmla="*/ 157408 h 9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7"/>
                <a:gd name="T67" fmla="*/ 0 h 97"/>
                <a:gd name="T68" fmla="*/ 97 w 97"/>
                <a:gd name="T69" fmla="*/ 97 h 9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7" h="97">
                  <a:moveTo>
                    <a:pt x="17" y="17"/>
                  </a:moveTo>
                  <a:cubicBezTo>
                    <a:pt x="0" y="34"/>
                    <a:pt x="0" y="62"/>
                    <a:pt x="17" y="79"/>
                  </a:cubicBezTo>
                  <a:cubicBezTo>
                    <a:pt x="35" y="97"/>
                    <a:pt x="62" y="97"/>
                    <a:pt x="80" y="79"/>
                  </a:cubicBezTo>
                  <a:cubicBezTo>
                    <a:pt x="97" y="62"/>
                    <a:pt x="97" y="34"/>
                    <a:pt x="80" y="17"/>
                  </a:cubicBezTo>
                  <a:cubicBezTo>
                    <a:pt x="62" y="0"/>
                    <a:pt x="35" y="0"/>
                    <a:pt x="17" y="17"/>
                  </a:cubicBezTo>
                  <a:close/>
                  <a:moveTo>
                    <a:pt x="66" y="42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9" y="58"/>
                    <a:pt x="69" y="63"/>
                    <a:pt x="66" y="66"/>
                  </a:cubicBezTo>
                  <a:cubicBezTo>
                    <a:pt x="63" y="69"/>
                    <a:pt x="58" y="69"/>
                    <a:pt x="55" y="66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39" y="69"/>
                    <a:pt x="34" y="69"/>
                    <a:pt x="31" y="66"/>
                  </a:cubicBezTo>
                  <a:cubicBezTo>
                    <a:pt x="28" y="63"/>
                    <a:pt x="28" y="58"/>
                    <a:pt x="31" y="5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8" y="39"/>
                    <a:pt x="28" y="34"/>
                    <a:pt x="31" y="31"/>
                  </a:cubicBezTo>
                  <a:cubicBezTo>
                    <a:pt x="34" y="28"/>
                    <a:pt x="39" y="28"/>
                    <a:pt x="42" y="3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8" y="28"/>
                    <a:pt x="63" y="28"/>
                    <a:pt x="66" y="31"/>
                  </a:cubicBezTo>
                  <a:cubicBezTo>
                    <a:pt x="69" y="34"/>
                    <a:pt x="69" y="39"/>
                    <a:pt x="66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30750" y="4163433"/>
            <a:ext cx="968375" cy="1112837"/>
            <a:chOff x="4730750" y="4163433"/>
            <a:chExt cx="968375" cy="1112837"/>
          </a:xfrm>
        </p:grpSpPr>
        <p:sp>
          <p:nvSpPr>
            <p:cNvPr id="18" name="六边形 9"/>
            <p:cNvSpPr>
              <a:spLocks noChangeArrowheads="1"/>
            </p:cNvSpPr>
            <p:nvPr/>
          </p:nvSpPr>
          <p:spPr bwMode="auto">
            <a:xfrm rot="5400000">
              <a:off x="4658519" y="4235664"/>
              <a:ext cx="1112837" cy="968375"/>
            </a:xfrm>
            <a:prstGeom prst="hexagon">
              <a:avLst>
                <a:gd name="adj" fmla="val 25005"/>
                <a:gd name="vf" fmla="val 115470"/>
              </a:avLst>
            </a:prstGeom>
            <a:solidFill>
              <a:srgbClr val="0E8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00"/>
            <p:cNvSpPr>
              <a:spLocks noEditPoints="1" noChangeArrowheads="1"/>
            </p:cNvSpPr>
            <p:nvPr/>
          </p:nvSpPr>
          <p:spPr bwMode="auto">
            <a:xfrm>
              <a:off x="5014912" y="4550783"/>
              <a:ext cx="363538" cy="363537"/>
            </a:xfrm>
            <a:custGeom>
              <a:avLst/>
              <a:gdLst>
                <a:gd name="T0" fmla="*/ 299825 w 97"/>
                <a:gd name="T1" fmla="*/ 63713 h 97"/>
                <a:gd name="T2" fmla="*/ 63713 w 97"/>
                <a:gd name="T3" fmla="*/ 63713 h 97"/>
                <a:gd name="T4" fmla="*/ 63713 w 97"/>
                <a:gd name="T5" fmla="*/ 296077 h 97"/>
                <a:gd name="T6" fmla="*/ 299825 w 97"/>
                <a:gd name="T7" fmla="*/ 296077 h 97"/>
                <a:gd name="T8" fmla="*/ 299825 w 97"/>
                <a:gd name="T9" fmla="*/ 63713 h 97"/>
                <a:gd name="T10" fmla="*/ 296077 w 97"/>
                <a:gd name="T11" fmla="*/ 161156 h 97"/>
                <a:gd name="T12" fmla="*/ 187391 w 97"/>
                <a:gd name="T13" fmla="*/ 269842 h 97"/>
                <a:gd name="T14" fmla="*/ 187391 w 97"/>
                <a:gd name="T15" fmla="*/ 269842 h 97"/>
                <a:gd name="T16" fmla="*/ 164904 w 97"/>
                <a:gd name="T17" fmla="*/ 281085 h 97"/>
                <a:gd name="T18" fmla="*/ 142417 w 97"/>
                <a:gd name="T19" fmla="*/ 269842 h 97"/>
                <a:gd name="T20" fmla="*/ 142417 w 97"/>
                <a:gd name="T21" fmla="*/ 269842 h 97"/>
                <a:gd name="T22" fmla="*/ 78704 w 97"/>
                <a:gd name="T23" fmla="*/ 206129 h 97"/>
                <a:gd name="T24" fmla="*/ 78704 w 97"/>
                <a:gd name="T25" fmla="*/ 164903 h 97"/>
                <a:gd name="T26" fmla="*/ 119930 w 97"/>
                <a:gd name="T27" fmla="*/ 164903 h 97"/>
                <a:gd name="T28" fmla="*/ 164904 w 97"/>
                <a:gd name="T29" fmla="*/ 206129 h 97"/>
                <a:gd name="T30" fmla="*/ 254851 w 97"/>
                <a:gd name="T31" fmla="*/ 119930 h 97"/>
                <a:gd name="T32" fmla="*/ 296077 w 97"/>
                <a:gd name="T33" fmla="*/ 119930 h 97"/>
                <a:gd name="T34" fmla="*/ 296077 w 97"/>
                <a:gd name="T35" fmla="*/ 161156 h 9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7"/>
                <a:gd name="T55" fmla="*/ 0 h 97"/>
                <a:gd name="T56" fmla="*/ 97 w 97"/>
                <a:gd name="T57" fmla="*/ 97 h 9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7" h="97">
                  <a:moveTo>
                    <a:pt x="80" y="17"/>
                  </a:moveTo>
                  <a:cubicBezTo>
                    <a:pt x="62" y="0"/>
                    <a:pt x="34" y="0"/>
                    <a:pt x="17" y="17"/>
                  </a:cubicBezTo>
                  <a:cubicBezTo>
                    <a:pt x="0" y="34"/>
                    <a:pt x="0" y="62"/>
                    <a:pt x="17" y="79"/>
                  </a:cubicBezTo>
                  <a:cubicBezTo>
                    <a:pt x="34" y="97"/>
                    <a:pt x="62" y="97"/>
                    <a:pt x="80" y="79"/>
                  </a:cubicBezTo>
                  <a:cubicBezTo>
                    <a:pt x="97" y="62"/>
                    <a:pt x="97" y="34"/>
                    <a:pt x="80" y="17"/>
                  </a:cubicBezTo>
                  <a:close/>
                  <a:moveTo>
                    <a:pt x="79" y="43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48" y="74"/>
                    <a:pt x="46" y="75"/>
                    <a:pt x="44" y="75"/>
                  </a:cubicBezTo>
                  <a:cubicBezTo>
                    <a:pt x="42" y="75"/>
                    <a:pt x="40" y="74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8" y="52"/>
                    <a:pt x="18" y="47"/>
                    <a:pt x="21" y="44"/>
                  </a:cubicBezTo>
                  <a:cubicBezTo>
                    <a:pt x="24" y="41"/>
                    <a:pt x="29" y="41"/>
                    <a:pt x="32" y="44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71" y="29"/>
                    <a:pt x="76" y="29"/>
                    <a:pt x="79" y="32"/>
                  </a:cubicBezTo>
                  <a:cubicBezTo>
                    <a:pt x="82" y="35"/>
                    <a:pt x="82" y="40"/>
                    <a:pt x="79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96000" y="1969508"/>
            <a:ext cx="968375" cy="1112837"/>
            <a:chOff x="6096000" y="1969508"/>
            <a:chExt cx="968375" cy="1112837"/>
          </a:xfrm>
        </p:grpSpPr>
        <p:sp>
          <p:nvSpPr>
            <p:cNvPr id="9" name="六边形 5"/>
            <p:cNvSpPr>
              <a:spLocks noChangeArrowheads="1"/>
            </p:cNvSpPr>
            <p:nvPr/>
          </p:nvSpPr>
          <p:spPr bwMode="auto">
            <a:xfrm rot="5400000">
              <a:off x="6023769" y="2041739"/>
              <a:ext cx="1112837" cy="968375"/>
            </a:xfrm>
            <a:prstGeom prst="hexagon">
              <a:avLst>
                <a:gd name="adj" fmla="val 25005"/>
                <a:gd name="vf" fmla="val 115470"/>
              </a:avLst>
            </a:prstGeom>
            <a:solidFill>
              <a:srgbClr val="0E8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48"/>
            <p:cNvSpPr>
              <a:spLocks noEditPoints="1" noChangeArrowheads="1"/>
            </p:cNvSpPr>
            <p:nvPr/>
          </p:nvSpPr>
          <p:spPr bwMode="auto">
            <a:xfrm>
              <a:off x="6388762" y="2325108"/>
              <a:ext cx="365125" cy="363537"/>
            </a:xfrm>
            <a:custGeom>
              <a:avLst/>
              <a:gdLst>
                <a:gd name="T0" fmla="*/ 297370 w 97"/>
                <a:gd name="T1" fmla="*/ 63713 h 97"/>
                <a:gd name="T2" fmla="*/ 63991 w 97"/>
                <a:gd name="T3" fmla="*/ 63713 h 97"/>
                <a:gd name="T4" fmla="*/ 63991 w 97"/>
                <a:gd name="T5" fmla="*/ 299824 h 97"/>
                <a:gd name="T6" fmla="*/ 297370 w 97"/>
                <a:gd name="T7" fmla="*/ 299824 h 97"/>
                <a:gd name="T8" fmla="*/ 297370 w 97"/>
                <a:gd name="T9" fmla="*/ 63713 h 97"/>
                <a:gd name="T10" fmla="*/ 282313 w 97"/>
                <a:gd name="T11" fmla="*/ 198634 h 97"/>
                <a:gd name="T12" fmla="*/ 222086 w 97"/>
                <a:gd name="T13" fmla="*/ 247355 h 97"/>
                <a:gd name="T14" fmla="*/ 203265 w 97"/>
                <a:gd name="T15" fmla="*/ 236112 h 97"/>
                <a:gd name="T16" fmla="*/ 199501 w 97"/>
                <a:gd name="T17" fmla="*/ 217373 h 97"/>
                <a:gd name="T18" fmla="*/ 180680 w 97"/>
                <a:gd name="T19" fmla="*/ 213625 h 97"/>
                <a:gd name="T20" fmla="*/ 101633 w 97"/>
                <a:gd name="T21" fmla="*/ 213625 h 97"/>
                <a:gd name="T22" fmla="*/ 67755 w 97"/>
                <a:gd name="T23" fmla="*/ 179895 h 97"/>
                <a:gd name="T24" fmla="*/ 101633 w 97"/>
                <a:gd name="T25" fmla="*/ 146164 h 97"/>
                <a:gd name="T26" fmla="*/ 184445 w 97"/>
                <a:gd name="T27" fmla="*/ 146164 h 97"/>
                <a:gd name="T28" fmla="*/ 199501 w 97"/>
                <a:gd name="T29" fmla="*/ 146164 h 97"/>
                <a:gd name="T30" fmla="*/ 203265 w 97"/>
                <a:gd name="T31" fmla="*/ 127425 h 97"/>
                <a:gd name="T32" fmla="*/ 222086 w 97"/>
                <a:gd name="T33" fmla="*/ 116182 h 97"/>
                <a:gd name="T34" fmla="*/ 282313 w 97"/>
                <a:gd name="T35" fmla="*/ 164903 h 97"/>
                <a:gd name="T36" fmla="*/ 282313 w 97"/>
                <a:gd name="T37" fmla="*/ 198634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7"/>
                <a:gd name="T58" fmla="*/ 0 h 97"/>
                <a:gd name="T59" fmla="*/ 97 w 97"/>
                <a:gd name="T60" fmla="*/ 97 h 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7" h="97">
                  <a:moveTo>
                    <a:pt x="79" y="17"/>
                  </a:moveTo>
                  <a:cubicBezTo>
                    <a:pt x="62" y="0"/>
                    <a:pt x="34" y="0"/>
                    <a:pt x="17" y="17"/>
                  </a:cubicBezTo>
                  <a:cubicBezTo>
                    <a:pt x="0" y="34"/>
                    <a:pt x="0" y="62"/>
                    <a:pt x="17" y="80"/>
                  </a:cubicBezTo>
                  <a:cubicBezTo>
                    <a:pt x="34" y="97"/>
                    <a:pt x="62" y="97"/>
                    <a:pt x="79" y="80"/>
                  </a:cubicBezTo>
                  <a:cubicBezTo>
                    <a:pt x="97" y="62"/>
                    <a:pt x="97" y="34"/>
                    <a:pt x="79" y="17"/>
                  </a:cubicBezTo>
                  <a:close/>
                  <a:moveTo>
                    <a:pt x="75" y="53"/>
                  </a:moveTo>
                  <a:cubicBezTo>
                    <a:pt x="59" y="66"/>
                    <a:pt x="59" y="66"/>
                    <a:pt x="59" y="66"/>
                  </a:cubicBezTo>
                  <a:cubicBezTo>
                    <a:pt x="56" y="68"/>
                    <a:pt x="54" y="67"/>
                    <a:pt x="54" y="63"/>
                  </a:cubicBezTo>
                  <a:cubicBezTo>
                    <a:pt x="54" y="63"/>
                    <a:pt x="54" y="59"/>
                    <a:pt x="53" y="58"/>
                  </a:cubicBezTo>
                  <a:cubicBezTo>
                    <a:pt x="52" y="57"/>
                    <a:pt x="48" y="57"/>
                    <a:pt x="48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2" y="57"/>
                    <a:pt x="18" y="53"/>
                    <a:pt x="18" y="48"/>
                  </a:cubicBezTo>
                  <a:cubicBezTo>
                    <a:pt x="18" y="43"/>
                    <a:pt x="22" y="39"/>
                    <a:pt x="27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52" y="40"/>
                    <a:pt x="53" y="39"/>
                  </a:cubicBezTo>
                  <a:cubicBezTo>
                    <a:pt x="54" y="38"/>
                    <a:pt x="54" y="34"/>
                    <a:pt x="54" y="34"/>
                  </a:cubicBezTo>
                  <a:cubicBezTo>
                    <a:pt x="54" y="30"/>
                    <a:pt x="56" y="29"/>
                    <a:pt x="59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9" y="46"/>
                    <a:pt x="79" y="50"/>
                    <a:pt x="75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73850" y="3088695"/>
            <a:ext cx="968375" cy="1111250"/>
            <a:chOff x="6673850" y="3088695"/>
            <a:chExt cx="968375" cy="1111250"/>
          </a:xfrm>
        </p:grpSpPr>
        <p:sp>
          <p:nvSpPr>
            <p:cNvPr id="16" name="六边形 7"/>
            <p:cNvSpPr>
              <a:spLocks noChangeArrowheads="1"/>
            </p:cNvSpPr>
            <p:nvPr/>
          </p:nvSpPr>
          <p:spPr bwMode="auto">
            <a:xfrm rot="5400000">
              <a:off x="6602413" y="3160132"/>
              <a:ext cx="1111250" cy="968375"/>
            </a:xfrm>
            <a:prstGeom prst="hexagon">
              <a:avLst>
                <a:gd name="adj" fmla="val 24970"/>
                <a:gd name="vf" fmla="val 115470"/>
              </a:avLst>
            </a:prstGeom>
            <a:solidFill>
              <a:srgbClr val="0E8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49"/>
            <p:cNvSpPr>
              <a:spLocks noEditPoints="1" noChangeArrowheads="1"/>
            </p:cNvSpPr>
            <p:nvPr/>
          </p:nvSpPr>
          <p:spPr bwMode="auto">
            <a:xfrm>
              <a:off x="6945312" y="3455408"/>
              <a:ext cx="361950" cy="363537"/>
            </a:xfrm>
            <a:custGeom>
              <a:avLst/>
              <a:gdLst>
                <a:gd name="T0" fmla="*/ 297855 w 96"/>
                <a:gd name="T1" fmla="*/ 63713 h 97"/>
                <a:gd name="T2" fmla="*/ 64095 w 96"/>
                <a:gd name="T3" fmla="*/ 63713 h 97"/>
                <a:gd name="T4" fmla="*/ 64095 w 96"/>
                <a:gd name="T5" fmla="*/ 299824 h 97"/>
                <a:gd name="T6" fmla="*/ 297855 w 96"/>
                <a:gd name="T7" fmla="*/ 299824 h 97"/>
                <a:gd name="T8" fmla="*/ 297855 w 96"/>
                <a:gd name="T9" fmla="*/ 63713 h 97"/>
                <a:gd name="T10" fmla="*/ 260152 w 96"/>
                <a:gd name="T11" fmla="*/ 213625 h 97"/>
                <a:gd name="T12" fmla="*/ 177205 w 96"/>
                <a:gd name="T13" fmla="*/ 213625 h 97"/>
                <a:gd name="T14" fmla="*/ 162123 w 96"/>
                <a:gd name="T15" fmla="*/ 217373 h 97"/>
                <a:gd name="T16" fmla="*/ 158353 w 96"/>
                <a:gd name="T17" fmla="*/ 236112 h 97"/>
                <a:gd name="T18" fmla="*/ 139502 w 96"/>
                <a:gd name="T19" fmla="*/ 247355 h 97"/>
                <a:gd name="T20" fmla="*/ 79177 w 96"/>
                <a:gd name="T21" fmla="*/ 198634 h 97"/>
                <a:gd name="T22" fmla="*/ 79177 w 96"/>
                <a:gd name="T23" fmla="*/ 164903 h 97"/>
                <a:gd name="T24" fmla="*/ 139502 w 96"/>
                <a:gd name="T25" fmla="*/ 116182 h 97"/>
                <a:gd name="T26" fmla="*/ 158353 w 96"/>
                <a:gd name="T27" fmla="*/ 127425 h 97"/>
                <a:gd name="T28" fmla="*/ 162123 w 96"/>
                <a:gd name="T29" fmla="*/ 146164 h 97"/>
                <a:gd name="T30" fmla="*/ 180975 w 96"/>
                <a:gd name="T31" fmla="*/ 146164 h 97"/>
                <a:gd name="T32" fmla="*/ 260152 w 96"/>
                <a:gd name="T33" fmla="*/ 146164 h 97"/>
                <a:gd name="T34" fmla="*/ 294084 w 96"/>
                <a:gd name="T35" fmla="*/ 179895 h 97"/>
                <a:gd name="T36" fmla="*/ 260152 w 96"/>
                <a:gd name="T37" fmla="*/ 213625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97"/>
                <a:gd name="T59" fmla="*/ 96 w 96"/>
                <a:gd name="T60" fmla="*/ 97 h 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97">
                  <a:moveTo>
                    <a:pt x="79" y="17"/>
                  </a:moveTo>
                  <a:cubicBezTo>
                    <a:pt x="62" y="0"/>
                    <a:pt x="34" y="0"/>
                    <a:pt x="17" y="17"/>
                  </a:cubicBezTo>
                  <a:cubicBezTo>
                    <a:pt x="0" y="34"/>
                    <a:pt x="0" y="62"/>
                    <a:pt x="17" y="80"/>
                  </a:cubicBezTo>
                  <a:cubicBezTo>
                    <a:pt x="34" y="97"/>
                    <a:pt x="62" y="97"/>
                    <a:pt x="79" y="80"/>
                  </a:cubicBezTo>
                  <a:cubicBezTo>
                    <a:pt x="96" y="62"/>
                    <a:pt x="96" y="34"/>
                    <a:pt x="79" y="17"/>
                  </a:cubicBezTo>
                  <a:close/>
                  <a:moveTo>
                    <a:pt x="69" y="57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4" y="57"/>
                    <a:pt x="43" y="58"/>
                  </a:cubicBezTo>
                  <a:cubicBezTo>
                    <a:pt x="42" y="59"/>
                    <a:pt x="42" y="63"/>
                    <a:pt x="42" y="63"/>
                  </a:cubicBezTo>
                  <a:cubicBezTo>
                    <a:pt x="42" y="67"/>
                    <a:pt x="40" y="68"/>
                    <a:pt x="37" y="66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0"/>
                    <a:pt x="18" y="46"/>
                    <a:pt x="21" y="44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0" y="29"/>
                    <a:pt x="42" y="30"/>
                    <a:pt x="42" y="34"/>
                  </a:cubicBezTo>
                  <a:cubicBezTo>
                    <a:pt x="42" y="34"/>
                    <a:pt x="42" y="37"/>
                    <a:pt x="43" y="39"/>
                  </a:cubicBezTo>
                  <a:cubicBezTo>
                    <a:pt x="44" y="40"/>
                    <a:pt x="48" y="39"/>
                    <a:pt x="48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4" y="39"/>
                    <a:pt x="78" y="43"/>
                    <a:pt x="78" y="48"/>
                  </a:cubicBezTo>
                  <a:cubicBezTo>
                    <a:pt x="78" y="53"/>
                    <a:pt x="74" y="57"/>
                    <a:pt x="6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59325" y="1969508"/>
            <a:ext cx="968375" cy="1112837"/>
            <a:chOff x="4759325" y="1969508"/>
            <a:chExt cx="968375" cy="1112837"/>
          </a:xfrm>
        </p:grpSpPr>
        <p:sp>
          <p:nvSpPr>
            <p:cNvPr id="10" name="六边形 6"/>
            <p:cNvSpPr>
              <a:spLocks noChangeArrowheads="1"/>
            </p:cNvSpPr>
            <p:nvPr/>
          </p:nvSpPr>
          <p:spPr bwMode="auto">
            <a:xfrm rot="5400000">
              <a:off x="4687094" y="2041739"/>
              <a:ext cx="1112837" cy="968375"/>
            </a:xfrm>
            <a:prstGeom prst="hexagon">
              <a:avLst>
                <a:gd name="adj" fmla="val 25005"/>
                <a:gd name="vf" fmla="val 115470"/>
              </a:avLst>
            </a:prstGeom>
            <a:solidFill>
              <a:srgbClr val="0E8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99"/>
            <p:cNvSpPr>
              <a:spLocks noEditPoints="1" noChangeArrowheads="1"/>
            </p:cNvSpPr>
            <p:nvPr/>
          </p:nvSpPr>
          <p:spPr bwMode="auto">
            <a:xfrm>
              <a:off x="5076825" y="2320345"/>
              <a:ext cx="330200" cy="330200"/>
            </a:xfrm>
            <a:custGeom>
              <a:avLst/>
              <a:gdLst>
                <a:gd name="T0" fmla="*/ 165100 w 88"/>
                <a:gd name="T1" fmla="*/ 0 h 88"/>
                <a:gd name="T2" fmla="*/ 0 w 88"/>
                <a:gd name="T3" fmla="*/ 165100 h 88"/>
                <a:gd name="T4" fmla="*/ 165100 w 88"/>
                <a:gd name="T5" fmla="*/ 330200 h 88"/>
                <a:gd name="T6" fmla="*/ 330200 w 88"/>
                <a:gd name="T7" fmla="*/ 165100 h 88"/>
                <a:gd name="T8" fmla="*/ 165100 w 88"/>
                <a:gd name="T9" fmla="*/ 0 h 88"/>
                <a:gd name="T10" fmla="*/ 228889 w 88"/>
                <a:gd name="T11" fmla="*/ 195118 h 88"/>
                <a:gd name="T12" fmla="*/ 101311 w 88"/>
                <a:gd name="T13" fmla="*/ 195118 h 88"/>
                <a:gd name="T14" fmla="*/ 71293 w 88"/>
                <a:gd name="T15" fmla="*/ 165100 h 88"/>
                <a:gd name="T16" fmla="*/ 101311 w 88"/>
                <a:gd name="T17" fmla="*/ 135082 h 88"/>
                <a:gd name="T18" fmla="*/ 228889 w 88"/>
                <a:gd name="T19" fmla="*/ 135082 h 88"/>
                <a:gd name="T20" fmla="*/ 255155 w 88"/>
                <a:gd name="T21" fmla="*/ 165100 h 88"/>
                <a:gd name="T22" fmla="*/ 228889 w 88"/>
                <a:gd name="T23" fmla="*/ 195118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8"/>
                <a:gd name="T37" fmla="*/ 0 h 88"/>
                <a:gd name="T38" fmla="*/ 88 w 88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8" h="8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ubicBezTo>
                    <a:pt x="68" y="88"/>
                    <a:pt x="88" y="68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61" y="52"/>
                  </a:moveTo>
                  <a:cubicBezTo>
                    <a:pt x="27" y="52"/>
                    <a:pt x="27" y="52"/>
                    <a:pt x="27" y="52"/>
                  </a:cubicBezTo>
                  <a:cubicBezTo>
                    <a:pt x="23" y="52"/>
                    <a:pt x="19" y="48"/>
                    <a:pt x="19" y="44"/>
                  </a:cubicBezTo>
                  <a:cubicBezTo>
                    <a:pt x="19" y="39"/>
                    <a:pt x="23" y="36"/>
                    <a:pt x="27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5" y="36"/>
                    <a:pt x="68" y="39"/>
                    <a:pt x="68" y="44"/>
                  </a:cubicBezTo>
                  <a:cubicBezTo>
                    <a:pt x="68" y="48"/>
                    <a:pt x="65" y="52"/>
                    <a:pt x="61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614149" y="2075870"/>
            <a:ext cx="4116601" cy="89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r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C000"/>
                </a:solidFill>
                <a:latin typeface="Adobe Gothic Std B" panose="020B0800000000000000" pitchFamily="34" charset="-128"/>
                <a:ea typeface="黑体" panose="02010609060101010101" pitchFamily="49" charset="-122"/>
                <a:sym typeface="Arial" panose="020B0604020202020204" pitchFamily="34" charset="0"/>
              </a:rPr>
              <a:t>程序标签</a:t>
            </a:r>
            <a:endParaRPr lang="zh-CN" altLang="en-US" b="1" dirty="0">
              <a:solidFill>
                <a:srgbClr val="FFC000"/>
              </a:solidFill>
              <a:latin typeface="Adobe Gothic Std B" panose="020B0800000000000000" pitchFamily="34" charset="-128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r" eaLnBrk="1" hangingPunct="1"/>
            <a:r>
              <a:rPr lang="zh-CN" altLang="en-US" sz="1600" dirty="0" smtClean="0">
                <a:solidFill>
                  <a:srgbClr val="006600"/>
                </a:solidFill>
                <a:latin typeface="+mn-ea"/>
                <a:ea typeface="+mn-ea"/>
              </a:rPr>
              <a:t>所有的</a:t>
            </a:r>
            <a:r>
              <a:rPr lang="en-US" altLang="zh-CN" sz="1600" dirty="0" smtClean="0">
                <a:solidFill>
                  <a:srgbClr val="006600"/>
                </a:solidFill>
                <a:latin typeface="+mn-ea"/>
                <a:ea typeface="+mn-ea"/>
              </a:rPr>
              <a:t>PHP</a:t>
            </a:r>
            <a:r>
              <a:rPr lang="zh-CN" altLang="en-US" sz="1600" dirty="0" smtClean="0">
                <a:solidFill>
                  <a:srgbClr val="006600"/>
                </a:solidFill>
                <a:latin typeface="+mn-ea"/>
                <a:ea typeface="+mn-ea"/>
              </a:rPr>
              <a:t>程序都必须写在</a:t>
            </a:r>
            <a:r>
              <a:rPr lang="en-US" altLang="zh-CN" sz="1600" dirty="0" smtClean="0">
                <a:solidFill>
                  <a:srgbClr val="006600"/>
                </a:solidFill>
                <a:latin typeface="+mn-ea"/>
                <a:ea typeface="+mn-ea"/>
              </a:rPr>
              <a:t>&lt;?</a:t>
            </a:r>
            <a:r>
              <a:rPr lang="en-US" altLang="zh-CN" sz="1600" dirty="0" err="1" smtClean="0">
                <a:solidFill>
                  <a:srgbClr val="006600"/>
                </a:solidFill>
                <a:latin typeface="+mn-ea"/>
                <a:ea typeface="+mn-ea"/>
              </a:rPr>
              <a:t>php</a:t>
            </a:r>
            <a:r>
              <a:rPr lang="en-US" altLang="zh-CN" sz="1600" dirty="0" smtClean="0">
                <a:solidFill>
                  <a:srgbClr val="006600"/>
                </a:solidFill>
                <a:latin typeface="+mn-ea"/>
                <a:ea typeface="+mn-ea"/>
              </a:rPr>
              <a:t>  ?&gt;</a:t>
            </a:r>
            <a:r>
              <a:rPr lang="zh-CN" altLang="en-US" sz="1600" dirty="0" smtClean="0">
                <a:solidFill>
                  <a:srgbClr val="006600"/>
                </a:solidFill>
                <a:latin typeface="+mn-ea"/>
                <a:ea typeface="+mn-ea"/>
              </a:rPr>
              <a:t>标签之内，</a:t>
            </a:r>
            <a:r>
              <a:rPr lang="en-US" altLang="zh-CN" sz="1600" dirty="0" smtClean="0">
                <a:solidFill>
                  <a:srgbClr val="006600"/>
                </a:solidFill>
                <a:latin typeface="+mn-ea"/>
                <a:ea typeface="+mn-ea"/>
              </a:rPr>
              <a:t>PHP</a:t>
            </a:r>
            <a:r>
              <a:rPr lang="zh-CN" altLang="en-US" sz="1600" dirty="0" smtClean="0">
                <a:solidFill>
                  <a:srgbClr val="006600"/>
                </a:solidFill>
                <a:latin typeface="+mn-ea"/>
                <a:ea typeface="+mn-ea"/>
              </a:rPr>
              <a:t>解释器才能识别</a:t>
            </a:r>
            <a:endParaRPr lang="zh-CN" altLang="en-US" sz="1600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30" name="矩形 21"/>
          <p:cNvSpPr>
            <a:spLocks noChangeArrowheads="1"/>
          </p:cNvSpPr>
          <p:nvPr/>
        </p:nvSpPr>
        <p:spPr bwMode="auto">
          <a:xfrm>
            <a:off x="95534" y="3214130"/>
            <a:ext cx="3895441" cy="89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r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C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区别大小写</a:t>
            </a:r>
            <a:endParaRPr lang="zh-CN" altLang="en-US" b="1" dirty="0">
              <a:solidFill>
                <a:srgbClr val="FFC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eaLnBrk="1" hangingPunct="1"/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PHP</a:t>
            </a:r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语言对英文大小写字母敏感，</a:t>
            </a:r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与</a:t>
            </a:r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将识别为两个不同的对象</a:t>
            </a:r>
            <a:endParaRPr lang="zh-CN" altLang="en-US" sz="1600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974725" y="4379333"/>
            <a:ext cx="3592512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r" eaLnBrk="1" hangingPunct="1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C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语句结束符</a:t>
            </a:r>
          </a:p>
          <a:p>
            <a:pPr algn="r" eaLnBrk="1" hangingPunct="1"/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PHP</a:t>
            </a:r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以英文分号为一句程序的结束符</a:t>
            </a:r>
            <a:endParaRPr lang="zh-CN" altLang="en-US" sz="1600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32" name="矩形 23"/>
          <p:cNvSpPr>
            <a:spLocks noChangeArrowheads="1"/>
          </p:cNvSpPr>
          <p:nvPr/>
        </p:nvSpPr>
        <p:spPr bwMode="auto">
          <a:xfrm>
            <a:off x="7742237" y="3099237"/>
            <a:ext cx="3594100" cy="89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文件后缀名</a:t>
            </a:r>
          </a:p>
          <a:p>
            <a:pPr eaLnBrk="1" hangingPunct="1"/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含有</a:t>
            </a:r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PHP</a:t>
            </a:r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程序的文件，其后缀名必须为</a:t>
            </a:r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.</a:t>
            </a:r>
            <a:r>
              <a:rPr lang="en-US" altLang="zh-CN" sz="1600" dirty="0" err="1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php</a:t>
            </a:r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，其中的</a:t>
            </a:r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PHP</a:t>
            </a:r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程序才能被执行</a:t>
            </a:r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. </a:t>
            </a:r>
            <a:endParaRPr lang="zh-CN" altLang="en-US" sz="1600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33" name="矩形 24"/>
          <p:cNvSpPr>
            <a:spLocks noChangeArrowheads="1"/>
          </p:cNvSpPr>
          <p:nvPr/>
        </p:nvSpPr>
        <p:spPr bwMode="auto">
          <a:xfrm>
            <a:off x="7158037" y="2171120"/>
            <a:ext cx="3594100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注释符</a:t>
            </a:r>
          </a:p>
          <a:p>
            <a:pPr eaLnBrk="1" hangingPunct="1"/>
            <a:r>
              <a:rPr lang="en-US" altLang="zh-CN" sz="1600" dirty="0" smtClean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为单行注释符，</a:t>
            </a:r>
            <a:r>
              <a:rPr lang="en-US" altLang="zh-CN" sz="1600" dirty="0" smtClean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/* */</a:t>
            </a:r>
            <a:r>
              <a:rPr lang="zh-CN" altLang="en-US" sz="1600" dirty="0" smtClean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为多行注释符</a:t>
            </a:r>
            <a:r>
              <a:rPr lang="en-US" altLang="zh-CN" sz="1600" dirty="0" smtClean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. </a:t>
            </a:r>
            <a:endParaRPr lang="zh-CN" altLang="en-US" sz="2400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34" name="矩形 25"/>
          <p:cNvSpPr>
            <a:spLocks noChangeArrowheads="1"/>
          </p:cNvSpPr>
          <p:nvPr/>
        </p:nvSpPr>
        <p:spPr bwMode="auto">
          <a:xfrm>
            <a:off x="7173911" y="4339668"/>
            <a:ext cx="4362457" cy="89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格式</a:t>
            </a:r>
          </a:p>
          <a:p>
            <a:pPr eaLnBrk="1" hangingPunct="1"/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可一行书写多句</a:t>
            </a:r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PHP</a:t>
            </a:r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程序，也可将一句</a:t>
            </a:r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PHP</a:t>
            </a:r>
            <a:r>
              <a:rPr lang="zh-CN" altLang="en-US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程序写成几行</a:t>
            </a:r>
            <a:r>
              <a:rPr lang="en-US" altLang="zh-CN" sz="1600" dirty="0">
                <a:solidFill>
                  <a:srgbClr val="006600"/>
                </a:solidFill>
                <a:latin typeface="+mn-ea"/>
                <a:ea typeface="+mn-ea"/>
                <a:sym typeface="Arial" panose="020B0604020202020204" pitchFamily="34" charset="0"/>
              </a:rPr>
              <a:t>. </a:t>
            </a:r>
            <a:endParaRPr lang="zh-CN" altLang="en-US" sz="1600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8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0"/>
          <p:cNvGrpSpPr>
            <a:grpSpLocks/>
          </p:cNvGrpSpPr>
          <p:nvPr/>
        </p:nvGrpSpPr>
        <p:grpSpPr bwMode="auto">
          <a:xfrm flipV="1">
            <a:off x="0" y="0"/>
            <a:ext cx="12192000" cy="1327150"/>
            <a:chOff x="0" y="0"/>
            <a:chExt cx="12192000" cy="1328057"/>
          </a:xfrm>
        </p:grpSpPr>
        <p:sp>
          <p:nvSpPr>
            <p:cNvPr id="24587" name="梯形 12"/>
            <p:cNvSpPr>
              <a:spLocks noChangeArrowheads="1"/>
            </p:cNvSpPr>
            <p:nvPr/>
          </p:nvSpPr>
          <p:spPr bwMode="auto">
            <a:xfrm>
              <a:off x="2177143" y="0"/>
              <a:ext cx="7837716" cy="870857"/>
            </a:xfrm>
            <a:custGeom>
              <a:avLst/>
              <a:gdLst>
                <a:gd name="T0" fmla="*/ 0 w 1936750"/>
                <a:gd name="T1" fmla="*/ 870857 h 435016"/>
                <a:gd name="T2" fmla="*/ 1365181 w 1936750"/>
                <a:gd name="T3" fmla="*/ 82 h 435016"/>
                <a:gd name="T4" fmla="*/ 6472535 w 1936750"/>
                <a:gd name="T5" fmla="*/ 82 h 435016"/>
                <a:gd name="T6" fmla="*/ 7837716 w 1936750"/>
                <a:gd name="T7" fmla="*/ 870857 h 435016"/>
                <a:gd name="T8" fmla="*/ 0 w 1936750"/>
                <a:gd name="T9" fmla="*/ 870857 h 435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6750"/>
                <a:gd name="T16" fmla="*/ 0 h 435016"/>
                <a:gd name="T17" fmla="*/ 1936750 w 1936750"/>
                <a:gd name="T18" fmla="*/ 435016 h 435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6750" h="435016">
                  <a:moveTo>
                    <a:pt x="0" y="435016"/>
                  </a:moveTo>
                  <a:cubicBezTo>
                    <a:pt x="201348" y="315424"/>
                    <a:pt x="110597" y="-4192"/>
                    <a:pt x="337345" y="41"/>
                  </a:cubicBezTo>
                  <a:lnTo>
                    <a:pt x="1599405" y="41"/>
                  </a:lnTo>
                  <a:cubicBezTo>
                    <a:pt x="1838853" y="-1017"/>
                    <a:pt x="1729052" y="305899"/>
                    <a:pt x="1936750" y="435016"/>
                  </a:cubicBezTo>
                  <a:lnTo>
                    <a:pt x="0" y="435016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8" name="矩形 3"/>
            <p:cNvSpPr>
              <a:spLocks noChangeArrowheads="1"/>
            </p:cNvSpPr>
            <p:nvPr/>
          </p:nvSpPr>
          <p:spPr bwMode="auto">
            <a:xfrm>
              <a:off x="0" y="870857"/>
              <a:ext cx="12192000" cy="457200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4581" name="椭圆 7"/>
          <p:cNvSpPr>
            <a:spLocks noChangeArrowheads="1"/>
          </p:cNvSpPr>
          <p:nvPr/>
        </p:nvSpPr>
        <p:spPr bwMode="auto">
          <a:xfrm>
            <a:off x="4857750" y="2044700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582" name="矩形 8"/>
          <p:cNvSpPr>
            <a:spLocks noChangeArrowheads="1"/>
          </p:cNvSpPr>
          <p:nvPr/>
        </p:nvSpPr>
        <p:spPr bwMode="auto">
          <a:xfrm>
            <a:off x="2928294" y="4854029"/>
            <a:ext cx="65966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感谢聆听，祝君进步！</a:t>
            </a:r>
            <a:endParaRPr lang="en-US" altLang="zh-CN" sz="44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65" y="142524"/>
            <a:ext cx="1054340" cy="1028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29931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302758" y="2620963"/>
            <a:ext cx="1139295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10"/>
          <p:cNvSpPr>
            <a:spLocks noChangeArrowheads="1"/>
          </p:cNvSpPr>
          <p:nvPr/>
        </p:nvSpPr>
        <p:spPr bwMode="auto">
          <a:xfrm>
            <a:off x="2350636" y="1690926"/>
            <a:ext cx="1895475" cy="42500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</a:t>
            </a: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6" name="矩形 11"/>
          <p:cNvSpPr>
            <a:spLocks noChangeArrowheads="1"/>
          </p:cNvSpPr>
          <p:nvPr/>
        </p:nvSpPr>
        <p:spPr bwMode="auto">
          <a:xfrm>
            <a:off x="6011069" y="4130220"/>
            <a:ext cx="1046162" cy="104616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27" name="矩形 12"/>
          <p:cNvSpPr>
            <a:spLocks noChangeArrowheads="1"/>
          </p:cNvSpPr>
          <p:nvPr/>
        </p:nvSpPr>
        <p:spPr bwMode="auto">
          <a:xfrm>
            <a:off x="1289509" y="4131808"/>
            <a:ext cx="1046162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28" name="矩形 13"/>
          <p:cNvSpPr>
            <a:spLocks noChangeArrowheads="1"/>
          </p:cNvSpPr>
          <p:nvPr/>
        </p:nvSpPr>
        <p:spPr bwMode="auto">
          <a:xfrm>
            <a:off x="6011069" y="1695247"/>
            <a:ext cx="1046162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>
            <a:off x="1285423" y="1690926"/>
            <a:ext cx="1044575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grpSp>
        <p:nvGrpSpPr>
          <p:cNvPr id="5130" name="组合 15"/>
          <p:cNvGrpSpPr>
            <a:grpSpLocks/>
          </p:cNvGrpSpPr>
          <p:nvPr/>
        </p:nvGrpSpPr>
        <p:grpSpPr bwMode="auto">
          <a:xfrm>
            <a:off x="1514023" y="1848089"/>
            <a:ext cx="608013" cy="676275"/>
            <a:chOff x="0" y="0"/>
            <a:chExt cx="608013" cy="676275"/>
          </a:xfrm>
        </p:grpSpPr>
        <p:sp>
          <p:nvSpPr>
            <p:cNvPr id="5147" name="Freeform 1008"/>
            <p:cNvSpPr>
              <a:spLocks noChangeArrowheads="1"/>
            </p:cNvSpPr>
            <p:nvPr/>
          </p:nvSpPr>
          <p:spPr bwMode="auto">
            <a:xfrm>
              <a:off x="0" y="0"/>
              <a:ext cx="608013" cy="153988"/>
            </a:xfrm>
            <a:custGeom>
              <a:avLst/>
              <a:gdLst>
                <a:gd name="T0" fmla="*/ 0 w 383"/>
                <a:gd name="T1" fmla="*/ 153988 h 97"/>
                <a:gd name="T2" fmla="*/ 608013 w 383"/>
                <a:gd name="T3" fmla="*/ 153988 h 97"/>
                <a:gd name="T4" fmla="*/ 304800 w 383"/>
                <a:gd name="T5" fmla="*/ 0 h 97"/>
                <a:gd name="T6" fmla="*/ 0 w 383"/>
                <a:gd name="T7" fmla="*/ 153988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3"/>
                <a:gd name="T13" fmla="*/ 0 h 97"/>
                <a:gd name="T14" fmla="*/ 383 w 383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8" name="Rectangle 1010"/>
            <p:cNvSpPr>
              <a:spLocks noChangeArrowheads="1"/>
            </p:cNvSpPr>
            <p:nvPr/>
          </p:nvSpPr>
          <p:spPr bwMode="auto">
            <a:xfrm>
              <a:off x="41276" y="206375"/>
              <a:ext cx="98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49" name="Rectangle 1011"/>
            <p:cNvSpPr>
              <a:spLocks noChangeArrowheads="1"/>
            </p:cNvSpPr>
            <p:nvPr/>
          </p:nvSpPr>
          <p:spPr bwMode="auto">
            <a:xfrm>
              <a:off x="247651" y="206375"/>
              <a:ext cx="98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0" name="Rectangle 1012"/>
            <p:cNvSpPr>
              <a:spLocks noChangeArrowheads="1"/>
            </p:cNvSpPr>
            <p:nvPr/>
          </p:nvSpPr>
          <p:spPr bwMode="auto">
            <a:xfrm>
              <a:off x="454026" y="206375"/>
              <a:ext cx="98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1" name="Freeform 1013"/>
            <p:cNvSpPr>
              <a:spLocks noChangeArrowheads="1"/>
            </p:cNvSpPr>
            <p:nvPr/>
          </p:nvSpPr>
          <p:spPr bwMode="auto">
            <a:xfrm>
              <a:off x="4763" y="536575"/>
              <a:ext cx="187325" cy="87313"/>
            </a:xfrm>
            <a:custGeom>
              <a:avLst/>
              <a:gdLst>
                <a:gd name="T0" fmla="*/ 187325 w 50"/>
                <a:gd name="T1" fmla="*/ 22777 h 23"/>
                <a:gd name="T2" fmla="*/ 164846 w 50"/>
                <a:gd name="T3" fmla="*/ 0 h 23"/>
                <a:gd name="T4" fmla="*/ 22479 w 50"/>
                <a:gd name="T5" fmla="*/ 0 h 23"/>
                <a:gd name="T6" fmla="*/ 0 w 50"/>
                <a:gd name="T7" fmla="*/ 22777 h 23"/>
                <a:gd name="T8" fmla="*/ 0 w 50"/>
                <a:gd name="T9" fmla="*/ 64536 h 23"/>
                <a:gd name="T10" fmla="*/ 22479 w 50"/>
                <a:gd name="T11" fmla="*/ 87313 h 23"/>
                <a:gd name="T12" fmla="*/ 164846 w 50"/>
                <a:gd name="T13" fmla="*/ 87313 h 23"/>
                <a:gd name="T14" fmla="*/ 187325 w 50"/>
                <a:gd name="T15" fmla="*/ 64536 h 23"/>
                <a:gd name="T16" fmla="*/ 187325 w 50"/>
                <a:gd name="T17" fmla="*/ 2277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52" name="Freeform 1014"/>
            <p:cNvSpPr>
              <a:spLocks noChangeArrowheads="1"/>
            </p:cNvSpPr>
            <p:nvPr/>
          </p:nvSpPr>
          <p:spPr bwMode="auto">
            <a:xfrm>
              <a:off x="412751" y="536575"/>
              <a:ext cx="187325" cy="87313"/>
            </a:xfrm>
            <a:custGeom>
              <a:avLst/>
              <a:gdLst>
                <a:gd name="T0" fmla="*/ 187325 w 50"/>
                <a:gd name="T1" fmla="*/ 22777 h 23"/>
                <a:gd name="T2" fmla="*/ 164846 w 50"/>
                <a:gd name="T3" fmla="*/ 0 h 23"/>
                <a:gd name="T4" fmla="*/ 22479 w 50"/>
                <a:gd name="T5" fmla="*/ 0 h 23"/>
                <a:gd name="T6" fmla="*/ 0 w 50"/>
                <a:gd name="T7" fmla="*/ 22777 h 23"/>
                <a:gd name="T8" fmla="*/ 0 w 50"/>
                <a:gd name="T9" fmla="*/ 64536 h 23"/>
                <a:gd name="T10" fmla="*/ 22479 w 50"/>
                <a:gd name="T11" fmla="*/ 87313 h 23"/>
                <a:gd name="T12" fmla="*/ 164846 w 50"/>
                <a:gd name="T13" fmla="*/ 87313 h 23"/>
                <a:gd name="T14" fmla="*/ 187325 w 50"/>
                <a:gd name="T15" fmla="*/ 64536 h 23"/>
                <a:gd name="T16" fmla="*/ 187325 w 50"/>
                <a:gd name="T17" fmla="*/ 2277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53" name="Freeform 1015"/>
            <p:cNvSpPr>
              <a:spLocks noChangeArrowheads="1"/>
            </p:cNvSpPr>
            <p:nvPr/>
          </p:nvSpPr>
          <p:spPr bwMode="auto">
            <a:xfrm>
              <a:off x="214312" y="536575"/>
              <a:ext cx="173038" cy="19050"/>
            </a:xfrm>
            <a:custGeom>
              <a:avLst/>
              <a:gdLst>
                <a:gd name="T0" fmla="*/ 173038 w 46"/>
                <a:gd name="T1" fmla="*/ 11430 h 5"/>
                <a:gd name="T2" fmla="*/ 157991 w 46"/>
                <a:gd name="T3" fmla="*/ 0 h 5"/>
                <a:gd name="T4" fmla="*/ 11285 w 46"/>
                <a:gd name="T5" fmla="*/ 0 h 5"/>
                <a:gd name="T6" fmla="*/ 0 w 46"/>
                <a:gd name="T7" fmla="*/ 11430 h 5"/>
                <a:gd name="T8" fmla="*/ 0 w 46"/>
                <a:gd name="T9" fmla="*/ 11430 h 5"/>
                <a:gd name="T10" fmla="*/ 11285 w 46"/>
                <a:gd name="T11" fmla="*/ 19050 h 5"/>
                <a:gd name="T12" fmla="*/ 157991 w 46"/>
                <a:gd name="T13" fmla="*/ 19050 h 5"/>
                <a:gd name="T14" fmla="*/ 173038 w 46"/>
                <a:gd name="T15" fmla="*/ 1143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5"/>
                <a:gd name="T26" fmla="*/ 46 w 4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54" name="Freeform 1016"/>
            <p:cNvSpPr>
              <a:spLocks noChangeArrowheads="1"/>
            </p:cNvSpPr>
            <p:nvPr/>
          </p:nvSpPr>
          <p:spPr bwMode="auto">
            <a:xfrm>
              <a:off x="214312" y="596900"/>
              <a:ext cx="173038" cy="19050"/>
            </a:xfrm>
            <a:custGeom>
              <a:avLst/>
              <a:gdLst>
                <a:gd name="T0" fmla="*/ 173038 w 46"/>
                <a:gd name="T1" fmla="*/ 11430 h 5"/>
                <a:gd name="T2" fmla="*/ 157991 w 46"/>
                <a:gd name="T3" fmla="*/ 0 h 5"/>
                <a:gd name="T4" fmla="*/ 11285 w 46"/>
                <a:gd name="T5" fmla="*/ 0 h 5"/>
                <a:gd name="T6" fmla="*/ 0 w 46"/>
                <a:gd name="T7" fmla="*/ 11430 h 5"/>
                <a:gd name="T8" fmla="*/ 0 w 46"/>
                <a:gd name="T9" fmla="*/ 11430 h 5"/>
                <a:gd name="T10" fmla="*/ 11285 w 46"/>
                <a:gd name="T11" fmla="*/ 19050 h 5"/>
                <a:gd name="T12" fmla="*/ 157991 w 46"/>
                <a:gd name="T13" fmla="*/ 19050 h 5"/>
                <a:gd name="T14" fmla="*/ 173038 w 46"/>
                <a:gd name="T15" fmla="*/ 1143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5"/>
                <a:gd name="T26" fmla="*/ 46 w 4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55" name="Freeform 1017"/>
            <p:cNvSpPr>
              <a:spLocks noChangeArrowheads="1"/>
            </p:cNvSpPr>
            <p:nvPr/>
          </p:nvSpPr>
          <p:spPr bwMode="auto">
            <a:xfrm>
              <a:off x="214312" y="657225"/>
              <a:ext cx="173038" cy="19050"/>
            </a:xfrm>
            <a:custGeom>
              <a:avLst/>
              <a:gdLst>
                <a:gd name="T0" fmla="*/ 173038 w 46"/>
                <a:gd name="T1" fmla="*/ 11430 h 5"/>
                <a:gd name="T2" fmla="*/ 157991 w 46"/>
                <a:gd name="T3" fmla="*/ 0 h 5"/>
                <a:gd name="T4" fmla="*/ 11285 w 46"/>
                <a:gd name="T5" fmla="*/ 0 h 5"/>
                <a:gd name="T6" fmla="*/ 0 w 46"/>
                <a:gd name="T7" fmla="*/ 11430 h 5"/>
                <a:gd name="T8" fmla="*/ 0 w 46"/>
                <a:gd name="T9" fmla="*/ 11430 h 5"/>
                <a:gd name="T10" fmla="*/ 11285 w 46"/>
                <a:gd name="T11" fmla="*/ 19050 h 5"/>
                <a:gd name="T12" fmla="*/ 157991 w 46"/>
                <a:gd name="T13" fmla="*/ 19050 h 5"/>
                <a:gd name="T14" fmla="*/ 173038 w 46"/>
                <a:gd name="T15" fmla="*/ 1143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5"/>
                <a:gd name="T26" fmla="*/ 46 w 4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131" name="组合 25"/>
          <p:cNvGrpSpPr>
            <a:grpSpLocks/>
          </p:cNvGrpSpPr>
          <p:nvPr/>
        </p:nvGrpSpPr>
        <p:grpSpPr bwMode="auto">
          <a:xfrm>
            <a:off x="6228556" y="1966710"/>
            <a:ext cx="646113" cy="449262"/>
            <a:chOff x="0" y="0"/>
            <a:chExt cx="646112" cy="449263"/>
          </a:xfrm>
        </p:grpSpPr>
        <p:sp>
          <p:nvSpPr>
            <p:cNvPr id="5142" name="Freeform 1018"/>
            <p:cNvSpPr>
              <a:spLocks noChangeArrowheads="1"/>
            </p:cNvSpPr>
            <p:nvPr/>
          </p:nvSpPr>
          <p:spPr bwMode="auto">
            <a:xfrm>
              <a:off x="192087" y="0"/>
              <a:ext cx="261938" cy="123825"/>
            </a:xfrm>
            <a:custGeom>
              <a:avLst/>
              <a:gdLst>
                <a:gd name="T0" fmla="*/ 261938 w 70"/>
                <a:gd name="T1" fmla="*/ 97559 h 33"/>
                <a:gd name="T2" fmla="*/ 235744 w 70"/>
                <a:gd name="T3" fmla="*/ 123825 h 33"/>
                <a:gd name="T4" fmla="*/ 26194 w 70"/>
                <a:gd name="T5" fmla="*/ 123825 h 33"/>
                <a:gd name="T6" fmla="*/ 0 w 70"/>
                <a:gd name="T7" fmla="*/ 97559 h 33"/>
                <a:gd name="T8" fmla="*/ 0 w 70"/>
                <a:gd name="T9" fmla="*/ 30018 h 33"/>
                <a:gd name="T10" fmla="*/ 26194 w 70"/>
                <a:gd name="T11" fmla="*/ 0 h 33"/>
                <a:gd name="T12" fmla="*/ 235744 w 70"/>
                <a:gd name="T13" fmla="*/ 0 h 33"/>
                <a:gd name="T14" fmla="*/ 261938 w 70"/>
                <a:gd name="T15" fmla="*/ 30018 h 33"/>
                <a:gd name="T16" fmla="*/ 261938 w 70"/>
                <a:gd name="T17" fmla="*/ 97559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"/>
                <a:gd name="T28" fmla="*/ 0 h 33"/>
                <a:gd name="T29" fmla="*/ 70 w 7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3" name="Freeform 1019"/>
            <p:cNvSpPr>
              <a:spLocks noChangeArrowheads="1"/>
            </p:cNvSpPr>
            <p:nvPr/>
          </p:nvSpPr>
          <p:spPr bwMode="auto">
            <a:xfrm>
              <a:off x="0" y="322263"/>
              <a:ext cx="184150" cy="127000"/>
            </a:xfrm>
            <a:custGeom>
              <a:avLst/>
              <a:gdLst>
                <a:gd name="T0" fmla="*/ 184150 w 49"/>
                <a:gd name="T1" fmla="*/ 26147 h 34"/>
                <a:gd name="T2" fmla="*/ 157843 w 49"/>
                <a:gd name="T3" fmla="*/ 0 h 34"/>
                <a:gd name="T4" fmla="*/ 30065 w 49"/>
                <a:gd name="T5" fmla="*/ 0 h 34"/>
                <a:gd name="T6" fmla="*/ 0 w 49"/>
                <a:gd name="T7" fmla="*/ 26147 h 34"/>
                <a:gd name="T8" fmla="*/ 0 w 49"/>
                <a:gd name="T9" fmla="*/ 97118 h 34"/>
                <a:gd name="T10" fmla="*/ 30065 w 49"/>
                <a:gd name="T11" fmla="*/ 127000 h 34"/>
                <a:gd name="T12" fmla="*/ 157843 w 49"/>
                <a:gd name="T13" fmla="*/ 127000 h 34"/>
                <a:gd name="T14" fmla="*/ 184150 w 49"/>
                <a:gd name="T15" fmla="*/ 97118 h 34"/>
                <a:gd name="T16" fmla="*/ 184150 w 49"/>
                <a:gd name="T17" fmla="*/ 261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9"/>
                <a:gd name="T28" fmla="*/ 0 h 34"/>
                <a:gd name="T29" fmla="*/ 49 w 4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4" name="Freeform 1020"/>
            <p:cNvSpPr>
              <a:spLocks noChangeArrowheads="1"/>
            </p:cNvSpPr>
            <p:nvPr/>
          </p:nvSpPr>
          <p:spPr bwMode="auto">
            <a:xfrm>
              <a:off x="233362" y="322263"/>
              <a:ext cx="179388" cy="127000"/>
            </a:xfrm>
            <a:custGeom>
              <a:avLst/>
              <a:gdLst>
                <a:gd name="T0" fmla="*/ 179388 w 48"/>
                <a:gd name="T1" fmla="*/ 26147 h 34"/>
                <a:gd name="T2" fmla="*/ 153227 w 48"/>
                <a:gd name="T3" fmla="*/ 0 h 34"/>
                <a:gd name="T4" fmla="*/ 26161 w 48"/>
                <a:gd name="T5" fmla="*/ 0 h 34"/>
                <a:gd name="T6" fmla="*/ 0 w 48"/>
                <a:gd name="T7" fmla="*/ 26147 h 34"/>
                <a:gd name="T8" fmla="*/ 0 w 48"/>
                <a:gd name="T9" fmla="*/ 97118 h 34"/>
                <a:gd name="T10" fmla="*/ 26161 w 48"/>
                <a:gd name="T11" fmla="*/ 127000 h 34"/>
                <a:gd name="T12" fmla="*/ 153227 w 48"/>
                <a:gd name="T13" fmla="*/ 127000 h 34"/>
                <a:gd name="T14" fmla="*/ 179388 w 48"/>
                <a:gd name="T15" fmla="*/ 97118 h 34"/>
                <a:gd name="T16" fmla="*/ 179388 w 48"/>
                <a:gd name="T17" fmla="*/ 261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4"/>
                <a:gd name="T29" fmla="*/ 48 w 48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5" name="Freeform 1021"/>
            <p:cNvSpPr>
              <a:spLocks noChangeArrowheads="1"/>
            </p:cNvSpPr>
            <p:nvPr/>
          </p:nvSpPr>
          <p:spPr bwMode="auto">
            <a:xfrm>
              <a:off x="461962" y="322263"/>
              <a:ext cx="184150" cy="127000"/>
            </a:xfrm>
            <a:custGeom>
              <a:avLst/>
              <a:gdLst>
                <a:gd name="T0" fmla="*/ 184150 w 49"/>
                <a:gd name="T1" fmla="*/ 26147 h 34"/>
                <a:gd name="T2" fmla="*/ 154085 w 49"/>
                <a:gd name="T3" fmla="*/ 0 h 34"/>
                <a:gd name="T4" fmla="*/ 26307 w 49"/>
                <a:gd name="T5" fmla="*/ 0 h 34"/>
                <a:gd name="T6" fmla="*/ 0 w 49"/>
                <a:gd name="T7" fmla="*/ 26147 h 34"/>
                <a:gd name="T8" fmla="*/ 0 w 49"/>
                <a:gd name="T9" fmla="*/ 97118 h 34"/>
                <a:gd name="T10" fmla="*/ 26307 w 49"/>
                <a:gd name="T11" fmla="*/ 127000 h 34"/>
                <a:gd name="T12" fmla="*/ 154085 w 49"/>
                <a:gd name="T13" fmla="*/ 127000 h 34"/>
                <a:gd name="T14" fmla="*/ 184150 w 49"/>
                <a:gd name="T15" fmla="*/ 97118 h 34"/>
                <a:gd name="T16" fmla="*/ 184150 w 49"/>
                <a:gd name="T17" fmla="*/ 261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9"/>
                <a:gd name="T28" fmla="*/ 0 h 34"/>
                <a:gd name="T29" fmla="*/ 49 w 4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6" name="Freeform 1022"/>
            <p:cNvSpPr>
              <a:spLocks noChangeArrowheads="1"/>
            </p:cNvSpPr>
            <p:nvPr/>
          </p:nvSpPr>
          <p:spPr bwMode="auto">
            <a:xfrm>
              <a:off x="68263" y="149225"/>
              <a:ext cx="498475" cy="150813"/>
            </a:xfrm>
            <a:custGeom>
              <a:avLst/>
              <a:gdLst>
                <a:gd name="T0" fmla="*/ 460996 w 133"/>
                <a:gd name="T1" fmla="*/ 64096 h 40"/>
                <a:gd name="T2" fmla="*/ 269851 w 133"/>
                <a:gd name="T3" fmla="*/ 64096 h 40"/>
                <a:gd name="T4" fmla="*/ 269851 w 133"/>
                <a:gd name="T5" fmla="*/ 0 h 40"/>
                <a:gd name="T6" fmla="*/ 243616 w 133"/>
                <a:gd name="T7" fmla="*/ 0 h 40"/>
                <a:gd name="T8" fmla="*/ 243616 w 133"/>
                <a:gd name="T9" fmla="*/ 64096 h 40"/>
                <a:gd name="T10" fmla="*/ 37479 w 133"/>
                <a:gd name="T11" fmla="*/ 64096 h 40"/>
                <a:gd name="T12" fmla="*/ 0 w 133"/>
                <a:gd name="T13" fmla="*/ 98028 h 40"/>
                <a:gd name="T14" fmla="*/ 0 w 133"/>
                <a:gd name="T15" fmla="*/ 150813 h 40"/>
                <a:gd name="T16" fmla="*/ 18740 w 133"/>
                <a:gd name="T17" fmla="*/ 150813 h 40"/>
                <a:gd name="T18" fmla="*/ 18740 w 133"/>
                <a:gd name="T19" fmla="*/ 98028 h 40"/>
                <a:gd name="T20" fmla="*/ 37479 w 133"/>
                <a:gd name="T21" fmla="*/ 82947 h 40"/>
                <a:gd name="T22" fmla="*/ 243616 w 133"/>
                <a:gd name="T23" fmla="*/ 82947 h 40"/>
                <a:gd name="T24" fmla="*/ 243616 w 133"/>
                <a:gd name="T25" fmla="*/ 150813 h 40"/>
                <a:gd name="T26" fmla="*/ 269851 w 133"/>
                <a:gd name="T27" fmla="*/ 150813 h 40"/>
                <a:gd name="T28" fmla="*/ 269851 w 133"/>
                <a:gd name="T29" fmla="*/ 82947 h 40"/>
                <a:gd name="T30" fmla="*/ 460996 w 133"/>
                <a:gd name="T31" fmla="*/ 82947 h 40"/>
                <a:gd name="T32" fmla="*/ 479735 w 133"/>
                <a:gd name="T33" fmla="*/ 98028 h 40"/>
                <a:gd name="T34" fmla="*/ 479735 w 133"/>
                <a:gd name="T35" fmla="*/ 150813 h 40"/>
                <a:gd name="T36" fmla="*/ 498475 w 133"/>
                <a:gd name="T37" fmla="*/ 150813 h 40"/>
                <a:gd name="T38" fmla="*/ 498475 w 133"/>
                <a:gd name="T39" fmla="*/ 98028 h 40"/>
                <a:gd name="T40" fmla="*/ 460996 w 133"/>
                <a:gd name="T41" fmla="*/ 64096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3"/>
                <a:gd name="T64" fmla="*/ 0 h 40"/>
                <a:gd name="T65" fmla="*/ 133 w 133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132" name="Freeform 898"/>
          <p:cNvSpPr>
            <a:spLocks noEditPoints="1" noChangeArrowheads="1"/>
          </p:cNvSpPr>
          <p:nvPr/>
        </p:nvSpPr>
        <p:spPr bwMode="auto">
          <a:xfrm>
            <a:off x="1460959" y="4368346"/>
            <a:ext cx="787400" cy="541337"/>
          </a:xfrm>
          <a:custGeom>
            <a:avLst/>
            <a:gdLst>
              <a:gd name="T0" fmla="*/ 401199 w 210"/>
              <a:gd name="T1" fmla="*/ 379688 h 144"/>
              <a:gd name="T2" fmla="*/ 352455 w 210"/>
              <a:gd name="T3" fmla="*/ 334576 h 144"/>
              <a:gd name="T4" fmla="*/ 352455 w 210"/>
              <a:gd name="T5" fmla="*/ 300743 h 144"/>
              <a:gd name="T6" fmla="*/ 374952 w 210"/>
              <a:gd name="T7" fmla="*/ 251872 h 144"/>
              <a:gd name="T8" fmla="*/ 382451 w 210"/>
              <a:gd name="T9" fmla="*/ 187964 h 144"/>
              <a:gd name="T10" fmla="*/ 378702 w 210"/>
              <a:gd name="T11" fmla="*/ 120297 h 144"/>
              <a:gd name="T12" fmla="*/ 359954 w 210"/>
              <a:gd name="T13" fmla="*/ 41352 h 144"/>
              <a:gd name="T14" fmla="*/ 329958 w 210"/>
              <a:gd name="T15" fmla="*/ 26315 h 144"/>
              <a:gd name="T16" fmla="*/ 172478 w 210"/>
              <a:gd name="T17" fmla="*/ 169168 h 144"/>
              <a:gd name="T18" fmla="*/ 179977 w 210"/>
              <a:gd name="T19" fmla="*/ 259391 h 144"/>
              <a:gd name="T20" fmla="*/ 198725 w 210"/>
              <a:gd name="T21" fmla="*/ 304502 h 144"/>
              <a:gd name="T22" fmla="*/ 202474 w 210"/>
              <a:gd name="T23" fmla="*/ 334576 h 144"/>
              <a:gd name="T24" fmla="*/ 153730 w 210"/>
              <a:gd name="T25" fmla="*/ 379688 h 144"/>
              <a:gd name="T26" fmla="*/ 3750 w 210"/>
              <a:gd name="T27" fmla="*/ 458633 h 144"/>
              <a:gd name="T28" fmla="*/ 551180 w 210"/>
              <a:gd name="T29" fmla="*/ 541337 h 144"/>
              <a:gd name="T30" fmla="*/ 487438 w 210"/>
              <a:gd name="T31" fmla="*/ 417281 h 144"/>
              <a:gd name="T32" fmla="*/ 581176 w 210"/>
              <a:gd name="T33" fmla="*/ 387206 h 144"/>
              <a:gd name="T34" fmla="*/ 547430 w 210"/>
              <a:gd name="T35" fmla="*/ 357132 h 144"/>
              <a:gd name="T36" fmla="*/ 547430 w 210"/>
              <a:gd name="T37" fmla="*/ 330817 h 144"/>
              <a:gd name="T38" fmla="*/ 562429 w 210"/>
              <a:gd name="T39" fmla="*/ 296983 h 144"/>
              <a:gd name="T40" fmla="*/ 569928 w 210"/>
              <a:gd name="T41" fmla="*/ 251872 h 144"/>
              <a:gd name="T42" fmla="*/ 566178 w 210"/>
              <a:gd name="T43" fmla="*/ 203001 h 144"/>
              <a:gd name="T44" fmla="*/ 551180 w 210"/>
              <a:gd name="T45" fmla="*/ 146612 h 144"/>
              <a:gd name="T46" fmla="*/ 532432 w 210"/>
              <a:gd name="T47" fmla="*/ 135334 h 144"/>
              <a:gd name="T48" fmla="*/ 416197 w 210"/>
              <a:gd name="T49" fmla="*/ 236835 h 144"/>
              <a:gd name="T50" fmla="*/ 423696 w 210"/>
              <a:gd name="T51" fmla="*/ 300743 h 144"/>
              <a:gd name="T52" fmla="*/ 434945 w 210"/>
              <a:gd name="T53" fmla="*/ 334576 h 144"/>
              <a:gd name="T54" fmla="*/ 438694 w 210"/>
              <a:gd name="T55" fmla="*/ 357132 h 144"/>
              <a:gd name="T56" fmla="*/ 457442 w 210"/>
              <a:gd name="T57" fmla="*/ 390966 h 144"/>
              <a:gd name="T58" fmla="*/ 509935 w 210"/>
              <a:gd name="T59" fmla="*/ 409762 h 144"/>
              <a:gd name="T60" fmla="*/ 566178 w 210"/>
              <a:gd name="T61" fmla="*/ 454873 h 144"/>
              <a:gd name="T62" fmla="*/ 566178 w 210"/>
              <a:gd name="T63" fmla="*/ 488707 h 144"/>
              <a:gd name="T64" fmla="*/ 689912 w 210"/>
              <a:gd name="T65" fmla="*/ 503744 h 144"/>
              <a:gd name="T66" fmla="*/ 641169 w 210"/>
              <a:gd name="T67" fmla="*/ 413521 h 144"/>
              <a:gd name="T68" fmla="*/ 753654 w 210"/>
              <a:gd name="T69" fmla="*/ 406003 h 144"/>
              <a:gd name="T70" fmla="*/ 697411 w 210"/>
              <a:gd name="T71" fmla="*/ 383447 h 144"/>
              <a:gd name="T72" fmla="*/ 678664 w 210"/>
              <a:gd name="T73" fmla="*/ 364651 h 144"/>
              <a:gd name="T74" fmla="*/ 689912 w 210"/>
              <a:gd name="T75" fmla="*/ 330817 h 144"/>
              <a:gd name="T76" fmla="*/ 701161 w 210"/>
              <a:gd name="T77" fmla="*/ 312021 h 144"/>
              <a:gd name="T78" fmla="*/ 697411 w 210"/>
              <a:gd name="T79" fmla="*/ 285706 h 144"/>
              <a:gd name="T80" fmla="*/ 697411 w 210"/>
              <a:gd name="T81" fmla="*/ 229316 h 144"/>
              <a:gd name="T82" fmla="*/ 682413 w 210"/>
              <a:gd name="T83" fmla="*/ 218039 h 144"/>
              <a:gd name="T84" fmla="*/ 618671 w 210"/>
              <a:gd name="T85" fmla="*/ 214279 h 144"/>
              <a:gd name="T86" fmla="*/ 592425 w 210"/>
              <a:gd name="T87" fmla="*/ 296983 h 144"/>
              <a:gd name="T88" fmla="*/ 607423 w 210"/>
              <a:gd name="T89" fmla="*/ 327058 h 144"/>
              <a:gd name="T90" fmla="*/ 618671 w 210"/>
              <a:gd name="T91" fmla="*/ 364651 h 144"/>
              <a:gd name="T92" fmla="*/ 603673 w 210"/>
              <a:gd name="T93" fmla="*/ 383447 h 144"/>
              <a:gd name="T94" fmla="*/ 648668 w 210"/>
              <a:gd name="T95" fmla="*/ 402243 h 144"/>
              <a:gd name="T96" fmla="*/ 701161 w 210"/>
              <a:gd name="T97" fmla="*/ 439836 h 144"/>
              <a:gd name="T98" fmla="*/ 701161 w 210"/>
              <a:gd name="T99" fmla="*/ 443596 h 144"/>
              <a:gd name="T100" fmla="*/ 701161 w 210"/>
              <a:gd name="T101" fmla="*/ 469911 h 144"/>
              <a:gd name="T102" fmla="*/ 787400 w 210"/>
              <a:gd name="T103" fmla="*/ 424799 h 14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10"/>
              <a:gd name="T157" fmla="*/ 0 h 144"/>
              <a:gd name="T158" fmla="*/ 210 w 210"/>
              <a:gd name="T159" fmla="*/ 144 h 14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1512"/>
          <p:cNvSpPr>
            <a:spLocks noEditPoints="1" noChangeArrowheads="1"/>
          </p:cNvSpPr>
          <p:nvPr/>
        </p:nvSpPr>
        <p:spPr bwMode="auto">
          <a:xfrm>
            <a:off x="6190456" y="4308020"/>
            <a:ext cx="676275" cy="720725"/>
          </a:xfrm>
          <a:custGeom>
            <a:avLst/>
            <a:gdLst>
              <a:gd name="T0" fmla="*/ 676275 w 180"/>
              <a:gd name="T1" fmla="*/ 251503 h 192"/>
              <a:gd name="T2" fmla="*/ 672518 w 180"/>
              <a:gd name="T3" fmla="*/ 240242 h 192"/>
              <a:gd name="T4" fmla="*/ 668761 w 180"/>
              <a:gd name="T5" fmla="*/ 236488 h 192"/>
              <a:gd name="T6" fmla="*/ 341895 w 180"/>
              <a:gd name="T7" fmla="*/ 3754 h 192"/>
              <a:gd name="T8" fmla="*/ 334380 w 180"/>
              <a:gd name="T9" fmla="*/ 3754 h 192"/>
              <a:gd name="T10" fmla="*/ 150283 w 180"/>
              <a:gd name="T11" fmla="*/ 0 h 192"/>
              <a:gd name="T12" fmla="*/ 139012 w 180"/>
              <a:gd name="T13" fmla="*/ 7508 h 192"/>
              <a:gd name="T14" fmla="*/ 142769 w 180"/>
              <a:gd name="T15" fmla="*/ 22523 h 192"/>
              <a:gd name="T16" fmla="*/ 225425 w 180"/>
              <a:gd name="T17" fmla="*/ 82583 h 192"/>
              <a:gd name="T18" fmla="*/ 187854 w 180"/>
              <a:gd name="T19" fmla="*/ 112613 h 192"/>
              <a:gd name="T20" fmla="*/ 184097 w 180"/>
              <a:gd name="T21" fmla="*/ 112613 h 192"/>
              <a:gd name="T22" fmla="*/ 3757 w 180"/>
              <a:gd name="T23" fmla="*/ 240242 h 192"/>
              <a:gd name="T24" fmla="*/ 0 w 180"/>
              <a:gd name="T25" fmla="*/ 251503 h 192"/>
              <a:gd name="T26" fmla="*/ 0 w 180"/>
              <a:gd name="T27" fmla="*/ 251503 h 192"/>
              <a:gd name="T28" fmla="*/ 0 w 180"/>
              <a:gd name="T29" fmla="*/ 251503 h 192"/>
              <a:gd name="T30" fmla="*/ 0 w 180"/>
              <a:gd name="T31" fmla="*/ 476730 h 192"/>
              <a:gd name="T32" fmla="*/ 3757 w 180"/>
              <a:gd name="T33" fmla="*/ 487991 h 192"/>
              <a:gd name="T34" fmla="*/ 330623 w 180"/>
              <a:gd name="T35" fmla="*/ 720725 h 192"/>
              <a:gd name="T36" fmla="*/ 330623 w 180"/>
              <a:gd name="T37" fmla="*/ 720725 h 192"/>
              <a:gd name="T38" fmla="*/ 330623 w 180"/>
              <a:gd name="T39" fmla="*/ 720725 h 192"/>
              <a:gd name="T40" fmla="*/ 338138 w 180"/>
              <a:gd name="T41" fmla="*/ 720725 h 192"/>
              <a:gd name="T42" fmla="*/ 345652 w 180"/>
              <a:gd name="T43" fmla="*/ 720725 h 192"/>
              <a:gd name="T44" fmla="*/ 672518 w 180"/>
              <a:gd name="T45" fmla="*/ 487991 h 192"/>
              <a:gd name="T46" fmla="*/ 676275 w 180"/>
              <a:gd name="T47" fmla="*/ 476730 h 192"/>
              <a:gd name="T48" fmla="*/ 676275 w 180"/>
              <a:gd name="T49" fmla="*/ 251503 h 192"/>
              <a:gd name="T50" fmla="*/ 676275 w 180"/>
              <a:gd name="T51" fmla="*/ 251503 h 192"/>
              <a:gd name="T52" fmla="*/ 191611 w 180"/>
              <a:gd name="T53" fmla="*/ 26276 h 192"/>
              <a:gd name="T54" fmla="*/ 330623 w 180"/>
              <a:gd name="T55" fmla="*/ 30030 h 192"/>
              <a:gd name="T56" fmla="*/ 619919 w 180"/>
              <a:gd name="T57" fmla="*/ 232734 h 192"/>
              <a:gd name="T58" fmla="*/ 480907 w 180"/>
              <a:gd name="T59" fmla="*/ 228980 h 192"/>
              <a:gd name="T60" fmla="*/ 191611 w 180"/>
              <a:gd name="T61" fmla="*/ 26276 h 192"/>
              <a:gd name="T62" fmla="*/ 323109 w 180"/>
              <a:gd name="T63" fmla="*/ 683187 h 192"/>
              <a:gd name="T64" fmla="*/ 26300 w 180"/>
              <a:gd name="T65" fmla="*/ 472976 h 192"/>
              <a:gd name="T66" fmla="*/ 26300 w 180"/>
              <a:gd name="T67" fmla="*/ 277779 h 192"/>
              <a:gd name="T68" fmla="*/ 323109 w 180"/>
              <a:gd name="T69" fmla="*/ 491745 h 192"/>
              <a:gd name="T70" fmla="*/ 323109 w 180"/>
              <a:gd name="T71" fmla="*/ 683187 h 192"/>
              <a:gd name="T72" fmla="*/ 338138 w 180"/>
              <a:gd name="T73" fmla="*/ 465468 h 192"/>
              <a:gd name="T74" fmla="*/ 33814 w 180"/>
              <a:gd name="T75" fmla="*/ 251503 h 192"/>
              <a:gd name="T76" fmla="*/ 180340 w 180"/>
              <a:gd name="T77" fmla="*/ 146397 h 192"/>
              <a:gd name="T78" fmla="*/ 484664 w 180"/>
              <a:gd name="T79" fmla="*/ 360363 h 192"/>
              <a:gd name="T80" fmla="*/ 338138 w 180"/>
              <a:gd name="T81" fmla="*/ 465468 h 192"/>
              <a:gd name="T82" fmla="*/ 649975 w 180"/>
              <a:gd name="T83" fmla="*/ 472976 h 192"/>
              <a:gd name="T84" fmla="*/ 353166 w 180"/>
              <a:gd name="T85" fmla="*/ 683187 h 192"/>
              <a:gd name="T86" fmla="*/ 353166 w 180"/>
              <a:gd name="T87" fmla="*/ 491745 h 192"/>
              <a:gd name="T88" fmla="*/ 649975 w 180"/>
              <a:gd name="T89" fmla="*/ 277779 h 192"/>
              <a:gd name="T90" fmla="*/ 649975 w 180"/>
              <a:gd name="T91" fmla="*/ 472976 h 192"/>
              <a:gd name="T92" fmla="*/ 281781 w 180"/>
              <a:gd name="T93" fmla="*/ 506760 h 192"/>
              <a:gd name="T94" fmla="*/ 52599 w 180"/>
              <a:gd name="T95" fmla="*/ 345347 h 192"/>
              <a:gd name="T96" fmla="*/ 52599 w 180"/>
              <a:gd name="T97" fmla="*/ 446699 h 192"/>
              <a:gd name="T98" fmla="*/ 281781 w 180"/>
              <a:gd name="T99" fmla="*/ 608112 h 192"/>
              <a:gd name="T100" fmla="*/ 281781 w 180"/>
              <a:gd name="T101" fmla="*/ 506760 h 1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80"/>
              <a:gd name="T154" fmla="*/ 0 h 192"/>
              <a:gd name="T155" fmla="*/ 180 w 180"/>
              <a:gd name="T156" fmla="*/ 192 h 19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矩形 33"/>
          <p:cNvSpPr>
            <a:spLocks noChangeArrowheads="1"/>
          </p:cNvSpPr>
          <p:nvPr/>
        </p:nvSpPr>
        <p:spPr bwMode="auto">
          <a:xfrm>
            <a:off x="2272832" y="2116387"/>
            <a:ext cx="3165475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起源于</a:t>
            </a:r>
            <a:r>
              <a:rPr lang="en-US" altLang="zh-CN" sz="2400" dirty="0" smtClean="0"/>
              <a:t>1995</a:t>
            </a:r>
            <a:r>
              <a:rPr lang="zh-CN" altLang="en-US" sz="2400" dirty="0" smtClean="0"/>
              <a:t>年</a:t>
            </a:r>
            <a:endParaRPr lang="zh-CN" altLang="en-US" sz="2400" dirty="0"/>
          </a:p>
        </p:txBody>
      </p:sp>
      <p:sp>
        <p:nvSpPr>
          <p:cNvPr id="5135" name="矩形 34"/>
          <p:cNvSpPr>
            <a:spLocks noChangeArrowheads="1"/>
          </p:cNvSpPr>
          <p:nvPr/>
        </p:nvSpPr>
        <p:spPr bwMode="auto">
          <a:xfrm>
            <a:off x="7081044" y="1695247"/>
            <a:ext cx="1897062" cy="420688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技术特点</a:t>
            </a: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6" name="矩形 35"/>
          <p:cNvSpPr>
            <a:spLocks noChangeArrowheads="1"/>
          </p:cNvSpPr>
          <p:nvPr/>
        </p:nvSpPr>
        <p:spPr bwMode="auto">
          <a:xfrm>
            <a:off x="7008226" y="2164137"/>
            <a:ext cx="4675774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运行于服务器端，跨平台，嵌入</a:t>
            </a:r>
            <a:r>
              <a:rPr lang="en-US" altLang="zh-CN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HTML,</a:t>
            </a:r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支持面向对象，语法简单。</a:t>
            </a:r>
            <a:r>
              <a:rPr lang="en-US" altLang="zh-CN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400" dirty="0"/>
          </a:p>
        </p:txBody>
      </p:sp>
      <p:sp>
        <p:nvSpPr>
          <p:cNvPr id="5137" name="矩形 36"/>
          <p:cNvSpPr>
            <a:spLocks noChangeArrowheads="1"/>
          </p:cNvSpPr>
          <p:nvPr/>
        </p:nvSpPr>
        <p:spPr bwMode="auto">
          <a:xfrm>
            <a:off x="7086259" y="4130220"/>
            <a:ext cx="1895475" cy="41259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版本演变</a:t>
            </a: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8" name="矩形 37"/>
          <p:cNvSpPr>
            <a:spLocks noChangeArrowheads="1"/>
          </p:cNvSpPr>
          <p:nvPr/>
        </p:nvSpPr>
        <p:spPr bwMode="auto">
          <a:xfrm>
            <a:off x="7046118" y="4542812"/>
            <a:ext cx="3165475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最新：</a:t>
            </a:r>
            <a:r>
              <a:rPr lang="en-US" altLang="zh-CN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7.0</a:t>
            </a:r>
          </a:p>
          <a:p>
            <a:pPr eaLnBrk="1" hangingPunct="1"/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稳定：</a:t>
            </a:r>
            <a:r>
              <a:rPr lang="en-US" altLang="zh-CN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5.0</a:t>
            </a:r>
            <a:endParaRPr lang="zh-CN" altLang="en-US" sz="2400" dirty="0"/>
          </a:p>
        </p:txBody>
      </p:sp>
      <p:sp>
        <p:nvSpPr>
          <p:cNvPr id="5139" name="矩形 38"/>
          <p:cNvSpPr>
            <a:spLocks noChangeArrowheads="1"/>
          </p:cNvSpPr>
          <p:nvPr/>
        </p:nvSpPr>
        <p:spPr bwMode="auto">
          <a:xfrm>
            <a:off x="2369009" y="4130221"/>
            <a:ext cx="1897062" cy="41259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应用领域</a:t>
            </a: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0" name="矩形 39"/>
          <p:cNvSpPr>
            <a:spLocks noChangeArrowheads="1"/>
          </p:cNvSpPr>
          <p:nvPr/>
        </p:nvSpPr>
        <p:spPr bwMode="auto">
          <a:xfrm>
            <a:off x="2427746" y="4542812"/>
            <a:ext cx="2808621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开发</a:t>
            </a:r>
            <a:endParaRPr lang="en-US" altLang="zh-CN" sz="2400" dirty="0" smtClean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移动应用开发</a:t>
            </a:r>
            <a:endParaRPr lang="zh-CN" altLang="en-US" sz="2400" dirty="0"/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10"/>
          <p:cNvSpPr>
            <a:spLocks noChangeArrowheads="1"/>
          </p:cNvSpPr>
          <p:nvPr/>
        </p:nvSpPr>
        <p:spPr bwMode="auto">
          <a:xfrm>
            <a:off x="1697493" y="1164299"/>
            <a:ext cx="1895475" cy="42500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易学</a:t>
            </a: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6" name="矩形 11"/>
          <p:cNvSpPr>
            <a:spLocks noChangeArrowheads="1"/>
          </p:cNvSpPr>
          <p:nvPr/>
        </p:nvSpPr>
        <p:spPr bwMode="auto">
          <a:xfrm>
            <a:off x="5687669" y="3063717"/>
            <a:ext cx="1046162" cy="104616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27" name="矩形 12"/>
          <p:cNvSpPr>
            <a:spLocks noChangeArrowheads="1"/>
          </p:cNvSpPr>
          <p:nvPr/>
        </p:nvSpPr>
        <p:spPr bwMode="auto">
          <a:xfrm>
            <a:off x="632280" y="3065305"/>
            <a:ext cx="1046162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28" name="矩形 13"/>
          <p:cNvSpPr>
            <a:spLocks noChangeArrowheads="1"/>
          </p:cNvSpPr>
          <p:nvPr/>
        </p:nvSpPr>
        <p:spPr bwMode="auto">
          <a:xfrm>
            <a:off x="5691755" y="1168620"/>
            <a:ext cx="1046162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>
            <a:off x="632280" y="1164299"/>
            <a:ext cx="1044575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grpSp>
        <p:nvGrpSpPr>
          <p:cNvPr id="5130" name="组合 15"/>
          <p:cNvGrpSpPr>
            <a:grpSpLocks/>
          </p:cNvGrpSpPr>
          <p:nvPr/>
        </p:nvGrpSpPr>
        <p:grpSpPr bwMode="auto">
          <a:xfrm>
            <a:off x="860880" y="1321462"/>
            <a:ext cx="608013" cy="676275"/>
            <a:chOff x="0" y="0"/>
            <a:chExt cx="608013" cy="676275"/>
          </a:xfrm>
        </p:grpSpPr>
        <p:sp>
          <p:nvSpPr>
            <p:cNvPr id="5147" name="Freeform 1008"/>
            <p:cNvSpPr>
              <a:spLocks noChangeArrowheads="1"/>
            </p:cNvSpPr>
            <p:nvPr/>
          </p:nvSpPr>
          <p:spPr bwMode="auto">
            <a:xfrm>
              <a:off x="0" y="0"/>
              <a:ext cx="608013" cy="153988"/>
            </a:xfrm>
            <a:custGeom>
              <a:avLst/>
              <a:gdLst>
                <a:gd name="T0" fmla="*/ 0 w 383"/>
                <a:gd name="T1" fmla="*/ 153988 h 97"/>
                <a:gd name="T2" fmla="*/ 608013 w 383"/>
                <a:gd name="T3" fmla="*/ 153988 h 97"/>
                <a:gd name="T4" fmla="*/ 304800 w 383"/>
                <a:gd name="T5" fmla="*/ 0 h 97"/>
                <a:gd name="T6" fmla="*/ 0 w 383"/>
                <a:gd name="T7" fmla="*/ 153988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3"/>
                <a:gd name="T13" fmla="*/ 0 h 97"/>
                <a:gd name="T14" fmla="*/ 383 w 383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8" name="Rectangle 1010"/>
            <p:cNvSpPr>
              <a:spLocks noChangeArrowheads="1"/>
            </p:cNvSpPr>
            <p:nvPr/>
          </p:nvSpPr>
          <p:spPr bwMode="auto">
            <a:xfrm>
              <a:off x="41276" y="206375"/>
              <a:ext cx="98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49" name="Rectangle 1011"/>
            <p:cNvSpPr>
              <a:spLocks noChangeArrowheads="1"/>
            </p:cNvSpPr>
            <p:nvPr/>
          </p:nvSpPr>
          <p:spPr bwMode="auto">
            <a:xfrm>
              <a:off x="247651" y="206375"/>
              <a:ext cx="98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0" name="Rectangle 1012"/>
            <p:cNvSpPr>
              <a:spLocks noChangeArrowheads="1"/>
            </p:cNvSpPr>
            <p:nvPr/>
          </p:nvSpPr>
          <p:spPr bwMode="auto">
            <a:xfrm>
              <a:off x="454026" y="206375"/>
              <a:ext cx="98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1" name="Freeform 1013"/>
            <p:cNvSpPr>
              <a:spLocks noChangeArrowheads="1"/>
            </p:cNvSpPr>
            <p:nvPr/>
          </p:nvSpPr>
          <p:spPr bwMode="auto">
            <a:xfrm>
              <a:off x="4763" y="536575"/>
              <a:ext cx="187325" cy="87313"/>
            </a:xfrm>
            <a:custGeom>
              <a:avLst/>
              <a:gdLst>
                <a:gd name="T0" fmla="*/ 187325 w 50"/>
                <a:gd name="T1" fmla="*/ 22777 h 23"/>
                <a:gd name="T2" fmla="*/ 164846 w 50"/>
                <a:gd name="T3" fmla="*/ 0 h 23"/>
                <a:gd name="T4" fmla="*/ 22479 w 50"/>
                <a:gd name="T5" fmla="*/ 0 h 23"/>
                <a:gd name="T6" fmla="*/ 0 w 50"/>
                <a:gd name="T7" fmla="*/ 22777 h 23"/>
                <a:gd name="T8" fmla="*/ 0 w 50"/>
                <a:gd name="T9" fmla="*/ 64536 h 23"/>
                <a:gd name="T10" fmla="*/ 22479 w 50"/>
                <a:gd name="T11" fmla="*/ 87313 h 23"/>
                <a:gd name="T12" fmla="*/ 164846 w 50"/>
                <a:gd name="T13" fmla="*/ 87313 h 23"/>
                <a:gd name="T14" fmla="*/ 187325 w 50"/>
                <a:gd name="T15" fmla="*/ 64536 h 23"/>
                <a:gd name="T16" fmla="*/ 187325 w 50"/>
                <a:gd name="T17" fmla="*/ 2277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52" name="Freeform 1014"/>
            <p:cNvSpPr>
              <a:spLocks noChangeArrowheads="1"/>
            </p:cNvSpPr>
            <p:nvPr/>
          </p:nvSpPr>
          <p:spPr bwMode="auto">
            <a:xfrm>
              <a:off x="412751" y="536575"/>
              <a:ext cx="187325" cy="87313"/>
            </a:xfrm>
            <a:custGeom>
              <a:avLst/>
              <a:gdLst>
                <a:gd name="T0" fmla="*/ 187325 w 50"/>
                <a:gd name="T1" fmla="*/ 22777 h 23"/>
                <a:gd name="T2" fmla="*/ 164846 w 50"/>
                <a:gd name="T3" fmla="*/ 0 h 23"/>
                <a:gd name="T4" fmla="*/ 22479 w 50"/>
                <a:gd name="T5" fmla="*/ 0 h 23"/>
                <a:gd name="T6" fmla="*/ 0 w 50"/>
                <a:gd name="T7" fmla="*/ 22777 h 23"/>
                <a:gd name="T8" fmla="*/ 0 w 50"/>
                <a:gd name="T9" fmla="*/ 64536 h 23"/>
                <a:gd name="T10" fmla="*/ 22479 w 50"/>
                <a:gd name="T11" fmla="*/ 87313 h 23"/>
                <a:gd name="T12" fmla="*/ 164846 w 50"/>
                <a:gd name="T13" fmla="*/ 87313 h 23"/>
                <a:gd name="T14" fmla="*/ 187325 w 50"/>
                <a:gd name="T15" fmla="*/ 64536 h 23"/>
                <a:gd name="T16" fmla="*/ 187325 w 50"/>
                <a:gd name="T17" fmla="*/ 2277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53" name="Freeform 1015"/>
            <p:cNvSpPr>
              <a:spLocks noChangeArrowheads="1"/>
            </p:cNvSpPr>
            <p:nvPr/>
          </p:nvSpPr>
          <p:spPr bwMode="auto">
            <a:xfrm>
              <a:off x="214312" y="536575"/>
              <a:ext cx="173038" cy="19050"/>
            </a:xfrm>
            <a:custGeom>
              <a:avLst/>
              <a:gdLst>
                <a:gd name="T0" fmla="*/ 173038 w 46"/>
                <a:gd name="T1" fmla="*/ 11430 h 5"/>
                <a:gd name="T2" fmla="*/ 157991 w 46"/>
                <a:gd name="T3" fmla="*/ 0 h 5"/>
                <a:gd name="T4" fmla="*/ 11285 w 46"/>
                <a:gd name="T5" fmla="*/ 0 h 5"/>
                <a:gd name="T6" fmla="*/ 0 w 46"/>
                <a:gd name="T7" fmla="*/ 11430 h 5"/>
                <a:gd name="T8" fmla="*/ 0 w 46"/>
                <a:gd name="T9" fmla="*/ 11430 h 5"/>
                <a:gd name="T10" fmla="*/ 11285 w 46"/>
                <a:gd name="T11" fmla="*/ 19050 h 5"/>
                <a:gd name="T12" fmla="*/ 157991 w 46"/>
                <a:gd name="T13" fmla="*/ 19050 h 5"/>
                <a:gd name="T14" fmla="*/ 173038 w 46"/>
                <a:gd name="T15" fmla="*/ 1143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5"/>
                <a:gd name="T26" fmla="*/ 46 w 4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54" name="Freeform 1016"/>
            <p:cNvSpPr>
              <a:spLocks noChangeArrowheads="1"/>
            </p:cNvSpPr>
            <p:nvPr/>
          </p:nvSpPr>
          <p:spPr bwMode="auto">
            <a:xfrm>
              <a:off x="214312" y="596900"/>
              <a:ext cx="173038" cy="19050"/>
            </a:xfrm>
            <a:custGeom>
              <a:avLst/>
              <a:gdLst>
                <a:gd name="T0" fmla="*/ 173038 w 46"/>
                <a:gd name="T1" fmla="*/ 11430 h 5"/>
                <a:gd name="T2" fmla="*/ 157991 w 46"/>
                <a:gd name="T3" fmla="*/ 0 h 5"/>
                <a:gd name="T4" fmla="*/ 11285 w 46"/>
                <a:gd name="T5" fmla="*/ 0 h 5"/>
                <a:gd name="T6" fmla="*/ 0 w 46"/>
                <a:gd name="T7" fmla="*/ 11430 h 5"/>
                <a:gd name="T8" fmla="*/ 0 w 46"/>
                <a:gd name="T9" fmla="*/ 11430 h 5"/>
                <a:gd name="T10" fmla="*/ 11285 w 46"/>
                <a:gd name="T11" fmla="*/ 19050 h 5"/>
                <a:gd name="T12" fmla="*/ 157991 w 46"/>
                <a:gd name="T13" fmla="*/ 19050 h 5"/>
                <a:gd name="T14" fmla="*/ 173038 w 46"/>
                <a:gd name="T15" fmla="*/ 1143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5"/>
                <a:gd name="T26" fmla="*/ 46 w 4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55" name="Freeform 1017"/>
            <p:cNvSpPr>
              <a:spLocks noChangeArrowheads="1"/>
            </p:cNvSpPr>
            <p:nvPr/>
          </p:nvSpPr>
          <p:spPr bwMode="auto">
            <a:xfrm>
              <a:off x="214312" y="657225"/>
              <a:ext cx="173038" cy="19050"/>
            </a:xfrm>
            <a:custGeom>
              <a:avLst/>
              <a:gdLst>
                <a:gd name="T0" fmla="*/ 173038 w 46"/>
                <a:gd name="T1" fmla="*/ 11430 h 5"/>
                <a:gd name="T2" fmla="*/ 157991 w 46"/>
                <a:gd name="T3" fmla="*/ 0 h 5"/>
                <a:gd name="T4" fmla="*/ 11285 w 46"/>
                <a:gd name="T5" fmla="*/ 0 h 5"/>
                <a:gd name="T6" fmla="*/ 0 w 46"/>
                <a:gd name="T7" fmla="*/ 11430 h 5"/>
                <a:gd name="T8" fmla="*/ 0 w 46"/>
                <a:gd name="T9" fmla="*/ 11430 h 5"/>
                <a:gd name="T10" fmla="*/ 11285 w 46"/>
                <a:gd name="T11" fmla="*/ 19050 h 5"/>
                <a:gd name="T12" fmla="*/ 157991 w 46"/>
                <a:gd name="T13" fmla="*/ 19050 h 5"/>
                <a:gd name="T14" fmla="*/ 173038 w 46"/>
                <a:gd name="T15" fmla="*/ 1143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5"/>
                <a:gd name="T26" fmla="*/ 46 w 46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131" name="组合 25"/>
          <p:cNvGrpSpPr>
            <a:grpSpLocks/>
          </p:cNvGrpSpPr>
          <p:nvPr/>
        </p:nvGrpSpPr>
        <p:grpSpPr bwMode="auto">
          <a:xfrm>
            <a:off x="5909242" y="1440083"/>
            <a:ext cx="646113" cy="449262"/>
            <a:chOff x="0" y="0"/>
            <a:chExt cx="646112" cy="449263"/>
          </a:xfrm>
        </p:grpSpPr>
        <p:sp>
          <p:nvSpPr>
            <p:cNvPr id="5142" name="Freeform 1018"/>
            <p:cNvSpPr>
              <a:spLocks noChangeArrowheads="1"/>
            </p:cNvSpPr>
            <p:nvPr/>
          </p:nvSpPr>
          <p:spPr bwMode="auto">
            <a:xfrm>
              <a:off x="192087" y="0"/>
              <a:ext cx="261938" cy="123825"/>
            </a:xfrm>
            <a:custGeom>
              <a:avLst/>
              <a:gdLst>
                <a:gd name="T0" fmla="*/ 261938 w 70"/>
                <a:gd name="T1" fmla="*/ 97559 h 33"/>
                <a:gd name="T2" fmla="*/ 235744 w 70"/>
                <a:gd name="T3" fmla="*/ 123825 h 33"/>
                <a:gd name="T4" fmla="*/ 26194 w 70"/>
                <a:gd name="T5" fmla="*/ 123825 h 33"/>
                <a:gd name="T6" fmla="*/ 0 w 70"/>
                <a:gd name="T7" fmla="*/ 97559 h 33"/>
                <a:gd name="T8" fmla="*/ 0 w 70"/>
                <a:gd name="T9" fmla="*/ 30018 h 33"/>
                <a:gd name="T10" fmla="*/ 26194 w 70"/>
                <a:gd name="T11" fmla="*/ 0 h 33"/>
                <a:gd name="T12" fmla="*/ 235744 w 70"/>
                <a:gd name="T13" fmla="*/ 0 h 33"/>
                <a:gd name="T14" fmla="*/ 261938 w 70"/>
                <a:gd name="T15" fmla="*/ 30018 h 33"/>
                <a:gd name="T16" fmla="*/ 261938 w 70"/>
                <a:gd name="T17" fmla="*/ 97559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"/>
                <a:gd name="T28" fmla="*/ 0 h 33"/>
                <a:gd name="T29" fmla="*/ 70 w 7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3" name="Freeform 1019"/>
            <p:cNvSpPr>
              <a:spLocks noChangeArrowheads="1"/>
            </p:cNvSpPr>
            <p:nvPr/>
          </p:nvSpPr>
          <p:spPr bwMode="auto">
            <a:xfrm>
              <a:off x="0" y="322263"/>
              <a:ext cx="184150" cy="127000"/>
            </a:xfrm>
            <a:custGeom>
              <a:avLst/>
              <a:gdLst>
                <a:gd name="T0" fmla="*/ 184150 w 49"/>
                <a:gd name="T1" fmla="*/ 26147 h 34"/>
                <a:gd name="T2" fmla="*/ 157843 w 49"/>
                <a:gd name="T3" fmla="*/ 0 h 34"/>
                <a:gd name="T4" fmla="*/ 30065 w 49"/>
                <a:gd name="T5" fmla="*/ 0 h 34"/>
                <a:gd name="T6" fmla="*/ 0 w 49"/>
                <a:gd name="T7" fmla="*/ 26147 h 34"/>
                <a:gd name="T8" fmla="*/ 0 w 49"/>
                <a:gd name="T9" fmla="*/ 97118 h 34"/>
                <a:gd name="T10" fmla="*/ 30065 w 49"/>
                <a:gd name="T11" fmla="*/ 127000 h 34"/>
                <a:gd name="T12" fmla="*/ 157843 w 49"/>
                <a:gd name="T13" fmla="*/ 127000 h 34"/>
                <a:gd name="T14" fmla="*/ 184150 w 49"/>
                <a:gd name="T15" fmla="*/ 97118 h 34"/>
                <a:gd name="T16" fmla="*/ 184150 w 49"/>
                <a:gd name="T17" fmla="*/ 261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9"/>
                <a:gd name="T28" fmla="*/ 0 h 34"/>
                <a:gd name="T29" fmla="*/ 49 w 4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4" name="Freeform 1020"/>
            <p:cNvSpPr>
              <a:spLocks noChangeArrowheads="1"/>
            </p:cNvSpPr>
            <p:nvPr/>
          </p:nvSpPr>
          <p:spPr bwMode="auto">
            <a:xfrm>
              <a:off x="233362" y="322263"/>
              <a:ext cx="179388" cy="127000"/>
            </a:xfrm>
            <a:custGeom>
              <a:avLst/>
              <a:gdLst>
                <a:gd name="T0" fmla="*/ 179388 w 48"/>
                <a:gd name="T1" fmla="*/ 26147 h 34"/>
                <a:gd name="T2" fmla="*/ 153227 w 48"/>
                <a:gd name="T3" fmla="*/ 0 h 34"/>
                <a:gd name="T4" fmla="*/ 26161 w 48"/>
                <a:gd name="T5" fmla="*/ 0 h 34"/>
                <a:gd name="T6" fmla="*/ 0 w 48"/>
                <a:gd name="T7" fmla="*/ 26147 h 34"/>
                <a:gd name="T8" fmla="*/ 0 w 48"/>
                <a:gd name="T9" fmla="*/ 97118 h 34"/>
                <a:gd name="T10" fmla="*/ 26161 w 48"/>
                <a:gd name="T11" fmla="*/ 127000 h 34"/>
                <a:gd name="T12" fmla="*/ 153227 w 48"/>
                <a:gd name="T13" fmla="*/ 127000 h 34"/>
                <a:gd name="T14" fmla="*/ 179388 w 48"/>
                <a:gd name="T15" fmla="*/ 97118 h 34"/>
                <a:gd name="T16" fmla="*/ 179388 w 48"/>
                <a:gd name="T17" fmla="*/ 261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4"/>
                <a:gd name="T29" fmla="*/ 48 w 48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5" name="Freeform 1021"/>
            <p:cNvSpPr>
              <a:spLocks noChangeArrowheads="1"/>
            </p:cNvSpPr>
            <p:nvPr/>
          </p:nvSpPr>
          <p:spPr bwMode="auto">
            <a:xfrm>
              <a:off x="461962" y="322263"/>
              <a:ext cx="184150" cy="127000"/>
            </a:xfrm>
            <a:custGeom>
              <a:avLst/>
              <a:gdLst>
                <a:gd name="T0" fmla="*/ 184150 w 49"/>
                <a:gd name="T1" fmla="*/ 26147 h 34"/>
                <a:gd name="T2" fmla="*/ 154085 w 49"/>
                <a:gd name="T3" fmla="*/ 0 h 34"/>
                <a:gd name="T4" fmla="*/ 26307 w 49"/>
                <a:gd name="T5" fmla="*/ 0 h 34"/>
                <a:gd name="T6" fmla="*/ 0 w 49"/>
                <a:gd name="T7" fmla="*/ 26147 h 34"/>
                <a:gd name="T8" fmla="*/ 0 w 49"/>
                <a:gd name="T9" fmla="*/ 97118 h 34"/>
                <a:gd name="T10" fmla="*/ 26307 w 49"/>
                <a:gd name="T11" fmla="*/ 127000 h 34"/>
                <a:gd name="T12" fmla="*/ 154085 w 49"/>
                <a:gd name="T13" fmla="*/ 127000 h 34"/>
                <a:gd name="T14" fmla="*/ 184150 w 49"/>
                <a:gd name="T15" fmla="*/ 97118 h 34"/>
                <a:gd name="T16" fmla="*/ 184150 w 49"/>
                <a:gd name="T17" fmla="*/ 261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9"/>
                <a:gd name="T28" fmla="*/ 0 h 34"/>
                <a:gd name="T29" fmla="*/ 49 w 4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46" name="Freeform 1022"/>
            <p:cNvSpPr>
              <a:spLocks noChangeArrowheads="1"/>
            </p:cNvSpPr>
            <p:nvPr/>
          </p:nvSpPr>
          <p:spPr bwMode="auto">
            <a:xfrm>
              <a:off x="68263" y="149225"/>
              <a:ext cx="498475" cy="150813"/>
            </a:xfrm>
            <a:custGeom>
              <a:avLst/>
              <a:gdLst>
                <a:gd name="T0" fmla="*/ 460996 w 133"/>
                <a:gd name="T1" fmla="*/ 64096 h 40"/>
                <a:gd name="T2" fmla="*/ 269851 w 133"/>
                <a:gd name="T3" fmla="*/ 64096 h 40"/>
                <a:gd name="T4" fmla="*/ 269851 w 133"/>
                <a:gd name="T5" fmla="*/ 0 h 40"/>
                <a:gd name="T6" fmla="*/ 243616 w 133"/>
                <a:gd name="T7" fmla="*/ 0 h 40"/>
                <a:gd name="T8" fmla="*/ 243616 w 133"/>
                <a:gd name="T9" fmla="*/ 64096 h 40"/>
                <a:gd name="T10" fmla="*/ 37479 w 133"/>
                <a:gd name="T11" fmla="*/ 64096 h 40"/>
                <a:gd name="T12" fmla="*/ 0 w 133"/>
                <a:gd name="T13" fmla="*/ 98028 h 40"/>
                <a:gd name="T14" fmla="*/ 0 w 133"/>
                <a:gd name="T15" fmla="*/ 150813 h 40"/>
                <a:gd name="T16" fmla="*/ 18740 w 133"/>
                <a:gd name="T17" fmla="*/ 150813 h 40"/>
                <a:gd name="T18" fmla="*/ 18740 w 133"/>
                <a:gd name="T19" fmla="*/ 98028 h 40"/>
                <a:gd name="T20" fmla="*/ 37479 w 133"/>
                <a:gd name="T21" fmla="*/ 82947 h 40"/>
                <a:gd name="T22" fmla="*/ 243616 w 133"/>
                <a:gd name="T23" fmla="*/ 82947 h 40"/>
                <a:gd name="T24" fmla="*/ 243616 w 133"/>
                <a:gd name="T25" fmla="*/ 150813 h 40"/>
                <a:gd name="T26" fmla="*/ 269851 w 133"/>
                <a:gd name="T27" fmla="*/ 150813 h 40"/>
                <a:gd name="T28" fmla="*/ 269851 w 133"/>
                <a:gd name="T29" fmla="*/ 82947 h 40"/>
                <a:gd name="T30" fmla="*/ 460996 w 133"/>
                <a:gd name="T31" fmla="*/ 82947 h 40"/>
                <a:gd name="T32" fmla="*/ 479735 w 133"/>
                <a:gd name="T33" fmla="*/ 98028 h 40"/>
                <a:gd name="T34" fmla="*/ 479735 w 133"/>
                <a:gd name="T35" fmla="*/ 150813 h 40"/>
                <a:gd name="T36" fmla="*/ 498475 w 133"/>
                <a:gd name="T37" fmla="*/ 150813 h 40"/>
                <a:gd name="T38" fmla="*/ 498475 w 133"/>
                <a:gd name="T39" fmla="*/ 98028 h 40"/>
                <a:gd name="T40" fmla="*/ 460996 w 133"/>
                <a:gd name="T41" fmla="*/ 64096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3"/>
                <a:gd name="T64" fmla="*/ 0 h 40"/>
                <a:gd name="T65" fmla="*/ 133 w 133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132" name="Freeform 898"/>
          <p:cNvSpPr>
            <a:spLocks noEditPoints="1" noChangeArrowheads="1"/>
          </p:cNvSpPr>
          <p:nvPr/>
        </p:nvSpPr>
        <p:spPr bwMode="auto">
          <a:xfrm>
            <a:off x="803730" y="3301843"/>
            <a:ext cx="787400" cy="541337"/>
          </a:xfrm>
          <a:custGeom>
            <a:avLst/>
            <a:gdLst>
              <a:gd name="T0" fmla="*/ 401199 w 210"/>
              <a:gd name="T1" fmla="*/ 379688 h 144"/>
              <a:gd name="T2" fmla="*/ 352455 w 210"/>
              <a:gd name="T3" fmla="*/ 334576 h 144"/>
              <a:gd name="T4" fmla="*/ 352455 w 210"/>
              <a:gd name="T5" fmla="*/ 300743 h 144"/>
              <a:gd name="T6" fmla="*/ 374952 w 210"/>
              <a:gd name="T7" fmla="*/ 251872 h 144"/>
              <a:gd name="T8" fmla="*/ 382451 w 210"/>
              <a:gd name="T9" fmla="*/ 187964 h 144"/>
              <a:gd name="T10" fmla="*/ 378702 w 210"/>
              <a:gd name="T11" fmla="*/ 120297 h 144"/>
              <a:gd name="T12" fmla="*/ 359954 w 210"/>
              <a:gd name="T13" fmla="*/ 41352 h 144"/>
              <a:gd name="T14" fmla="*/ 329958 w 210"/>
              <a:gd name="T15" fmla="*/ 26315 h 144"/>
              <a:gd name="T16" fmla="*/ 172478 w 210"/>
              <a:gd name="T17" fmla="*/ 169168 h 144"/>
              <a:gd name="T18" fmla="*/ 179977 w 210"/>
              <a:gd name="T19" fmla="*/ 259391 h 144"/>
              <a:gd name="T20" fmla="*/ 198725 w 210"/>
              <a:gd name="T21" fmla="*/ 304502 h 144"/>
              <a:gd name="T22" fmla="*/ 202474 w 210"/>
              <a:gd name="T23" fmla="*/ 334576 h 144"/>
              <a:gd name="T24" fmla="*/ 153730 w 210"/>
              <a:gd name="T25" fmla="*/ 379688 h 144"/>
              <a:gd name="T26" fmla="*/ 3750 w 210"/>
              <a:gd name="T27" fmla="*/ 458633 h 144"/>
              <a:gd name="T28" fmla="*/ 551180 w 210"/>
              <a:gd name="T29" fmla="*/ 541337 h 144"/>
              <a:gd name="T30" fmla="*/ 487438 w 210"/>
              <a:gd name="T31" fmla="*/ 417281 h 144"/>
              <a:gd name="T32" fmla="*/ 581176 w 210"/>
              <a:gd name="T33" fmla="*/ 387206 h 144"/>
              <a:gd name="T34" fmla="*/ 547430 w 210"/>
              <a:gd name="T35" fmla="*/ 357132 h 144"/>
              <a:gd name="T36" fmla="*/ 547430 w 210"/>
              <a:gd name="T37" fmla="*/ 330817 h 144"/>
              <a:gd name="T38" fmla="*/ 562429 w 210"/>
              <a:gd name="T39" fmla="*/ 296983 h 144"/>
              <a:gd name="T40" fmla="*/ 569928 w 210"/>
              <a:gd name="T41" fmla="*/ 251872 h 144"/>
              <a:gd name="T42" fmla="*/ 566178 w 210"/>
              <a:gd name="T43" fmla="*/ 203001 h 144"/>
              <a:gd name="T44" fmla="*/ 551180 w 210"/>
              <a:gd name="T45" fmla="*/ 146612 h 144"/>
              <a:gd name="T46" fmla="*/ 532432 w 210"/>
              <a:gd name="T47" fmla="*/ 135334 h 144"/>
              <a:gd name="T48" fmla="*/ 416197 w 210"/>
              <a:gd name="T49" fmla="*/ 236835 h 144"/>
              <a:gd name="T50" fmla="*/ 423696 w 210"/>
              <a:gd name="T51" fmla="*/ 300743 h 144"/>
              <a:gd name="T52" fmla="*/ 434945 w 210"/>
              <a:gd name="T53" fmla="*/ 334576 h 144"/>
              <a:gd name="T54" fmla="*/ 438694 w 210"/>
              <a:gd name="T55" fmla="*/ 357132 h 144"/>
              <a:gd name="T56" fmla="*/ 457442 w 210"/>
              <a:gd name="T57" fmla="*/ 390966 h 144"/>
              <a:gd name="T58" fmla="*/ 509935 w 210"/>
              <a:gd name="T59" fmla="*/ 409762 h 144"/>
              <a:gd name="T60" fmla="*/ 566178 w 210"/>
              <a:gd name="T61" fmla="*/ 454873 h 144"/>
              <a:gd name="T62" fmla="*/ 566178 w 210"/>
              <a:gd name="T63" fmla="*/ 488707 h 144"/>
              <a:gd name="T64" fmla="*/ 689912 w 210"/>
              <a:gd name="T65" fmla="*/ 503744 h 144"/>
              <a:gd name="T66" fmla="*/ 641169 w 210"/>
              <a:gd name="T67" fmla="*/ 413521 h 144"/>
              <a:gd name="T68" fmla="*/ 753654 w 210"/>
              <a:gd name="T69" fmla="*/ 406003 h 144"/>
              <a:gd name="T70" fmla="*/ 697411 w 210"/>
              <a:gd name="T71" fmla="*/ 383447 h 144"/>
              <a:gd name="T72" fmla="*/ 678664 w 210"/>
              <a:gd name="T73" fmla="*/ 364651 h 144"/>
              <a:gd name="T74" fmla="*/ 689912 w 210"/>
              <a:gd name="T75" fmla="*/ 330817 h 144"/>
              <a:gd name="T76" fmla="*/ 701161 w 210"/>
              <a:gd name="T77" fmla="*/ 312021 h 144"/>
              <a:gd name="T78" fmla="*/ 697411 w 210"/>
              <a:gd name="T79" fmla="*/ 285706 h 144"/>
              <a:gd name="T80" fmla="*/ 697411 w 210"/>
              <a:gd name="T81" fmla="*/ 229316 h 144"/>
              <a:gd name="T82" fmla="*/ 682413 w 210"/>
              <a:gd name="T83" fmla="*/ 218039 h 144"/>
              <a:gd name="T84" fmla="*/ 618671 w 210"/>
              <a:gd name="T85" fmla="*/ 214279 h 144"/>
              <a:gd name="T86" fmla="*/ 592425 w 210"/>
              <a:gd name="T87" fmla="*/ 296983 h 144"/>
              <a:gd name="T88" fmla="*/ 607423 w 210"/>
              <a:gd name="T89" fmla="*/ 327058 h 144"/>
              <a:gd name="T90" fmla="*/ 618671 w 210"/>
              <a:gd name="T91" fmla="*/ 364651 h 144"/>
              <a:gd name="T92" fmla="*/ 603673 w 210"/>
              <a:gd name="T93" fmla="*/ 383447 h 144"/>
              <a:gd name="T94" fmla="*/ 648668 w 210"/>
              <a:gd name="T95" fmla="*/ 402243 h 144"/>
              <a:gd name="T96" fmla="*/ 701161 w 210"/>
              <a:gd name="T97" fmla="*/ 439836 h 144"/>
              <a:gd name="T98" fmla="*/ 701161 w 210"/>
              <a:gd name="T99" fmla="*/ 443596 h 144"/>
              <a:gd name="T100" fmla="*/ 701161 w 210"/>
              <a:gd name="T101" fmla="*/ 469911 h 144"/>
              <a:gd name="T102" fmla="*/ 787400 w 210"/>
              <a:gd name="T103" fmla="*/ 424799 h 14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10"/>
              <a:gd name="T157" fmla="*/ 0 h 144"/>
              <a:gd name="T158" fmla="*/ 210 w 210"/>
              <a:gd name="T159" fmla="*/ 144 h 14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1512"/>
          <p:cNvSpPr>
            <a:spLocks noEditPoints="1" noChangeArrowheads="1"/>
          </p:cNvSpPr>
          <p:nvPr/>
        </p:nvSpPr>
        <p:spPr bwMode="auto">
          <a:xfrm>
            <a:off x="5867056" y="3241517"/>
            <a:ext cx="676275" cy="720725"/>
          </a:xfrm>
          <a:custGeom>
            <a:avLst/>
            <a:gdLst>
              <a:gd name="T0" fmla="*/ 676275 w 180"/>
              <a:gd name="T1" fmla="*/ 251503 h 192"/>
              <a:gd name="T2" fmla="*/ 672518 w 180"/>
              <a:gd name="T3" fmla="*/ 240242 h 192"/>
              <a:gd name="T4" fmla="*/ 668761 w 180"/>
              <a:gd name="T5" fmla="*/ 236488 h 192"/>
              <a:gd name="T6" fmla="*/ 341895 w 180"/>
              <a:gd name="T7" fmla="*/ 3754 h 192"/>
              <a:gd name="T8" fmla="*/ 334380 w 180"/>
              <a:gd name="T9" fmla="*/ 3754 h 192"/>
              <a:gd name="T10" fmla="*/ 150283 w 180"/>
              <a:gd name="T11" fmla="*/ 0 h 192"/>
              <a:gd name="T12" fmla="*/ 139012 w 180"/>
              <a:gd name="T13" fmla="*/ 7508 h 192"/>
              <a:gd name="T14" fmla="*/ 142769 w 180"/>
              <a:gd name="T15" fmla="*/ 22523 h 192"/>
              <a:gd name="T16" fmla="*/ 225425 w 180"/>
              <a:gd name="T17" fmla="*/ 82583 h 192"/>
              <a:gd name="T18" fmla="*/ 187854 w 180"/>
              <a:gd name="T19" fmla="*/ 112613 h 192"/>
              <a:gd name="T20" fmla="*/ 184097 w 180"/>
              <a:gd name="T21" fmla="*/ 112613 h 192"/>
              <a:gd name="T22" fmla="*/ 3757 w 180"/>
              <a:gd name="T23" fmla="*/ 240242 h 192"/>
              <a:gd name="T24" fmla="*/ 0 w 180"/>
              <a:gd name="T25" fmla="*/ 251503 h 192"/>
              <a:gd name="T26" fmla="*/ 0 w 180"/>
              <a:gd name="T27" fmla="*/ 251503 h 192"/>
              <a:gd name="T28" fmla="*/ 0 w 180"/>
              <a:gd name="T29" fmla="*/ 251503 h 192"/>
              <a:gd name="T30" fmla="*/ 0 w 180"/>
              <a:gd name="T31" fmla="*/ 476730 h 192"/>
              <a:gd name="T32" fmla="*/ 3757 w 180"/>
              <a:gd name="T33" fmla="*/ 487991 h 192"/>
              <a:gd name="T34" fmla="*/ 330623 w 180"/>
              <a:gd name="T35" fmla="*/ 720725 h 192"/>
              <a:gd name="T36" fmla="*/ 330623 w 180"/>
              <a:gd name="T37" fmla="*/ 720725 h 192"/>
              <a:gd name="T38" fmla="*/ 330623 w 180"/>
              <a:gd name="T39" fmla="*/ 720725 h 192"/>
              <a:gd name="T40" fmla="*/ 338138 w 180"/>
              <a:gd name="T41" fmla="*/ 720725 h 192"/>
              <a:gd name="T42" fmla="*/ 345652 w 180"/>
              <a:gd name="T43" fmla="*/ 720725 h 192"/>
              <a:gd name="T44" fmla="*/ 672518 w 180"/>
              <a:gd name="T45" fmla="*/ 487991 h 192"/>
              <a:gd name="T46" fmla="*/ 676275 w 180"/>
              <a:gd name="T47" fmla="*/ 476730 h 192"/>
              <a:gd name="T48" fmla="*/ 676275 w 180"/>
              <a:gd name="T49" fmla="*/ 251503 h 192"/>
              <a:gd name="T50" fmla="*/ 676275 w 180"/>
              <a:gd name="T51" fmla="*/ 251503 h 192"/>
              <a:gd name="T52" fmla="*/ 191611 w 180"/>
              <a:gd name="T53" fmla="*/ 26276 h 192"/>
              <a:gd name="T54" fmla="*/ 330623 w 180"/>
              <a:gd name="T55" fmla="*/ 30030 h 192"/>
              <a:gd name="T56" fmla="*/ 619919 w 180"/>
              <a:gd name="T57" fmla="*/ 232734 h 192"/>
              <a:gd name="T58" fmla="*/ 480907 w 180"/>
              <a:gd name="T59" fmla="*/ 228980 h 192"/>
              <a:gd name="T60" fmla="*/ 191611 w 180"/>
              <a:gd name="T61" fmla="*/ 26276 h 192"/>
              <a:gd name="T62" fmla="*/ 323109 w 180"/>
              <a:gd name="T63" fmla="*/ 683187 h 192"/>
              <a:gd name="T64" fmla="*/ 26300 w 180"/>
              <a:gd name="T65" fmla="*/ 472976 h 192"/>
              <a:gd name="T66" fmla="*/ 26300 w 180"/>
              <a:gd name="T67" fmla="*/ 277779 h 192"/>
              <a:gd name="T68" fmla="*/ 323109 w 180"/>
              <a:gd name="T69" fmla="*/ 491745 h 192"/>
              <a:gd name="T70" fmla="*/ 323109 w 180"/>
              <a:gd name="T71" fmla="*/ 683187 h 192"/>
              <a:gd name="T72" fmla="*/ 338138 w 180"/>
              <a:gd name="T73" fmla="*/ 465468 h 192"/>
              <a:gd name="T74" fmla="*/ 33814 w 180"/>
              <a:gd name="T75" fmla="*/ 251503 h 192"/>
              <a:gd name="T76" fmla="*/ 180340 w 180"/>
              <a:gd name="T77" fmla="*/ 146397 h 192"/>
              <a:gd name="T78" fmla="*/ 484664 w 180"/>
              <a:gd name="T79" fmla="*/ 360363 h 192"/>
              <a:gd name="T80" fmla="*/ 338138 w 180"/>
              <a:gd name="T81" fmla="*/ 465468 h 192"/>
              <a:gd name="T82" fmla="*/ 649975 w 180"/>
              <a:gd name="T83" fmla="*/ 472976 h 192"/>
              <a:gd name="T84" fmla="*/ 353166 w 180"/>
              <a:gd name="T85" fmla="*/ 683187 h 192"/>
              <a:gd name="T86" fmla="*/ 353166 w 180"/>
              <a:gd name="T87" fmla="*/ 491745 h 192"/>
              <a:gd name="T88" fmla="*/ 649975 w 180"/>
              <a:gd name="T89" fmla="*/ 277779 h 192"/>
              <a:gd name="T90" fmla="*/ 649975 w 180"/>
              <a:gd name="T91" fmla="*/ 472976 h 192"/>
              <a:gd name="T92" fmla="*/ 281781 w 180"/>
              <a:gd name="T93" fmla="*/ 506760 h 192"/>
              <a:gd name="T94" fmla="*/ 52599 w 180"/>
              <a:gd name="T95" fmla="*/ 345347 h 192"/>
              <a:gd name="T96" fmla="*/ 52599 w 180"/>
              <a:gd name="T97" fmla="*/ 446699 h 192"/>
              <a:gd name="T98" fmla="*/ 281781 w 180"/>
              <a:gd name="T99" fmla="*/ 608112 h 192"/>
              <a:gd name="T100" fmla="*/ 281781 w 180"/>
              <a:gd name="T101" fmla="*/ 506760 h 1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80"/>
              <a:gd name="T154" fmla="*/ 0 h 192"/>
              <a:gd name="T155" fmla="*/ 180 w 180"/>
              <a:gd name="T156" fmla="*/ 192 h 19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矩形 33"/>
          <p:cNvSpPr>
            <a:spLocks noChangeArrowheads="1"/>
          </p:cNvSpPr>
          <p:nvPr/>
        </p:nvSpPr>
        <p:spPr bwMode="auto">
          <a:xfrm>
            <a:off x="1619689" y="1589760"/>
            <a:ext cx="316547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语法简单，书写容易，内置函数丰富，功能强大，易于学习掌握</a:t>
            </a:r>
          </a:p>
        </p:txBody>
      </p:sp>
      <p:sp>
        <p:nvSpPr>
          <p:cNvPr id="5135" name="矩形 34"/>
          <p:cNvSpPr>
            <a:spLocks noChangeArrowheads="1"/>
          </p:cNvSpPr>
          <p:nvPr/>
        </p:nvSpPr>
        <p:spPr bwMode="auto">
          <a:xfrm>
            <a:off x="6761730" y="1168620"/>
            <a:ext cx="1897062" cy="420688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免费</a:t>
            </a: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6" name="矩形 35"/>
          <p:cNvSpPr>
            <a:spLocks noChangeArrowheads="1"/>
          </p:cNvSpPr>
          <p:nvPr/>
        </p:nvSpPr>
        <p:spPr bwMode="auto">
          <a:xfrm>
            <a:off x="6688912" y="1637510"/>
            <a:ext cx="3833945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开源软件</a:t>
            </a:r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，可以</a:t>
            </a:r>
            <a:r>
              <a:rPr lang="zh-CN" altLang="en-US" sz="2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免费下载</a:t>
            </a:r>
            <a:endParaRPr lang="zh-CN" altLang="en-US" sz="2400" dirty="0"/>
          </a:p>
        </p:txBody>
      </p:sp>
      <p:sp>
        <p:nvSpPr>
          <p:cNvPr id="5137" name="矩形 36"/>
          <p:cNvSpPr>
            <a:spLocks noChangeArrowheads="1"/>
          </p:cNvSpPr>
          <p:nvPr/>
        </p:nvSpPr>
        <p:spPr bwMode="auto">
          <a:xfrm>
            <a:off x="6762859" y="3063717"/>
            <a:ext cx="1895475" cy="41259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跨</a:t>
            </a:r>
            <a:r>
              <a:rPr lang="zh-CN" altLang="en-US" sz="2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</a:p>
        </p:txBody>
      </p:sp>
      <p:sp>
        <p:nvSpPr>
          <p:cNvPr id="5138" name="矩形 37"/>
          <p:cNvSpPr>
            <a:spLocks noChangeArrowheads="1"/>
          </p:cNvSpPr>
          <p:nvPr/>
        </p:nvSpPr>
        <p:spPr bwMode="auto">
          <a:xfrm>
            <a:off x="6722718" y="3476309"/>
            <a:ext cx="53531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支持</a:t>
            </a:r>
            <a:r>
              <a:rPr lang="en-US" altLang="zh-CN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Windows,Unix,Linux,OS2</a:t>
            </a:r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等多种操作系统，支持</a:t>
            </a:r>
            <a:r>
              <a:rPr lang="en-US" altLang="zh-CN" sz="2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Apache</a:t>
            </a:r>
            <a:r>
              <a:rPr lang="zh-CN" altLang="en-US" sz="2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IIS</a:t>
            </a:r>
            <a:r>
              <a:rPr lang="zh-CN" altLang="en-US" sz="2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等多种服务器</a:t>
            </a:r>
            <a:endParaRPr lang="zh-CN" altLang="en-US" sz="2400" dirty="0"/>
          </a:p>
        </p:txBody>
      </p:sp>
      <p:sp>
        <p:nvSpPr>
          <p:cNvPr id="5139" name="矩形 38"/>
          <p:cNvSpPr>
            <a:spLocks noChangeArrowheads="1"/>
          </p:cNvSpPr>
          <p:nvPr/>
        </p:nvSpPr>
        <p:spPr bwMode="auto">
          <a:xfrm>
            <a:off x="1711780" y="3063718"/>
            <a:ext cx="1897062" cy="41259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</a:t>
            </a: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0" name="矩形 39"/>
          <p:cNvSpPr>
            <a:spLocks noChangeArrowheads="1"/>
          </p:cNvSpPr>
          <p:nvPr/>
        </p:nvSpPr>
        <p:spPr bwMode="auto">
          <a:xfrm>
            <a:off x="1741489" y="3490823"/>
            <a:ext cx="38588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400" dirty="0">
                <a:sym typeface="Arial" panose="020B0604020202020204" pitchFamily="34" charset="0"/>
              </a:rPr>
              <a:t>经</a:t>
            </a:r>
            <a:r>
              <a:rPr lang="en-US" altLang="zh-CN" sz="2400" dirty="0" smtClean="0">
                <a:sym typeface="Arial" panose="020B0604020202020204" pitchFamily="34" charset="0"/>
              </a:rPr>
              <a:t>Apache</a:t>
            </a:r>
            <a:r>
              <a:rPr lang="zh-CN" altLang="en-US" sz="2400" dirty="0" smtClean="0">
                <a:sym typeface="Arial" panose="020B0604020202020204" pitchFamily="34" charset="0"/>
              </a:rPr>
              <a:t>编译</a:t>
            </a:r>
            <a:r>
              <a:rPr lang="zh-CN" altLang="en-US" sz="2400" dirty="0">
                <a:sym typeface="Arial" panose="020B0604020202020204" pitchFamily="34" charset="0"/>
              </a:rPr>
              <a:t>后运行</a:t>
            </a:r>
            <a:r>
              <a:rPr lang="zh-CN" altLang="en-US" sz="2400" dirty="0" smtClean="0">
                <a:sym typeface="Arial" panose="020B0604020202020204" pitchFamily="34" charset="0"/>
              </a:rPr>
              <a:t>，在当前</a:t>
            </a:r>
            <a:r>
              <a:rPr lang="zh-CN" altLang="en-US" sz="2400" dirty="0">
                <a:sym typeface="Arial" panose="020B0604020202020204" pitchFamily="34" charset="0"/>
              </a:rPr>
              <a:t>常见的</a:t>
            </a:r>
            <a:r>
              <a:rPr lang="en-US" altLang="zh-CN" sz="2400" dirty="0">
                <a:sym typeface="Arial" panose="020B0604020202020204" pitchFamily="34" charset="0"/>
              </a:rPr>
              <a:t>WEB</a:t>
            </a:r>
            <a:r>
              <a:rPr lang="zh-CN" altLang="en-US" sz="2400" dirty="0">
                <a:sym typeface="Arial" panose="020B0604020202020204" pitchFamily="34" charset="0"/>
              </a:rPr>
              <a:t>开发脚本语言中，公认比较安全的</a:t>
            </a:r>
            <a:endParaRPr lang="zh-CN" altLang="en-US" sz="2400" dirty="0"/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1.1.2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的优势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11"/>
          <p:cNvSpPr>
            <a:spLocks noChangeArrowheads="1"/>
          </p:cNvSpPr>
          <p:nvPr/>
        </p:nvSpPr>
        <p:spPr bwMode="auto">
          <a:xfrm>
            <a:off x="5687669" y="4970854"/>
            <a:ext cx="1046162" cy="104616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41" name="矩形 12"/>
          <p:cNvSpPr>
            <a:spLocks noChangeArrowheads="1"/>
          </p:cNvSpPr>
          <p:nvPr/>
        </p:nvSpPr>
        <p:spPr bwMode="auto">
          <a:xfrm>
            <a:off x="632280" y="4972442"/>
            <a:ext cx="1046162" cy="1044575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44" name="矩形 36"/>
          <p:cNvSpPr>
            <a:spLocks noChangeArrowheads="1"/>
          </p:cNvSpPr>
          <p:nvPr/>
        </p:nvSpPr>
        <p:spPr bwMode="auto">
          <a:xfrm>
            <a:off x="6762859" y="4970854"/>
            <a:ext cx="1895475" cy="41259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执行快</a:t>
            </a: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37"/>
          <p:cNvSpPr>
            <a:spLocks noChangeArrowheads="1"/>
          </p:cNvSpPr>
          <p:nvPr/>
        </p:nvSpPr>
        <p:spPr bwMode="auto">
          <a:xfrm>
            <a:off x="6722718" y="5383446"/>
            <a:ext cx="5353168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随着</a:t>
            </a:r>
            <a:r>
              <a:rPr lang="en-US" altLang="zh-CN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新版本的不断改进与推出，</a:t>
            </a:r>
            <a:endParaRPr lang="en-US" altLang="zh-CN" sz="2400" dirty="0" smtClean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其执行效率也越来越高</a:t>
            </a:r>
            <a:endParaRPr lang="zh-CN" altLang="en-US" sz="2400" dirty="0"/>
          </a:p>
        </p:txBody>
      </p:sp>
      <p:sp>
        <p:nvSpPr>
          <p:cNvPr id="46" name="矩形 38"/>
          <p:cNvSpPr>
            <a:spLocks noChangeArrowheads="1"/>
          </p:cNvSpPr>
          <p:nvPr/>
        </p:nvSpPr>
        <p:spPr bwMode="auto">
          <a:xfrm>
            <a:off x="1711780" y="4970855"/>
            <a:ext cx="1897062" cy="41259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数据库支持</a:t>
            </a: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39"/>
          <p:cNvSpPr>
            <a:spLocks noChangeArrowheads="1"/>
          </p:cNvSpPr>
          <p:nvPr/>
        </p:nvSpPr>
        <p:spPr bwMode="auto">
          <a:xfrm>
            <a:off x="1741489" y="5397960"/>
            <a:ext cx="3858868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400" dirty="0" smtClean="0"/>
              <a:t>支持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-server</a:t>
            </a:r>
            <a:r>
              <a:rPr lang="zh-CN" altLang="en-US" sz="2400" dirty="0" smtClean="0"/>
              <a:t>等多种数据库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860879" y="5177150"/>
            <a:ext cx="552452" cy="548194"/>
            <a:chOff x="872219" y="5219700"/>
            <a:chExt cx="552452" cy="548194"/>
          </a:xfrm>
        </p:grpSpPr>
        <p:sp>
          <p:nvSpPr>
            <p:cNvPr id="48" name="流程图: 磁盘 47"/>
            <p:cNvSpPr/>
            <p:nvPr/>
          </p:nvSpPr>
          <p:spPr bwMode="auto">
            <a:xfrm>
              <a:off x="872219" y="5584026"/>
              <a:ext cx="552451" cy="183868"/>
            </a:xfrm>
            <a:prstGeom prst="flowChartMagneticDisk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" name="流程图: 磁盘 2"/>
            <p:cNvSpPr/>
            <p:nvPr/>
          </p:nvSpPr>
          <p:spPr bwMode="auto">
            <a:xfrm>
              <a:off x="872220" y="5403680"/>
              <a:ext cx="552451" cy="183868"/>
            </a:xfrm>
            <a:prstGeom prst="flowChartMagneticDisk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流程图: 磁盘 48"/>
            <p:cNvSpPr/>
            <p:nvPr/>
          </p:nvSpPr>
          <p:spPr bwMode="auto">
            <a:xfrm>
              <a:off x="872219" y="5219700"/>
              <a:ext cx="552451" cy="183868"/>
            </a:xfrm>
            <a:prstGeom prst="flowChartMagneticDisk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06226" y="5222456"/>
            <a:ext cx="597933" cy="502888"/>
            <a:chOff x="5871052" y="5268236"/>
            <a:chExt cx="597933" cy="502888"/>
          </a:xfrm>
        </p:grpSpPr>
        <p:sp>
          <p:nvSpPr>
            <p:cNvPr id="5" name="左弧形箭头 4"/>
            <p:cNvSpPr/>
            <p:nvPr/>
          </p:nvSpPr>
          <p:spPr bwMode="auto">
            <a:xfrm>
              <a:off x="5871052" y="5277768"/>
              <a:ext cx="279010" cy="493356"/>
            </a:xfrm>
            <a:prstGeom prst="curv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左弧形箭头 49"/>
            <p:cNvSpPr/>
            <p:nvPr/>
          </p:nvSpPr>
          <p:spPr bwMode="auto">
            <a:xfrm rot="11077239">
              <a:off x="6189975" y="5268236"/>
              <a:ext cx="279010" cy="493356"/>
            </a:xfrm>
            <a:prstGeom prst="curv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十字箭头 5"/>
            <p:cNvSpPr/>
            <p:nvPr/>
          </p:nvSpPr>
          <p:spPr bwMode="auto">
            <a:xfrm>
              <a:off x="5974662" y="5334714"/>
              <a:ext cx="397489" cy="354417"/>
            </a:xfrm>
            <a:prstGeom prst="quad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48130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Box 23"/>
          <p:cNvSpPr>
            <a:spLocks noChangeArrowheads="1"/>
          </p:cNvSpPr>
          <p:nvPr/>
        </p:nvSpPr>
        <p:spPr bwMode="auto">
          <a:xfrm>
            <a:off x="1133475" y="432276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83%</a:t>
            </a:r>
            <a:endParaRPr lang="zh-CN" altLang="en-US" sz="3600" b="1" dirty="0">
              <a:solidFill>
                <a:srgbClr val="0E814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4" name="TextBox 91"/>
          <p:cNvSpPr>
            <a:spLocks noChangeArrowheads="1"/>
          </p:cNvSpPr>
          <p:nvPr/>
        </p:nvSpPr>
        <p:spPr bwMode="auto">
          <a:xfrm>
            <a:off x="4591050" y="4322763"/>
            <a:ext cx="16722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2000</a:t>
            </a:r>
            <a:r>
              <a:rPr lang="zh-CN" altLang="en-US" sz="3600" b="1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万</a:t>
            </a:r>
            <a:endParaRPr lang="zh-CN" altLang="en-US" sz="3600" b="1" dirty="0">
              <a:solidFill>
                <a:srgbClr val="0E814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5" name="TextBox 92"/>
          <p:cNvSpPr>
            <a:spLocks noChangeArrowheads="1"/>
          </p:cNvSpPr>
          <p:nvPr/>
        </p:nvSpPr>
        <p:spPr bwMode="auto">
          <a:xfrm>
            <a:off x="8489950" y="4322763"/>
            <a:ext cx="13644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rgbClr val="0E814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100%</a:t>
            </a:r>
            <a:endParaRPr lang="zh-CN" altLang="en-US" sz="3600" b="1" dirty="0">
              <a:solidFill>
                <a:srgbClr val="0E814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6" name="Freeform 148"/>
          <p:cNvSpPr>
            <a:spLocks noEditPoints="1" noChangeArrowheads="1"/>
          </p:cNvSpPr>
          <p:nvPr/>
        </p:nvSpPr>
        <p:spPr bwMode="auto">
          <a:xfrm>
            <a:off x="5553075" y="2190750"/>
            <a:ext cx="395288" cy="804863"/>
          </a:xfrm>
          <a:custGeom>
            <a:avLst/>
            <a:gdLst>
              <a:gd name="T0" fmla="*/ 179512 w 218"/>
              <a:gd name="T1" fmla="*/ 714225 h 444"/>
              <a:gd name="T2" fmla="*/ 175885 w 218"/>
              <a:gd name="T3" fmla="*/ 804863 h 444"/>
              <a:gd name="T4" fmla="*/ 271987 w 218"/>
              <a:gd name="T5" fmla="*/ 552890 h 444"/>
              <a:gd name="T6" fmla="*/ 242975 w 218"/>
              <a:gd name="T7" fmla="*/ 571018 h 444"/>
              <a:gd name="T8" fmla="*/ 246602 w 218"/>
              <a:gd name="T9" fmla="*/ 600022 h 444"/>
              <a:gd name="T10" fmla="*/ 261108 w 218"/>
              <a:gd name="T11" fmla="*/ 614524 h 444"/>
              <a:gd name="T12" fmla="*/ 279240 w 218"/>
              <a:gd name="T13" fmla="*/ 632651 h 444"/>
              <a:gd name="T14" fmla="*/ 279240 w 218"/>
              <a:gd name="T15" fmla="*/ 650779 h 444"/>
              <a:gd name="T16" fmla="*/ 271987 w 218"/>
              <a:gd name="T17" fmla="*/ 650779 h 444"/>
              <a:gd name="T18" fmla="*/ 271987 w 218"/>
              <a:gd name="T19" fmla="*/ 629026 h 444"/>
              <a:gd name="T20" fmla="*/ 242975 w 218"/>
              <a:gd name="T21" fmla="*/ 647153 h 444"/>
              <a:gd name="T22" fmla="*/ 261108 w 218"/>
              <a:gd name="T23" fmla="*/ 668906 h 444"/>
              <a:gd name="T24" fmla="*/ 282867 w 218"/>
              <a:gd name="T25" fmla="*/ 683408 h 444"/>
              <a:gd name="T26" fmla="*/ 308252 w 218"/>
              <a:gd name="T27" fmla="*/ 661655 h 444"/>
              <a:gd name="T28" fmla="*/ 311879 w 218"/>
              <a:gd name="T29" fmla="*/ 625400 h 444"/>
              <a:gd name="T30" fmla="*/ 304626 w 218"/>
              <a:gd name="T31" fmla="*/ 610898 h 444"/>
              <a:gd name="T32" fmla="*/ 282867 w 218"/>
              <a:gd name="T33" fmla="*/ 596396 h 444"/>
              <a:gd name="T34" fmla="*/ 271987 w 218"/>
              <a:gd name="T35" fmla="*/ 585520 h 444"/>
              <a:gd name="T36" fmla="*/ 275614 w 218"/>
              <a:gd name="T37" fmla="*/ 571018 h 444"/>
              <a:gd name="T38" fmla="*/ 279240 w 218"/>
              <a:gd name="T39" fmla="*/ 574643 h 444"/>
              <a:gd name="T40" fmla="*/ 282867 w 218"/>
              <a:gd name="T41" fmla="*/ 589145 h 444"/>
              <a:gd name="T42" fmla="*/ 308252 w 218"/>
              <a:gd name="T43" fmla="*/ 571018 h 444"/>
              <a:gd name="T44" fmla="*/ 282867 w 218"/>
              <a:gd name="T45" fmla="*/ 552890 h 444"/>
              <a:gd name="T46" fmla="*/ 88849 w 218"/>
              <a:gd name="T47" fmla="*/ 212092 h 444"/>
              <a:gd name="T48" fmla="*/ 264734 w 218"/>
              <a:gd name="T49" fmla="*/ 237471 h 444"/>
              <a:gd name="T50" fmla="*/ 293746 w 218"/>
              <a:gd name="T51" fmla="*/ 445938 h 444"/>
              <a:gd name="T52" fmla="*/ 373529 w 218"/>
              <a:gd name="T53" fmla="*/ 527512 h 444"/>
              <a:gd name="T54" fmla="*/ 391662 w 218"/>
              <a:gd name="T55" fmla="*/ 542014 h 444"/>
              <a:gd name="T56" fmla="*/ 391662 w 218"/>
              <a:gd name="T57" fmla="*/ 687034 h 444"/>
              <a:gd name="T58" fmla="*/ 373529 w 218"/>
              <a:gd name="T59" fmla="*/ 699723 h 444"/>
              <a:gd name="T60" fmla="*/ 165006 w 218"/>
              <a:gd name="T61" fmla="*/ 692472 h 444"/>
              <a:gd name="T62" fmla="*/ 161379 w 218"/>
              <a:gd name="T63" fmla="*/ 549265 h 444"/>
              <a:gd name="T64" fmla="*/ 172259 w 218"/>
              <a:gd name="T65" fmla="*/ 527512 h 444"/>
              <a:gd name="T66" fmla="*/ 261108 w 218"/>
              <a:gd name="T67" fmla="*/ 509384 h 444"/>
              <a:gd name="T68" fmla="*/ 157753 w 218"/>
              <a:gd name="T69" fmla="*/ 516635 h 444"/>
              <a:gd name="T70" fmla="*/ 143247 w 218"/>
              <a:gd name="T71" fmla="*/ 549265 h 444"/>
              <a:gd name="T72" fmla="*/ 48958 w 218"/>
              <a:gd name="T73" fmla="*/ 804863 h 444"/>
              <a:gd name="T74" fmla="*/ 7253 w 218"/>
              <a:gd name="T75" fmla="*/ 476754 h 444"/>
              <a:gd name="T76" fmla="*/ 7253 w 218"/>
              <a:gd name="T77" fmla="*/ 264662 h 444"/>
              <a:gd name="T78" fmla="*/ 88849 w 218"/>
              <a:gd name="T79" fmla="*/ 212092 h 444"/>
              <a:gd name="T80" fmla="*/ 219403 w 218"/>
              <a:gd name="T81" fmla="*/ 29004 h 444"/>
              <a:gd name="T82" fmla="*/ 235722 w 218"/>
              <a:gd name="T83" fmla="*/ 132331 h 444"/>
              <a:gd name="T84" fmla="*/ 150500 w 218"/>
              <a:gd name="T85" fmla="*/ 193965 h 444"/>
              <a:gd name="T86" fmla="*/ 59837 w 218"/>
              <a:gd name="T87" fmla="*/ 132331 h 444"/>
              <a:gd name="T88" fmla="*/ 81596 w 218"/>
              <a:gd name="T89" fmla="*/ 29004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Freeform 148"/>
          <p:cNvSpPr>
            <a:spLocks noEditPoints="1" noChangeArrowheads="1"/>
          </p:cNvSpPr>
          <p:nvPr/>
        </p:nvSpPr>
        <p:spPr bwMode="auto">
          <a:xfrm>
            <a:off x="6051550" y="2190750"/>
            <a:ext cx="395288" cy="804863"/>
          </a:xfrm>
          <a:custGeom>
            <a:avLst/>
            <a:gdLst>
              <a:gd name="T0" fmla="*/ 179512 w 218"/>
              <a:gd name="T1" fmla="*/ 714225 h 444"/>
              <a:gd name="T2" fmla="*/ 175885 w 218"/>
              <a:gd name="T3" fmla="*/ 804863 h 444"/>
              <a:gd name="T4" fmla="*/ 271987 w 218"/>
              <a:gd name="T5" fmla="*/ 552890 h 444"/>
              <a:gd name="T6" fmla="*/ 242975 w 218"/>
              <a:gd name="T7" fmla="*/ 571018 h 444"/>
              <a:gd name="T8" fmla="*/ 246602 w 218"/>
              <a:gd name="T9" fmla="*/ 600022 h 444"/>
              <a:gd name="T10" fmla="*/ 261108 w 218"/>
              <a:gd name="T11" fmla="*/ 614524 h 444"/>
              <a:gd name="T12" fmla="*/ 279240 w 218"/>
              <a:gd name="T13" fmla="*/ 632651 h 444"/>
              <a:gd name="T14" fmla="*/ 279240 w 218"/>
              <a:gd name="T15" fmla="*/ 650779 h 444"/>
              <a:gd name="T16" fmla="*/ 271987 w 218"/>
              <a:gd name="T17" fmla="*/ 650779 h 444"/>
              <a:gd name="T18" fmla="*/ 271987 w 218"/>
              <a:gd name="T19" fmla="*/ 629026 h 444"/>
              <a:gd name="T20" fmla="*/ 242975 w 218"/>
              <a:gd name="T21" fmla="*/ 647153 h 444"/>
              <a:gd name="T22" fmla="*/ 261108 w 218"/>
              <a:gd name="T23" fmla="*/ 668906 h 444"/>
              <a:gd name="T24" fmla="*/ 282867 w 218"/>
              <a:gd name="T25" fmla="*/ 683408 h 444"/>
              <a:gd name="T26" fmla="*/ 308252 w 218"/>
              <a:gd name="T27" fmla="*/ 661655 h 444"/>
              <a:gd name="T28" fmla="*/ 311879 w 218"/>
              <a:gd name="T29" fmla="*/ 625400 h 444"/>
              <a:gd name="T30" fmla="*/ 304626 w 218"/>
              <a:gd name="T31" fmla="*/ 610898 h 444"/>
              <a:gd name="T32" fmla="*/ 282867 w 218"/>
              <a:gd name="T33" fmla="*/ 596396 h 444"/>
              <a:gd name="T34" fmla="*/ 271987 w 218"/>
              <a:gd name="T35" fmla="*/ 585520 h 444"/>
              <a:gd name="T36" fmla="*/ 275614 w 218"/>
              <a:gd name="T37" fmla="*/ 571018 h 444"/>
              <a:gd name="T38" fmla="*/ 279240 w 218"/>
              <a:gd name="T39" fmla="*/ 574643 h 444"/>
              <a:gd name="T40" fmla="*/ 282867 w 218"/>
              <a:gd name="T41" fmla="*/ 589145 h 444"/>
              <a:gd name="T42" fmla="*/ 308252 w 218"/>
              <a:gd name="T43" fmla="*/ 571018 h 444"/>
              <a:gd name="T44" fmla="*/ 282867 w 218"/>
              <a:gd name="T45" fmla="*/ 552890 h 444"/>
              <a:gd name="T46" fmla="*/ 88849 w 218"/>
              <a:gd name="T47" fmla="*/ 212092 h 444"/>
              <a:gd name="T48" fmla="*/ 264734 w 218"/>
              <a:gd name="T49" fmla="*/ 237471 h 444"/>
              <a:gd name="T50" fmla="*/ 293746 w 218"/>
              <a:gd name="T51" fmla="*/ 445938 h 444"/>
              <a:gd name="T52" fmla="*/ 373529 w 218"/>
              <a:gd name="T53" fmla="*/ 527512 h 444"/>
              <a:gd name="T54" fmla="*/ 391662 w 218"/>
              <a:gd name="T55" fmla="*/ 542014 h 444"/>
              <a:gd name="T56" fmla="*/ 391662 w 218"/>
              <a:gd name="T57" fmla="*/ 687034 h 444"/>
              <a:gd name="T58" fmla="*/ 373529 w 218"/>
              <a:gd name="T59" fmla="*/ 699723 h 444"/>
              <a:gd name="T60" fmla="*/ 165006 w 218"/>
              <a:gd name="T61" fmla="*/ 692472 h 444"/>
              <a:gd name="T62" fmla="*/ 161379 w 218"/>
              <a:gd name="T63" fmla="*/ 549265 h 444"/>
              <a:gd name="T64" fmla="*/ 172259 w 218"/>
              <a:gd name="T65" fmla="*/ 527512 h 444"/>
              <a:gd name="T66" fmla="*/ 261108 w 218"/>
              <a:gd name="T67" fmla="*/ 509384 h 444"/>
              <a:gd name="T68" fmla="*/ 157753 w 218"/>
              <a:gd name="T69" fmla="*/ 516635 h 444"/>
              <a:gd name="T70" fmla="*/ 143247 w 218"/>
              <a:gd name="T71" fmla="*/ 549265 h 444"/>
              <a:gd name="T72" fmla="*/ 48958 w 218"/>
              <a:gd name="T73" fmla="*/ 804863 h 444"/>
              <a:gd name="T74" fmla="*/ 7253 w 218"/>
              <a:gd name="T75" fmla="*/ 476754 h 444"/>
              <a:gd name="T76" fmla="*/ 7253 w 218"/>
              <a:gd name="T77" fmla="*/ 264662 h 444"/>
              <a:gd name="T78" fmla="*/ 88849 w 218"/>
              <a:gd name="T79" fmla="*/ 212092 h 444"/>
              <a:gd name="T80" fmla="*/ 219403 w 218"/>
              <a:gd name="T81" fmla="*/ 29004 h 444"/>
              <a:gd name="T82" fmla="*/ 235722 w 218"/>
              <a:gd name="T83" fmla="*/ 132331 h 444"/>
              <a:gd name="T84" fmla="*/ 150500 w 218"/>
              <a:gd name="T85" fmla="*/ 193965 h 444"/>
              <a:gd name="T86" fmla="*/ 59837 w 218"/>
              <a:gd name="T87" fmla="*/ 132331 h 444"/>
              <a:gd name="T88" fmla="*/ 81596 w 218"/>
              <a:gd name="T89" fmla="*/ 29004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Freeform 148"/>
          <p:cNvSpPr>
            <a:spLocks noEditPoints="1" noChangeArrowheads="1"/>
          </p:cNvSpPr>
          <p:nvPr/>
        </p:nvSpPr>
        <p:spPr bwMode="auto">
          <a:xfrm>
            <a:off x="6550025" y="2190750"/>
            <a:ext cx="393700" cy="804863"/>
          </a:xfrm>
          <a:custGeom>
            <a:avLst/>
            <a:gdLst>
              <a:gd name="T0" fmla="*/ 178790 w 218"/>
              <a:gd name="T1" fmla="*/ 714225 h 444"/>
              <a:gd name="T2" fmla="*/ 175178 w 218"/>
              <a:gd name="T3" fmla="*/ 804863 h 444"/>
              <a:gd name="T4" fmla="*/ 270894 w 218"/>
              <a:gd name="T5" fmla="*/ 552890 h 444"/>
              <a:gd name="T6" fmla="*/ 241999 w 218"/>
              <a:gd name="T7" fmla="*/ 571018 h 444"/>
              <a:gd name="T8" fmla="*/ 245611 w 218"/>
              <a:gd name="T9" fmla="*/ 600022 h 444"/>
              <a:gd name="T10" fmla="*/ 260059 w 218"/>
              <a:gd name="T11" fmla="*/ 614524 h 444"/>
              <a:gd name="T12" fmla="*/ 278118 w 218"/>
              <a:gd name="T13" fmla="*/ 632651 h 444"/>
              <a:gd name="T14" fmla="*/ 278118 w 218"/>
              <a:gd name="T15" fmla="*/ 650779 h 444"/>
              <a:gd name="T16" fmla="*/ 270894 w 218"/>
              <a:gd name="T17" fmla="*/ 650779 h 444"/>
              <a:gd name="T18" fmla="*/ 270894 w 218"/>
              <a:gd name="T19" fmla="*/ 629026 h 444"/>
              <a:gd name="T20" fmla="*/ 241999 w 218"/>
              <a:gd name="T21" fmla="*/ 647153 h 444"/>
              <a:gd name="T22" fmla="*/ 260059 w 218"/>
              <a:gd name="T23" fmla="*/ 668906 h 444"/>
              <a:gd name="T24" fmla="*/ 281730 w 218"/>
              <a:gd name="T25" fmla="*/ 683408 h 444"/>
              <a:gd name="T26" fmla="*/ 307014 w 218"/>
              <a:gd name="T27" fmla="*/ 661655 h 444"/>
              <a:gd name="T28" fmla="*/ 310626 w 218"/>
              <a:gd name="T29" fmla="*/ 625400 h 444"/>
              <a:gd name="T30" fmla="*/ 303402 w 218"/>
              <a:gd name="T31" fmla="*/ 610898 h 444"/>
              <a:gd name="T32" fmla="*/ 281730 w 218"/>
              <a:gd name="T33" fmla="*/ 596396 h 444"/>
              <a:gd name="T34" fmla="*/ 270894 w 218"/>
              <a:gd name="T35" fmla="*/ 585520 h 444"/>
              <a:gd name="T36" fmla="*/ 274506 w 218"/>
              <a:gd name="T37" fmla="*/ 571018 h 444"/>
              <a:gd name="T38" fmla="*/ 278118 w 218"/>
              <a:gd name="T39" fmla="*/ 574643 h 444"/>
              <a:gd name="T40" fmla="*/ 281730 w 218"/>
              <a:gd name="T41" fmla="*/ 589145 h 444"/>
              <a:gd name="T42" fmla="*/ 307014 w 218"/>
              <a:gd name="T43" fmla="*/ 571018 h 444"/>
              <a:gd name="T44" fmla="*/ 281730 w 218"/>
              <a:gd name="T45" fmla="*/ 552890 h 444"/>
              <a:gd name="T46" fmla="*/ 88492 w 218"/>
              <a:gd name="T47" fmla="*/ 212092 h 444"/>
              <a:gd name="T48" fmla="*/ 263671 w 218"/>
              <a:gd name="T49" fmla="*/ 237471 h 444"/>
              <a:gd name="T50" fmla="*/ 292566 w 218"/>
              <a:gd name="T51" fmla="*/ 445938 h 444"/>
              <a:gd name="T52" fmla="*/ 372028 w 218"/>
              <a:gd name="T53" fmla="*/ 527512 h 444"/>
              <a:gd name="T54" fmla="*/ 390088 w 218"/>
              <a:gd name="T55" fmla="*/ 542014 h 444"/>
              <a:gd name="T56" fmla="*/ 390088 w 218"/>
              <a:gd name="T57" fmla="*/ 687034 h 444"/>
              <a:gd name="T58" fmla="*/ 372028 w 218"/>
              <a:gd name="T59" fmla="*/ 699723 h 444"/>
              <a:gd name="T60" fmla="*/ 164343 w 218"/>
              <a:gd name="T61" fmla="*/ 692472 h 444"/>
              <a:gd name="T62" fmla="*/ 160731 w 218"/>
              <a:gd name="T63" fmla="*/ 549265 h 444"/>
              <a:gd name="T64" fmla="*/ 171567 w 218"/>
              <a:gd name="T65" fmla="*/ 527512 h 444"/>
              <a:gd name="T66" fmla="*/ 260059 w 218"/>
              <a:gd name="T67" fmla="*/ 509384 h 444"/>
              <a:gd name="T68" fmla="*/ 157119 w 218"/>
              <a:gd name="T69" fmla="*/ 516635 h 444"/>
              <a:gd name="T70" fmla="*/ 142671 w 218"/>
              <a:gd name="T71" fmla="*/ 549265 h 444"/>
              <a:gd name="T72" fmla="*/ 48761 w 218"/>
              <a:gd name="T73" fmla="*/ 804863 h 444"/>
              <a:gd name="T74" fmla="*/ 7224 w 218"/>
              <a:gd name="T75" fmla="*/ 476754 h 444"/>
              <a:gd name="T76" fmla="*/ 7224 w 218"/>
              <a:gd name="T77" fmla="*/ 264662 h 444"/>
              <a:gd name="T78" fmla="*/ 88492 w 218"/>
              <a:gd name="T79" fmla="*/ 212092 h 444"/>
              <a:gd name="T80" fmla="*/ 218522 w 218"/>
              <a:gd name="T81" fmla="*/ 29004 h 444"/>
              <a:gd name="T82" fmla="*/ 234775 w 218"/>
              <a:gd name="T83" fmla="*/ 132331 h 444"/>
              <a:gd name="T84" fmla="*/ 149895 w 218"/>
              <a:gd name="T85" fmla="*/ 193965 h 444"/>
              <a:gd name="T86" fmla="*/ 59597 w 218"/>
              <a:gd name="T87" fmla="*/ 132331 h 444"/>
              <a:gd name="T88" fmla="*/ 81268 w 218"/>
              <a:gd name="T89" fmla="*/ 29004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Freeform 148"/>
          <p:cNvSpPr>
            <a:spLocks noEditPoints="1" noChangeArrowheads="1"/>
          </p:cNvSpPr>
          <p:nvPr/>
        </p:nvSpPr>
        <p:spPr bwMode="auto">
          <a:xfrm>
            <a:off x="7046913" y="2190750"/>
            <a:ext cx="395287" cy="804863"/>
          </a:xfrm>
          <a:custGeom>
            <a:avLst/>
            <a:gdLst>
              <a:gd name="T0" fmla="*/ 179511 w 218"/>
              <a:gd name="T1" fmla="*/ 714225 h 444"/>
              <a:gd name="T2" fmla="*/ 175885 w 218"/>
              <a:gd name="T3" fmla="*/ 804863 h 444"/>
              <a:gd name="T4" fmla="*/ 271986 w 218"/>
              <a:gd name="T5" fmla="*/ 552890 h 444"/>
              <a:gd name="T6" fmla="*/ 242975 w 218"/>
              <a:gd name="T7" fmla="*/ 571018 h 444"/>
              <a:gd name="T8" fmla="*/ 246601 w 218"/>
              <a:gd name="T9" fmla="*/ 600022 h 444"/>
              <a:gd name="T10" fmla="*/ 261107 w 218"/>
              <a:gd name="T11" fmla="*/ 614524 h 444"/>
              <a:gd name="T12" fmla="*/ 279239 w 218"/>
              <a:gd name="T13" fmla="*/ 632651 h 444"/>
              <a:gd name="T14" fmla="*/ 279239 w 218"/>
              <a:gd name="T15" fmla="*/ 650779 h 444"/>
              <a:gd name="T16" fmla="*/ 271986 w 218"/>
              <a:gd name="T17" fmla="*/ 650779 h 444"/>
              <a:gd name="T18" fmla="*/ 271986 w 218"/>
              <a:gd name="T19" fmla="*/ 629026 h 444"/>
              <a:gd name="T20" fmla="*/ 242975 w 218"/>
              <a:gd name="T21" fmla="*/ 647153 h 444"/>
              <a:gd name="T22" fmla="*/ 261107 w 218"/>
              <a:gd name="T23" fmla="*/ 668906 h 444"/>
              <a:gd name="T24" fmla="*/ 282866 w 218"/>
              <a:gd name="T25" fmla="*/ 683408 h 444"/>
              <a:gd name="T26" fmla="*/ 308251 w 218"/>
              <a:gd name="T27" fmla="*/ 661655 h 444"/>
              <a:gd name="T28" fmla="*/ 311878 w 218"/>
              <a:gd name="T29" fmla="*/ 625400 h 444"/>
              <a:gd name="T30" fmla="*/ 304625 w 218"/>
              <a:gd name="T31" fmla="*/ 610898 h 444"/>
              <a:gd name="T32" fmla="*/ 282866 w 218"/>
              <a:gd name="T33" fmla="*/ 596396 h 444"/>
              <a:gd name="T34" fmla="*/ 271986 w 218"/>
              <a:gd name="T35" fmla="*/ 585520 h 444"/>
              <a:gd name="T36" fmla="*/ 275613 w 218"/>
              <a:gd name="T37" fmla="*/ 571018 h 444"/>
              <a:gd name="T38" fmla="*/ 279239 w 218"/>
              <a:gd name="T39" fmla="*/ 574643 h 444"/>
              <a:gd name="T40" fmla="*/ 282866 w 218"/>
              <a:gd name="T41" fmla="*/ 589145 h 444"/>
              <a:gd name="T42" fmla="*/ 308251 w 218"/>
              <a:gd name="T43" fmla="*/ 571018 h 444"/>
              <a:gd name="T44" fmla="*/ 282866 w 218"/>
              <a:gd name="T45" fmla="*/ 552890 h 444"/>
              <a:gd name="T46" fmla="*/ 88849 w 218"/>
              <a:gd name="T47" fmla="*/ 212092 h 444"/>
              <a:gd name="T48" fmla="*/ 264733 w 218"/>
              <a:gd name="T49" fmla="*/ 237471 h 444"/>
              <a:gd name="T50" fmla="*/ 293745 w 218"/>
              <a:gd name="T51" fmla="*/ 445938 h 444"/>
              <a:gd name="T52" fmla="*/ 373528 w 218"/>
              <a:gd name="T53" fmla="*/ 527512 h 444"/>
              <a:gd name="T54" fmla="*/ 391661 w 218"/>
              <a:gd name="T55" fmla="*/ 542014 h 444"/>
              <a:gd name="T56" fmla="*/ 391661 w 218"/>
              <a:gd name="T57" fmla="*/ 687034 h 444"/>
              <a:gd name="T58" fmla="*/ 373528 w 218"/>
              <a:gd name="T59" fmla="*/ 699723 h 444"/>
              <a:gd name="T60" fmla="*/ 165005 w 218"/>
              <a:gd name="T61" fmla="*/ 692472 h 444"/>
              <a:gd name="T62" fmla="*/ 161379 w 218"/>
              <a:gd name="T63" fmla="*/ 549265 h 444"/>
              <a:gd name="T64" fmla="*/ 172258 w 218"/>
              <a:gd name="T65" fmla="*/ 527512 h 444"/>
              <a:gd name="T66" fmla="*/ 261107 w 218"/>
              <a:gd name="T67" fmla="*/ 509384 h 444"/>
              <a:gd name="T68" fmla="*/ 157752 w 218"/>
              <a:gd name="T69" fmla="*/ 516635 h 444"/>
              <a:gd name="T70" fmla="*/ 143246 w 218"/>
              <a:gd name="T71" fmla="*/ 549265 h 444"/>
              <a:gd name="T72" fmla="*/ 48958 w 218"/>
              <a:gd name="T73" fmla="*/ 804863 h 444"/>
              <a:gd name="T74" fmla="*/ 7253 w 218"/>
              <a:gd name="T75" fmla="*/ 476754 h 444"/>
              <a:gd name="T76" fmla="*/ 7253 w 218"/>
              <a:gd name="T77" fmla="*/ 264662 h 444"/>
              <a:gd name="T78" fmla="*/ 88849 w 218"/>
              <a:gd name="T79" fmla="*/ 212092 h 444"/>
              <a:gd name="T80" fmla="*/ 219402 w 218"/>
              <a:gd name="T81" fmla="*/ 29004 h 444"/>
              <a:gd name="T82" fmla="*/ 235722 w 218"/>
              <a:gd name="T83" fmla="*/ 132331 h 444"/>
              <a:gd name="T84" fmla="*/ 150499 w 218"/>
              <a:gd name="T85" fmla="*/ 193965 h 444"/>
              <a:gd name="T86" fmla="*/ 59837 w 218"/>
              <a:gd name="T87" fmla="*/ 132331 h 444"/>
              <a:gd name="T88" fmla="*/ 81596 w 218"/>
              <a:gd name="T89" fmla="*/ 29004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Freeform 148"/>
          <p:cNvSpPr>
            <a:spLocks noEditPoints="1" noChangeArrowheads="1"/>
          </p:cNvSpPr>
          <p:nvPr/>
        </p:nvSpPr>
        <p:spPr bwMode="auto">
          <a:xfrm>
            <a:off x="5553075" y="3187700"/>
            <a:ext cx="395288" cy="803275"/>
          </a:xfrm>
          <a:custGeom>
            <a:avLst/>
            <a:gdLst>
              <a:gd name="T0" fmla="*/ 179512 w 218"/>
              <a:gd name="T1" fmla="*/ 712816 h 444"/>
              <a:gd name="T2" fmla="*/ 175885 w 218"/>
              <a:gd name="T3" fmla="*/ 803275 h 444"/>
              <a:gd name="T4" fmla="*/ 271987 w 218"/>
              <a:gd name="T5" fmla="*/ 551799 h 444"/>
              <a:gd name="T6" fmla="*/ 242975 w 218"/>
              <a:gd name="T7" fmla="*/ 569891 h 444"/>
              <a:gd name="T8" fmla="*/ 246602 w 218"/>
              <a:gd name="T9" fmla="*/ 598838 h 444"/>
              <a:gd name="T10" fmla="*/ 261108 w 218"/>
              <a:gd name="T11" fmla="*/ 613311 h 444"/>
              <a:gd name="T12" fmla="*/ 279240 w 218"/>
              <a:gd name="T13" fmla="*/ 631403 h 444"/>
              <a:gd name="T14" fmla="*/ 279240 w 218"/>
              <a:gd name="T15" fmla="*/ 649495 h 444"/>
              <a:gd name="T16" fmla="*/ 271987 w 218"/>
              <a:gd name="T17" fmla="*/ 649495 h 444"/>
              <a:gd name="T18" fmla="*/ 271987 w 218"/>
              <a:gd name="T19" fmla="*/ 627785 h 444"/>
              <a:gd name="T20" fmla="*/ 242975 w 218"/>
              <a:gd name="T21" fmla="*/ 645877 h 444"/>
              <a:gd name="T22" fmla="*/ 261108 w 218"/>
              <a:gd name="T23" fmla="*/ 667587 h 444"/>
              <a:gd name="T24" fmla="*/ 282867 w 218"/>
              <a:gd name="T25" fmla="*/ 682060 h 444"/>
              <a:gd name="T26" fmla="*/ 308252 w 218"/>
              <a:gd name="T27" fmla="*/ 660350 h 444"/>
              <a:gd name="T28" fmla="*/ 311879 w 218"/>
              <a:gd name="T29" fmla="*/ 624166 h 444"/>
              <a:gd name="T30" fmla="*/ 304626 w 218"/>
              <a:gd name="T31" fmla="*/ 609693 h 444"/>
              <a:gd name="T32" fmla="*/ 282867 w 218"/>
              <a:gd name="T33" fmla="*/ 595220 h 444"/>
              <a:gd name="T34" fmla="*/ 271987 w 218"/>
              <a:gd name="T35" fmla="*/ 584364 h 444"/>
              <a:gd name="T36" fmla="*/ 275614 w 218"/>
              <a:gd name="T37" fmla="*/ 569891 h 444"/>
              <a:gd name="T38" fmla="*/ 279240 w 218"/>
              <a:gd name="T39" fmla="*/ 573509 h 444"/>
              <a:gd name="T40" fmla="*/ 282867 w 218"/>
              <a:gd name="T41" fmla="*/ 587983 h 444"/>
              <a:gd name="T42" fmla="*/ 308252 w 218"/>
              <a:gd name="T43" fmla="*/ 569891 h 444"/>
              <a:gd name="T44" fmla="*/ 282867 w 218"/>
              <a:gd name="T45" fmla="*/ 551799 h 444"/>
              <a:gd name="T46" fmla="*/ 88849 w 218"/>
              <a:gd name="T47" fmla="*/ 211674 h 444"/>
              <a:gd name="T48" fmla="*/ 264734 w 218"/>
              <a:gd name="T49" fmla="*/ 237002 h 444"/>
              <a:gd name="T50" fmla="*/ 293746 w 218"/>
              <a:gd name="T51" fmla="*/ 445058 h 444"/>
              <a:gd name="T52" fmla="*/ 373529 w 218"/>
              <a:gd name="T53" fmla="*/ 526471 h 444"/>
              <a:gd name="T54" fmla="*/ 391662 w 218"/>
              <a:gd name="T55" fmla="*/ 540944 h 444"/>
              <a:gd name="T56" fmla="*/ 391662 w 218"/>
              <a:gd name="T57" fmla="*/ 685678 h 444"/>
              <a:gd name="T58" fmla="*/ 373529 w 218"/>
              <a:gd name="T59" fmla="*/ 698343 h 444"/>
              <a:gd name="T60" fmla="*/ 165006 w 218"/>
              <a:gd name="T61" fmla="*/ 691106 h 444"/>
              <a:gd name="T62" fmla="*/ 161379 w 218"/>
              <a:gd name="T63" fmla="*/ 548181 h 444"/>
              <a:gd name="T64" fmla="*/ 172259 w 218"/>
              <a:gd name="T65" fmla="*/ 526471 h 444"/>
              <a:gd name="T66" fmla="*/ 261108 w 218"/>
              <a:gd name="T67" fmla="*/ 508379 h 444"/>
              <a:gd name="T68" fmla="*/ 157753 w 218"/>
              <a:gd name="T69" fmla="*/ 515616 h 444"/>
              <a:gd name="T70" fmla="*/ 143247 w 218"/>
              <a:gd name="T71" fmla="*/ 548181 h 444"/>
              <a:gd name="T72" fmla="*/ 48958 w 218"/>
              <a:gd name="T73" fmla="*/ 803275 h 444"/>
              <a:gd name="T74" fmla="*/ 7253 w 218"/>
              <a:gd name="T75" fmla="*/ 475814 h 444"/>
              <a:gd name="T76" fmla="*/ 7253 w 218"/>
              <a:gd name="T77" fmla="*/ 264140 h 444"/>
              <a:gd name="T78" fmla="*/ 88849 w 218"/>
              <a:gd name="T79" fmla="*/ 211674 h 444"/>
              <a:gd name="T80" fmla="*/ 219403 w 218"/>
              <a:gd name="T81" fmla="*/ 28947 h 444"/>
              <a:gd name="T82" fmla="*/ 235722 w 218"/>
              <a:gd name="T83" fmla="*/ 132070 h 444"/>
              <a:gd name="T84" fmla="*/ 150500 w 218"/>
              <a:gd name="T85" fmla="*/ 193582 h 444"/>
              <a:gd name="T86" fmla="*/ 59837 w 218"/>
              <a:gd name="T87" fmla="*/ 132070 h 444"/>
              <a:gd name="T88" fmla="*/ 81596 w 218"/>
              <a:gd name="T89" fmla="*/ 28947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Freeform 148"/>
          <p:cNvSpPr>
            <a:spLocks noEditPoints="1" noChangeArrowheads="1"/>
          </p:cNvSpPr>
          <p:nvPr/>
        </p:nvSpPr>
        <p:spPr bwMode="auto">
          <a:xfrm>
            <a:off x="6051550" y="3187700"/>
            <a:ext cx="395288" cy="803275"/>
          </a:xfrm>
          <a:custGeom>
            <a:avLst/>
            <a:gdLst>
              <a:gd name="T0" fmla="*/ 179512 w 218"/>
              <a:gd name="T1" fmla="*/ 712816 h 444"/>
              <a:gd name="T2" fmla="*/ 175885 w 218"/>
              <a:gd name="T3" fmla="*/ 803275 h 444"/>
              <a:gd name="T4" fmla="*/ 271987 w 218"/>
              <a:gd name="T5" fmla="*/ 551799 h 444"/>
              <a:gd name="T6" fmla="*/ 242975 w 218"/>
              <a:gd name="T7" fmla="*/ 569891 h 444"/>
              <a:gd name="T8" fmla="*/ 246602 w 218"/>
              <a:gd name="T9" fmla="*/ 598838 h 444"/>
              <a:gd name="T10" fmla="*/ 261108 w 218"/>
              <a:gd name="T11" fmla="*/ 613311 h 444"/>
              <a:gd name="T12" fmla="*/ 279240 w 218"/>
              <a:gd name="T13" fmla="*/ 631403 h 444"/>
              <a:gd name="T14" fmla="*/ 279240 w 218"/>
              <a:gd name="T15" fmla="*/ 649495 h 444"/>
              <a:gd name="T16" fmla="*/ 271987 w 218"/>
              <a:gd name="T17" fmla="*/ 649495 h 444"/>
              <a:gd name="T18" fmla="*/ 271987 w 218"/>
              <a:gd name="T19" fmla="*/ 627785 h 444"/>
              <a:gd name="T20" fmla="*/ 242975 w 218"/>
              <a:gd name="T21" fmla="*/ 645877 h 444"/>
              <a:gd name="T22" fmla="*/ 261108 w 218"/>
              <a:gd name="T23" fmla="*/ 667587 h 444"/>
              <a:gd name="T24" fmla="*/ 282867 w 218"/>
              <a:gd name="T25" fmla="*/ 682060 h 444"/>
              <a:gd name="T26" fmla="*/ 308252 w 218"/>
              <a:gd name="T27" fmla="*/ 660350 h 444"/>
              <a:gd name="T28" fmla="*/ 311879 w 218"/>
              <a:gd name="T29" fmla="*/ 624166 h 444"/>
              <a:gd name="T30" fmla="*/ 304626 w 218"/>
              <a:gd name="T31" fmla="*/ 609693 h 444"/>
              <a:gd name="T32" fmla="*/ 282867 w 218"/>
              <a:gd name="T33" fmla="*/ 595220 h 444"/>
              <a:gd name="T34" fmla="*/ 271987 w 218"/>
              <a:gd name="T35" fmla="*/ 584364 h 444"/>
              <a:gd name="T36" fmla="*/ 275614 w 218"/>
              <a:gd name="T37" fmla="*/ 569891 h 444"/>
              <a:gd name="T38" fmla="*/ 279240 w 218"/>
              <a:gd name="T39" fmla="*/ 573509 h 444"/>
              <a:gd name="T40" fmla="*/ 282867 w 218"/>
              <a:gd name="T41" fmla="*/ 587983 h 444"/>
              <a:gd name="T42" fmla="*/ 308252 w 218"/>
              <a:gd name="T43" fmla="*/ 569891 h 444"/>
              <a:gd name="T44" fmla="*/ 282867 w 218"/>
              <a:gd name="T45" fmla="*/ 551799 h 444"/>
              <a:gd name="T46" fmla="*/ 88849 w 218"/>
              <a:gd name="T47" fmla="*/ 211674 h 444"/>
              <a:gd name="T48" fmla="*/ 264734 w 218"/>
              <a:gd name="T49" fmla="*/ 237002 h 444"/>
              <a:gd name="T50" fmla="*/ 293746 w 218"/>
              <a:gd name="T51" fmla="*/ 445058 h 444"/>
              <a:gd name="T52" fmla="*/ 373529 w 218"/>
              <a:gd name="T53" fmla="*/ 526471 h 444"/>
              <a:gd name="T54" fmla="*/ 391662 w 218"/>
              <a:gd name="T55" fmla="*/ 540944 h 444"/>
              <a:gd name="T56" fmla="*/ 391662 w 218"/>
              <a:gd name="T57" fmla="*/ 685678 h 444"/>
              <a:gd name="T58" fmla="*/ 373529 w 218"/>
              <a:gd name="T59" fmla="*/ 698343 h 444"/>
              <a:gd name="T60" fmla="*/ 165006 w 218"/>
              <a:gd name="T61" fmla="*/ 691106 h 444"/>
              <a:gd name="T62" fmla="*/ 161379 w 218"/>
              <a:gd name="T63" fmla="*/ 548181 h 444"/>
              <a:gd name="T64" fmla="*/ 172259 w 218"/>
              <a:gd name="T65" fmla="*/ 526471 h 444"/>
              <a:gd name="T66" fmla="*/ 261108 w 218"/>
              <a:gd name="T67" fmla="*/ 508379 h 444"/>
              <a:gd name="T68" fmla="*/ 157753 w 218"/>
              <a:gd name="T69" fmla="*/ 515616 h 444"/>
              <a:gd name="T70" fmla="*/ 143247 w 218"/>
              <a:gd name="T71" fmla="*/ 548181 h 444"/>
              <a:gd name="T72" fmla="*/ 48958 w 218"/>
              <a:gd name="T73" fmla="*/ 803275 h 444"/>
              <a:gd name="T74" fmla="*/ 7253 w 218"/>
              <a:gd name="T75" fmla="*/ 475814 h 444"/>
              <a:gd name="T76" fmla="*/ 7253 w 218"/>
              <a:gd name="T77" fmla="*/ 264140 h 444"/>
              <a:gd name="T78" fmla="*/ 88849 w 218"/>
              <a:gd name="T79" fmla="*/ 211674 h 444"/>
              <a:gd name="T80" fmla="*/ 219403 w 218"/>
              <a:gd name="T81" fmla="*/ 28947 h 444"/>
              <a:gd name="T82" fmla="*/ 235722 w 218"/>
              <a:gd name="T83" fmla="*/ 132070 h 444"/>
              <a:gd name="T84" fmla="*/ 150500 w 218"/>
              <a:gd name="T85" fmla="*/ 193582 h 444"/>
              <a:gd name="T86" fmla="*/ 59837 w 218"/>
              <a:gd name="T87" fmla="*/ 132070 h 444"/>
              <a:gd name="T88" fmla="*/ 81596 w 218"/>
              <a:gd name="T89" fmla="*/ 28947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Freeform 148"/>
          <p:cNvSpPr>
            <a:spLocks noEditPoints="1" noChangeArrowheads="1"/>
          </p:cNvSpPr>
          <p:nvPr/>
        </p:nvSpPr>
        <p:spPr bwMode="auto">
          <a:xfrm>
            <a:off x="6550025" y="3187700"/>
            <a:ext cx="393700" cy="803275"/>
          </a:xfrm>
          <a:custGeom>
            <a:avLst/>
            <a:gdLst>
              <a:gd name="T0" fmla="*/ 178790 w 218"/>
              <a:gd name="T1" fmla="*/ 712816 h 444"/>
              <a:gd name="T2" fmla="*/ 175178 w 218"/>
              <a:gd name="T3" fmla="*/ 803275 h 444"/>
              <a:gd name="T4" fmla="*/ 270894 w 218"/>
              <a:gd name="T5" fmla="*/ 551799 h 444"/>
              <a:gd name="T6" fmla="*/ 241999 w 218"/>
              <a:gd name="T7" fmla="*/ 569891 h 444"/>
              <a:gd name="T8" fmla="*/ 245611 w 218"/>
              <a:gd name="T9" fmla="*/ 598838 h 444"/>
              <a:gd name="T10" fmla="*/ 260059 w 218"/>
              <a:gd name="T11" fmla="*/ 613311 h 444"/>
              <a:gd name="T12" fmla="*/ 278118 w 218"/>
              <a:gd name="T13" fmla="*/ 631403 h 444"/>
              <a:gd name="T14" fmla="*/ 278118 w 218"/>
              <a:gd name="T15" fmla="*/ 649495 h 444"/>
              <a:gd name="T16" fmla="*/ 270894 w 218"/>
              <a:gd name="T17" fmla="*/ 649495 h 444"/>
              <a:gd name="T18" fmla="*/ 270894 w 218"/>
              <a:gd name="T19" fmla="*/ 627785 h 444"/>
              <a:gd name="T20" fmla="*/ 241999 w 218"/>
              <a:gd name="T21" fmla="*/ 645877 h 444"/>
              <a:gd name="T22" fmla="*/ 260059 w 218"/>
              <a:gd name="T23" fmla="*/ 667587 h 444"/>
              <a:gd name="T24" fmla="*/ 281730 w 218"/>
              <a:gd name="T25" fmla="*/ 682060 h 444"/>
              <a:gd name="T26" fmla="*/ 307014 w 218"/>
              <a:gd name="T27" fmla="*/ 660350 h 444"/>
              <a:gd name="T28" fmla="*/ 310626 w 218"/>
              <a:gd name="T29" fmla="*/ 624166 h 444"/>
              <a:gd name="T30" fmla="*/ 303402 w 218"/>
              <a:gd name="T31" fmla="*/ 609693 h 444"/>
              <a:gd name="T32" fmla="*/ 281730 w 218"/>
              <a:gd name="T33" fmla="*/ 595220 h 444"/>
              <a:gd name="T34" fmla="*/ 270894 w 218"/>
              <a:gd name="T35" fmla="*/ 584364 h 444"/>
              <a:gd name="T36" fmla="*/ 274506 w 218"/>
              <a:gd name="T37" fmla="*/ 569891 h 444"/>
              <a:gd name="T38" fmla="*/ 278118 w 218"/>
              <a:gd name="T39" fmla="*/ 573509 h 444"/>
              <a:gd name="T40" fmla="*/ 281730 w 218"/>
              <a:gd name="T41" fmla="*/ 587983 h 444"/>
              <a:gd name="T42" fmla="*/ 307014 w 218"/>
              <a:gd name="T43" fmla="*/ 569891 h 444"/>
              <a:gd name="T44" fmla="*/ 281730 w 218"/>
              <a:gd name="T45" fmla="*/ 551799 h 444"/>
              <a:gd name="T46" fmla="*/ 88492 w 218"/>
              <a:gd name="T47" fmla="*/ 211674 h 444"/>
              <a:gd name="T48" fmla="*/ 263671 w 218"/>
              <a:gd name="T49" fmla="*/ 237002 h 444"/>
              <a:gd name="T50" fmla="*/ 292566 w 218"/>
              <a:gd name="T51" fmla="*/ 445058 h 444"/>
              <a:gd name="T52" fmla="*/ 372028 w 218"/>
              <a:gd name="T53" fmla="*/ 526471 h 444"/>
              <a:gd name="T54" fmla="*/ 390088 w 218"/>
              <a:gd name="T55" fmla="*/ 540944 h 444"/>
              <a:gd name="T56" fmla="*/ 390088 w 218"/>
              <a:gd name="T57" fmla="*/ 685678 h 444"/>
              <a:gd name="T58" fmla="*/ 372028 w 218"/>
              <a:gd name="T59" fmla="*/ 698343 h 444"/>
              <a:gd name="T60" fmla="*/ 164343 w 218"/>
              <a:gd name="T61" fmla="*/ 691106 h 444"/>
              <a:gd name="T62" fmla="*/ 160731 w 218"/>
              <a:gd name="T63" fmla="*/ 548181 h 444"/>
              <a:gd name="T64" fmla="*/ 171567 w 218"/>
              <a:gd name="T65" fmla="*/ 526471 h 444"/>
              <a:gd name="T66" fmla="*/ 260059 w 218"/>
              <a:gd name="T67" fmla="*/ 508379 h 444"/>
              <a:gd name="T68" fmla="*/ 157119 w 218"/>
              <a:gd name="T69" fmla="*/ 515616 h 444"/>
              <a:gd name="T70" fmla="*/ 142671 w 218"/>
              <a:gd name="T71" fmla="*/ 548181 h 444"/>
              <a:gd name="T72" fmla="*/ 48761 w 218"/>
              <a:gd name="T73" fmla="*/ 803275 h 444"/>
              <a:gd name="T74" fmla="*/ 7224 w 218"/>
              <a:gd name="T75" fmla="*/ 475814 h 444"/>
              <a:gd name="T76" fmla="*/ 7224 w 218"/>
              <a:gd name="T77" fmla="*/ 264140 h 444"/>
              <a:gd name="T78" fmla="*/ 88492 w 218"/>
              <a:gd name="T79" fmla="*/ 211674 h 444"/>
              <a:gd name="T80" fmla="*/ 218522 w 218"/>
              <a:gd name="T81" fmla="*/ 28947 h 444"/>
              <a:gd name="T82" fmla="*/ 234775 w 218"/>
              <a:gd name="T83" fmla="*/ 132070 h 444"/>
              <a:gd name="T84" fmla="*/ 149895 w 218"/>
              <a:gd name="T85" fmla="*/ 193582 h 444"/>
              <a:gd name="T86" fmla="*/ 59597 w 218"/>
              <a:gd name="T87" fmla="*/ 132070 h 444"/>
              <a:gd name="T88" fmla="*/ 81268 w 218"/>
              <a:gd name="T89" fmla="*/ 28947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Freeform 148"/>
          <p:cNvSpPr>
            <a:spLocks noEditPoints="1" noChangeArrowheads="1"/>
          </p:cNvSpPr>
          <p:nvPr/>
        </p:nvSpPr>
        <p:spPr bwMode="auto">
          <a:xfrm>
            <a:off x="7046913" y="3187700"/>
            <a:ext cx="395287" cy="803275"/>
          </a:xfrm>
          <a:custGeom>
            <a:avLst/>
            <a:gdLst>
              <a:gd name="T0" fmla="*/ 179511 w 218"/>
              <a:gd name="T1" fmla="*/ 712816 h 444"/>
              <a:gd name="T2" fmla="*/ 175885 w 218"/>
              <a:gd name="T3" fmla="*/ 803275 h 444"/>
              <a:gd name="T4" fmla="*/ 271986 w 218"/>
              <a:gd name="T5" fmla="*/ 551799 h 444"/>
              <a:gd name="T6" fmla="*/ 242975 w 218"/>
              <a:gd name="T7" fmla="*/ 569891 h 444"/>
              <a:gd name="T8" fmla="*/ 246601 w 218"/>
              <a:gd name="T9" fmla="*/ 598838 h 444"/>
              <a:gd name="T10" fmla="*/ 261107 w 218"/>
              <a:gd name="T11" fmla="*/ 613311 h 444"/>
              <a:gd name="T12" fmla="*/ 279239 w 218"/>
              <a:gd name="T13" fmla="*/ 631403 h 444"/>
              <a:gd name="T14" fmla="*/ 279239 w 218"/>
              <a:gd name="T15" fmla="*/ 649495 h 444"/>
              <a:gd name="T16" fmla="*/ 271986 w 218"/>
              <a:gd name="T17" fmla="*/ 649495 h 444"/>
              <a:gd name="T18" fmla="*/ 271986 w 218"/>
              <a:gd name="T19" fmla="*/ 627785 h 444"/>
              <a:gd name="T20" fmla="*/ 242975 w 218"/>
              <a:gd name="T21" fmla="*/ 645877 h 444"/>
              <a:gd name="T22" fmla="*/ 261107 w 218"/>
              <a:gd name="T23" fmla="*/ 667587 h 444"/>
              <a:gd name="T24" fmla="*/ 282866 w 218"/>
              <a:gd name="T25" fmla="*/ 682060 h 444"/>
              <a:gd name="T26" fmla="*/ 308251 w 218"/>
              <a:gd name="T27" fmla="*/ 660350 h 444"/>
              <a:gd name="T28" fmla="*/ 311878 w 218"/>
              <a:gd name="T29" fmla="*/ 624166 h 444"/>
              <a:gd name="T30" fmla="*/ 304625 w 218"/>
              <a:gd name="T31" fmla="*/ 609693 h 444"/>
              <a:gd name="T32" fmla="*/ 282866 w 218"/>
              <a:gd name="T33" fmla="*/ 595220 h 444"/>
              <a:gd name="T34" fmla="*/ 271986 w 218"/>
              <a:gd name="T35" fmla="*/ 584364 h 444"/>
              <a:gd name="T36" fmla="*/ 275613 w 218"/>
              <a:gd name="T37" fmla="*/ 569891 h 444"/>
              <a:gd name="T38" fmla="*/ 279239 w 218"/>
              <a:gd name="T39" fmla="*/ 573509 h 444"/>
              <a:gd name="T40" fmla="*/ 282866 w 218"/>
              <a:gd name="T41" fmla="*/ 587983 h 444"/>
              <a:gd name="T42" fmla="*/ 308251 w 218"/>
              <a:gd name="T43" fmla="*/ 569891 h 444"/>
              <a:gd name="T44" fmla="*/ 282866 w 218"/>
              <a:gd name="T45" fmla="*/ 551799 h 444"/>
              <a:gd name="T46" fmla="*/ 88849 w 218"/>
              <a:gd name="T47" fmla="*/ 211674 h 444"/>
              <a:gd name="T48" fmla="*/ 264733 w 218"/>
              <a:gd name="T49" fmla="*/ 237002 h 444"/>
              <a:gd name="T50" fmla="*/ 293745 w 218"/>
              <a:gd name="T51" fmla="*/ 445058 h 444"/>
              <a:gd name="T52" fmla="*/ 373528 w 218"/>
              <a:gd name="T53" fmla="*/ 526471 h 444"/>
              <a:gd name="T54" fmla="*/ 391661 w 218"/>
              <a:gd name="T55" fmla="*/ 540944 h 444"/>
              <a:gd name="T56" fmla="*/ 391661 w 218"/>
              <a:gd name="T57" fmla="*/ 685678 h 444"/>
              <a:gd name="T58" fmla="*/ 373528 w 218"/>
              <a:gd name="T59" fmla="*/ 698343 h 444"/>
              <a:gd name="T60" fmla="*/ 165005 w 218"/>
              <a:gd name="T61" fmla="*/ 691106 h 444"/>
              <a:gd name="T62" fmla="*/ 161379 w 218"/>
              <a:gd name="T63" fmla="*/ 548181 h 444"/>
              <a:gd name="T64" fmla="*/ 172258 w 218"/>
              <a:gd name="T65" fmla="*/ 526471 h 444"/>
              <a:gd name="T66" fmla="*/ 261107 w 218"/>
              <a:gd name="T67" fmla="*/ 508379 h 444"/>
              <a:gd name="T68" fmla="*/ 157752 w 218"/>
              <a:gd name="T69" fmla="*/ 515616 h 444"/>
              <a:gd name="T70" fmla="*/ 143246 w 218"/>
              <a:gd name="T71" fmla="*/ 548181 h 444"/>
              <a:gd name="T72" fmla="*/ 48958 w 218"/>
              <a:gd name="T73" fmla="*/ 803275 h 444"/>
              <a:gd name="T74" fmla="*/ 7253 w 218"/>
              <a:gd name="T75" fmla="*/ 475814 h 444"/>
              <a:gd name="T76" fmla="*/ 7253 w 218"/>
              <a:gd name="T77" fmla="*/ 264140 h 444"/>
              <a:gd name="T78" fmla="*/ 88849 w 218"/>
              <a:gd name="T79" fmla="*/ 211674 h 444"/>
              <a:gd name="T80" fmla="*/ 219402 w 218"/>
              <a:gd name="T81" fmla="*/ 28947 h 444"/>
              <a:gd name="T82" fmla="*/ 235722 w 218"/>
              <a:gd name="T83" fmla="*/ 132070 h 444"/>
              <a:gd name="T84" fmla="*/ 150499 w 218"/>
              <a:gd name="T85" fmla="*/ 193582 h 444"/>
              <a:gd name="T86" fmla="*/ 59837 w 218"/>
              <a:gd name="T87" fmla="*/ 132070 h 444"/>
              <a:gd name="T88" fmla="*/ 81596 w 218"/>
              <a:gd name="T89" fmla="*/ 28947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Freeform 148"/>
          <p:cNvSpPr>
            <a:spLocks noChangeAspect="1" noEditPoints="1" noChangeArrowheads="1"/>
          </p:cNvSpPr>
          <p:nvPr/>
        </p:nvSpPr>
        <p:spPr bwMode="auto">
          <a:xfrm>
            <a:off x="4591050" y="2190750"/>
            <a:ext cx="882650" cy="1800225"/>
          </a:xfrm>
          <a:custGeom>
            <a:avLst/>
            <a:gdLst>
              <a:gd name="T0" fmla="*/ 400836 w 218"/>
              <a:gd name="T1" fmla="*/ 1597497 h 444"/>
              <a:gd name="T2" fmla="*/ 392739 w 218"/>
              <a:gd name="T3" fmla="*/ 1800225 h 444"/>
              <a:gd name="T4" fmla="*/ 607328 w 218"/>
              <a:gd name="T5" fmla="*/ 1236641 h 444"/>
              <a:gd name="T6" fmla="*/ 542546 w 218"/>
              <a:gd name="T7" fmla="*/ 1277187 h 444"/>
              <a:gd name="T8" fmla="*/ 550644 w 218"/>
              <a:gd name="T9" fmla="*/ 1342060 h 444"/>
              <a:gd name="T10" fmla="*/ 583035 w 218"/>
              <a:gd name="T11" fmla="*/ 1374496 h 444"/>
              <a:gd name="T12" fmla="*/ 623523 w 218"/>
              <a:gd name="T13" fmla="*/ 1415042 h 444"/>
              <a:gd name="T14" fmla="*/ 623523 w 218"/>
              <a:gd name="T15" fmla="*/ 1455587 h 444"/>
              <a:gd name="T16" fmla="*/ 607328 w 218"/>
              <a:gd name="T17" fmla="*/ 1455587 h 444"/>
              <a:gd name="T18" fmla="*/ 607328 w 218"/>
              <a:gd name="T19" fmla="*/ 1406933 h 444"/>
              <a:gd name="T20" fmla="*/ 542546 w 218"/>
              <a:gd name="T21" fmla="*/ 1447478 h 444"/>
              <a:gd name="T22" fmla="*/ 583035 w 218"/>
              <a:gd name="T23" fmla="*/ 1496133 h 444"/>
              <a:gd name="T24" fmla="*/ 631621 w 218"/>
              <a:gd name="T25" fmla="*/ 1528569 h 444"/>
              <a:gd name="T26" fmla="*/ 688305 w 218"/>
              <a:gd name="T27" fmla="*/ 1479915 h 444"/>
              <a:gd name="T28" fmla="*/ 696403 w 218"/>
              <a:gd name="T29" fmla="*/ 1398823 h 444"/>
              <a:gd name="T30" fmla="*/ 680207 w 218"/>
              <a:gd name="T31" fmla="*/ 1366387 h 444"/>
              <a:gd name="T32" fmla="*/ 631621 w 218"/>
              <a:gd name="T33" fmla="*/ 1333951 h 444"/>
              <a:gd name="T34" fmla="*/ 607328 w 218"/>
              <a:gd name="T35" fmla="*/ 1309623 h 444"/>
              <a:gd name="T36" fmla="*/ 615426 w 218"/>
              <a:gd name="T37" fmla="*/ 1277187 h 444"/>
              <a:gd name="T38" fmla="*/ 623523 w 218"/>
              <a:gd name="T39" fmla="*/ 1285296 h 444"/>
              <a:gd name="T40" fmla="*/ 631621 w 218"/>
              <a:gd name="T41" fmla="*/ 1317732 h 444"/>
              <a:gd name="T42" fmla="*/ 688305 w 218"/>
              <a:gd name="T43" fmla="*/ 1277187 h 444"/>
              <a:gd name="T44" fmla="*/ 631621 w 218"/>
              <a:gd name="T45" fmla="*/ 1236641 h 444"/>
              <a:gd name="T46" fmla="*/ 198394 w 218"/>
              <a:gd name="T47" fmla="*/ 474384 h 444"/>
              <a:gd name="T48" fmla="*/ 591133 w 218"/>
              <a:gd name="T49" fmla="*/ 531147 h 444"/>
              <a:gd name="T50" fmla="*/ 655914 w 218"/>
              <a:gd name="T51" fmla="*/ 997422 h 444"/>
              <a:gd name="T52" fmla="*/ 834064 w 218"/>
              <a:gd name="T53" fmla="*/ 1179877 h 444"/>
              <a:gd name="T54" fmla="*/ 874552 w 218"/>
              <a:gd name="T55" fmla="*/ 1212314 h 444"/>
              <a:gd name="T56" fmla="*/ 874552 w 218"/>
              <a:gd name="T57" fmla="*/ 1536679 h 444"/>
              <a:gd name="T58" fmla="*/ 834064 w 218"/>
              <a:gd name="T59" fmla="*/ 1565060 h 444"/>
              <a:gd name="T60" fmla="*/ 368446 w 218"/>
              <a:gd name="T61" fmla="*/ 1548842 h 444"/>
              <a:gd name="T62" fmla="*/ 360348 w 218"/>
              <a:gd name="T63" fmla="*/ 1228532 h 444"/>
              <a:gd name="T64" fmla="*/ 384641 w 218"/>
              <a:gd name="T65" fmla="*/ 1179877 h 444"/>
              <a:gd name="T66" fmla="*/ 583035 w 218"/>
              <a:gd name="T67" fmla="*/ 1139332 h 444"/>
              <a:gd name="T68" fmla="*/ 352250 w 218"/>
              <a:gd name="T69" fmla="*/ 1155550 h 444"/>
              <a:gd name="T70" fmla="*/ 319859 w 218"/>
              <a:gd name="T71" fmla="*/ 1228532 h 444"/>
              <a:gd name="T72" fmla="*/ 109319 w 218"/>
              <a:gd name="T73" fmla="*/ 1800225 h 444"/>
              <a:gd name="T74" fmla="*/ 16195 w 218"/>
              <a:gd name="T75" fmla="*/ 1066349 h 444"/>
              <a:gd name="T76" fmla="*/ 16195 w 218"/>
              <a:gd name="T77" fmla="*/ 591966 h 444"/>
              <a:gd name="T78" fmla="*/ 198394 w 218"/>
              <a:gd name="T79" fmla="*/ 474384 h 444"/>
              <a:gd name="T80" fmla="*/ 489911 w 218"/>
              <a:gd name="T81" fmla="*/ 64873 h 444"/>
              <a:gd name="T82" fmla="*/ 526351 w 218"/>
              <a:gd name="T83" fmla="*/ 295983 h 444"/>
              <a:gd name="T84" fmla="*/ 336055 w 218"/>
              <a:gd name="T85" fmla="*/ 433838 h 444"/>
              <a:gd name="T86" fmla="*/ 133612 w 218"/>
              <a:gd name="T87" fmla="*/ 295983 h 444"/>
              <a:gd name="T88" fmla="*/ 182198 w 218"/>
              <a:gd name="T89" fmla="*/ 64873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8"/>
              <a:gd name="T136" fmla="*/ 0 h 444"/>
              <a:gd name="T137" fmla="*/ 218 w 218"/>
              <a:gd name="T138" fmla="*/ 444 h 44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5" name="矩形 229"/>
          <p:cNvSpPr>
            <a:spLocks noChangeArrowheads="1"/>
          </p:cNvSpPr>
          <p:nvPr/>
        </p:nvSpPr>
        <p:spPr bwMode="auto">
          <a:xfrm>
            <a:off x="481628" y="4972927"/>
            <a:ext cx="3603009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据 </a:t>
            </a:r>
            <a:r>
              <a:rPr lang="en-US" altLang="zh-CN" dirty="0">
                <a:latin typeface="宋体" panose="02010600030101010101" pitchFamily="2" charset="-122"/>
              </a:rPr>
              <a:t>W3Techs.com </a:t>
            </a:r>
            <a:r>
              <a:rPr lang="zh-CN" altLang="en-US" dirty="0">
                <a:latin typeface="宋体" panose="02010600030101010101" pitchFamily="2" charset="-122"/>
              </a:rPr>
              <a:t>的数据显示，近年来，有超过 </a:t>
            </a:r>
            <a:r>
              <a:rPr lang="en-US" altLang="zh-CN" dirty="0">
                <a:latin typeface="宋体" panose="02010600030101010101" pitchFamily="2" charset="-122"/>
              </a:rPr>
              <a:t>80% </a:t>
            </a:r>
            <a:r>
              <a:rPr lang="zh-CN" altLang="en-US" dirty="0">
                <a:latin typeface="宋体" panose="02010600030101010101" pitchFamily="2" charset="-122"/>
              </a:rPr>
              <a:t>的网站在服务器端的编程语言选择了 </a:t>
            </a:r>
            <a:r>
              <a:rPr lang="en-US" altLang="zh-CN" dirty="0">
                <a:latin typeface="宋体" panose="02010600030101010101" pitchFamily="2" charset="-122"/>
              </a:rPr>
              <a:t>PHP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11386" name="矩形 230"/>
          <p:cNvSpPr>
            <a:spLocks noChangeArrowheads="1"/>
          </p:cNvSpPr>
          <p:nvPr/>
        </p:nvSpPr>
        <p:spPr bwMode="auto">
          <a:xfrm>
            <a:off x="4556125" y="4979573"/>
            <a:ext cx="2886075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</a:rPr>
              <a:t>全球超过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</a:rPr>
              <a:t>千万网站与近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</a:rPr>
              <a:t>万家公司在使用</a:t>
            </a:r>
            <a:r>
              <a:rPr lang="en-US" altLang="zh-CN" dirty="0">
                <a:latin typeface="宋体" panose="02010600030101010101" pitchFamily="2" charset="-122"/>
              </a:rPr>
              <a:t>PHP</a:t>
            </a:r>
            <a:r>
              <a:rPr lang="zh-CN" altLang="zh-CN" dirty="0">
                <a:latin typeface="宋体" panose="02010600030101010101" pitchFamily="2" charset="-122"/>
              </a:rPr>
              <a:t>语言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1387" name="矩形 231"/>
          <p:cNvSpPr>
            <a:spLocks noChangeArrowheads="1"/>
          </p:cNvSpPr>
          <p:nvPr/>
        </p:nvSpPr>
        <p:spPr bwMode="auto">
          <a:xfrm>
            <a:off x="8158043" y="4969094"/>
            <a:ext cx="3533973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2015 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年发布的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PHP 7 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在性能</a:t>
            </a:r>
            <a:r>
              <a:rPr lang="zh-CN" altLang="en-US" dirty="0" smtClean="0">
                <a:latin typeface="宋体" panose="02010600030101010101" pitchFamily="2" charset="-122"/>
                <a:sym typeface="Arial" panose="020B0604020202020204" pitchFamily="34" charset="0"/>
              </a:rPr>
              <a:t>方面与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PHP 5 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相比</a:t>
            </a:r>
            <a:r>
              <a:rPr lang="zh-CN" altLang="en-US" dirty="0" smtClean="0">
                <a:latin typeface="宋体" panose="02010600030101010101" pitchFamily="2" charset="-122"/>
                <a:sym typeface="Arial" panose="020B0604020202020204" pitchFamily="34" charset="0"/>
              </a:rPr>
              <a:t>，综合性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能提升了一倍以上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30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31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2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34" name="文本框 133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1.1.2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的优势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5263" y="1825451"/>
            <a:ext cx="3005221" cy="2453036"/>
            <a:chOff x="738860" y="1819955"/>
            <a:chExt cx="3005221" cy="2453036"/>
          </a:xfrm>
        </p:grpSpPr>
        <p:graphicFrame>
          <p:nvGraphicFramePr>
            <p:cNvPr id="6" name="图表 5"/>
            <p:cNvGraphicFramePr/>
            <p:nvPr>
              <p:extLst>
                <p:ext uri="{D42A27DB-BD31-4B8C-83A1-F6EECF244321}">
                  <p14:modId xmlns:p14="http://schemas.microsoft.com/office/powerpoint/2010/main" val="2960142801"/>
                </p:ext>
              </p:extLst>
            </p:nvPr>
          </p:nvGraphicFramePr>
          <p:xfrm>
            <a:off x="738860" y="1819955"/>
            <a:ext cx="3005221" cy="24530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272" name="TextBox 89"/>
            <p:cNvSpPr>
              <a:spLocks noChangeArrowheads="1"/>
            </p:cNvSpPr>
            <p:nvPr/>
          </p:nvSpPr>
          <p:spPr bwMode="auto">
            <a:xfrm>
              <a:off x="1716320" y="3187700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83%</a:t>
              </a:r>
              <a:endPara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73" name="TextBox 90"/>
            <p:cNvSpPr>
              <a:spLocks noChangeArrowheads="1"/>
            </p:cNvSpPr>
            <p:nvPr/>
          </p:nvSpPr>
          <p:spPr bwMode="auto">
            <a:xfrm>
              <a:off x="2338648" y="2228205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17%</a:t>
              </a:r>
              <a:endPara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640956520"/>
              </p:ext>
            </p:extLst>
          </p:nvPr>
        </p:nvGraphicFramePr>
        <p:xfrm>
          <a:off x="8244291" y="1836619"/>
          <a:ext cx="2943225" cy="23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46257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20"/>
          <p:cNvSpPr>
            <a:spLocks noChangeArrowheads="1"/>
          </p:cNvSpPr>
          <p:nvPr/>
        </p:nvSpPr>
        <p:spPr bwMode="auto">
          <a:xfrm rot="8496187" flipH="1">
            <a:off x="4796344" y="1712619"/>
            <a:ext cx="1352594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1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B8E08C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等腰三角形 20"/>
          <p:cNvSpPr>
            <a:spLocks noChangeArrowheads="1"/>
          </p:cNvSpPr>
          <p:nvPr/>
        </p:nvSpPr>
        <p:spPr bwMode="auto">
          <a:xfrm rot="-8761469">
            <a:off x="6061304" y="1675677"/>
            <a:ext cx="1281112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1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B8E08C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8" name="等腰三角形 20"/>
          <p:cNvSpPr>
            <a:spLocks noChangeArrowheads="1"/>
          </p:cNvSpPr>
          <p:nvPr/>
        </p:nvSpPr>
        <p:spPr bwMode="auto">
          <a:xfrm rot="-8761469">
            <a:off x="6415088" y="2424113"/>
            <a:ext cx="1281112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1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9" name="等腰三角形 20"/>
          <p:cNvSpPr>
            <a:spLocks noChangeArrowheads="1"/>
          </p:cNvSpPr>
          <p:nvPr/>
        </p:nvSpPr>
        <p:spPr bwMode="auto">
          <a:xfrm rot="-7563534">
            <a:off x="6776244" y="2753519"/>
            <a:ext cx="1281113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2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0" name="等腰三角形 20"/>
          <p:cNvSpPr>
            <a:spLocks noChangeArrowheads="1"/>
          </p:cNvSpPr>
          <p:nvPr/>
        </p:nvSpPr>
        <p:spPr bwMode="auto">
          <a:xfrm rot="-6239290">
            <a:off x="6992144" y="3229769"/>
            <a:ext cx="1281113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2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D7A4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1" name="等腰三角形 20"/>
          <p:cNvSpPr>
            <a:spLocks noChangeArrowheads="1"/>
          </p:cNvSpPr>
          <p:nvPr/>
        </p:nvSpPr>
        <p:spPr bwMode="auto">
          <a:xfrm rot="8761469" flipH="1">
            <a:off x="4508500" y="2424113"/>
            <a:ext cx="1282700" cy="2759075"/>
          </a:xfrm>
          <a:custGeom>
            <a:avLst/>
            <a:gdLst>
              <a:gd name="T0" fmla="*/ 2566 w 1281374"/>
              <a:gd name="T1" fmla="*/ 2235328 h 2758917"/>
              <a:gd name="T2" fmla="*/ 619153 w 1281374"/>
              <a:gd name="T3" fmla="*/ 0 h 2758917"/>
              <a:gd name="T4" fmla="*/ 1235740 w 1281374"/>
              <a:gd name="T5" fmla="*/ 2235328 h 2758917"/>
              <a:gd name="T6" fmla="*/ 2566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2" name="等腰三角形 20"/>
          <p:cNvSpPr>
            <a:spLocks noChangeArrowheads="1"/>
          </p:cNvSpPr>
          <p:nvPr/>
        </p:nvSpPr>
        <p:spPr bwMode="auto">
          <a:xfrm rot="7563534" flipH="1">
            <a:off x="4148931" y="2753519"/>
            <a:ext cx="1281113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2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3" name="等腰三角形 20"/>
          <p:cNvSpPr>
            <a:spLocks noChangeArrowheads="1"/>
          </p:cNvSpPr>
          <p:nvPr/>
        </p:nvSpPr>
        <p:spPr bwMode="auto">
          <a:xfrm rot="6239290" flipH="1">
            <a:off x="3933031" y="3229769"/>
            <a:ext cx="1281113" cy="2759075"/>
          </a:xfrm>
          <a:custGeom>
            <a:avLst/>
            <a:gdLst>
              <a:gd name="T0" fmla="*/ 2562 w 1281374"/>
              <a:gd name="T1" fmla="*/ 2235328 h 2758917"/>
              <a:gd name="T2" fmla="*/ 618387 w 1281374"/>
              <a:gd name="T3" fmla="*/ 0 h 2758917"/>
              <a:gd name="T4" fmla="*/ 1234212 w 1281374"/>
              <a:gd name="T5" fmla="*/ 2235328 h 2758917"/>
              <a:gd name="T6" fmla="*/ 2562 w 1281374"/>
              <a:gd name="T7" fmla="*/ 2235328 h 2758917"/>
              <a:gd name="T8" fmla="*/ 0 60000 65536"/>
              <a:gd name="T9" fmla="*/ 0 60000 65536"/>
              <a:gd name="T10" fmla="*/ 0 60000 65536"/>
              <a:gd name="T11" fmla="*/ 0 60000 65536"/>
              <a:gd name="T12" fmla="*/ 0 w 1281374"/>
              <a:gd name="T13" fmla="*/ 0 h 2758917"/>
              <a:gd name="T14" fmla="*/ 1281374 w 1281374"/>
              <a:gd name="T15" fmla="*/ 2758917 h 2758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D7A4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4" name="Freeform 1519"/>
          <p:cNvSpPr>
            <a:spLocks noChangeAspect="1" noChangeArrowheads="1"/>
          </p:cNvSpPr>
          <p:nvPr/>
        </p:nvSpPr>
        <p:spPr bwMode="auto">
          <a:xfrm>
            <a:off x="5321300" y="2538413"/>
            <a:ext cx="1389063" cy="4319587"/>
          </a:xfrm>
          <a:custGeom>
            <a:avLst/>
            <a:gdLst>
              <a:gd name="T0" fmla="*/ 1363807 w 440"/>
              <a:gd name="T1" fmla="*/ 1667209 h 1368"/>
              <a:gd name="T2" fmla="*/ 1300668 w 440"/>
              <a:gd name="T3" fmla="*/ 1225146 h 1368"/>
              <a:gd name="T4" fmla="*/ 1281726 w 440"/>
              <a:gd name="T5" fmla="*/ 959908 h 1368"/>
              <a:gd name="T6" fmla="*/ 1003914 w 440"/>
              <a:gd name="T7" fmla="*/ 751507 h 1368"/>
              <a:gd name="T8" fmla="*/ 915519 w 440"/>
              <a:gd name="T9" fmla="*/ 644149 h 1368"/>
              <a:gd name="T10" fmla="*/ 915519 w 440"/>
              <a:gd name="T11" fmla="*/ 517845 h 1368"/>
              <a:gd name="T12" fmla="*/ 972344 w 440"/>
              <a:gd name="T13" fmla="*/ 334705 h 1368"/>
              <a:gd name="T14" fmla="*/ 947088 w 440"/>
              <a:gd name="T15" fmla="*/ 145249 h 1368"/>
              <a:gd name="T16" fmla="*/ 833438 w 440"/>
              <a:gd name="T17" fmla="*/ 31576 h 1368"/>
              <a:gd name="T18" fmla="*/ 700845 w 440"/>
              <a:gd name="T19" fmla="*/ 18946 h 1368"/>
              <a:gd name="T20" fmla="*/ 650334 w 440"/>
              <a:gd name="T21" fmla="*/ 50521 h 1368"/>
              <a:gd name="T22" fmla="*/ 549311 w 440"/>
              <a:gd name="T23" fmla="*/ 94728 h 1368"/>
              <a:gd name="T24" fmla="*/ 549311 w 440"/>
              <a:gd name="T25" fmla="*/ 252607 h 1368"/>
              <a:gd name="T26" fmla="*/ 530370 w 440"/>
              <a:gd name="T27" fmla="*/ 347335 h 1368"/>
              <a:gd name="T28" fmla="*/ 587195 w 440"/>
              <a:gd name="T29" fmla="*/ 448378 h 1368"/>
              <a:gd name="T30" fmla="*/ 612451 w 440"/>
              <a:gd name="T31" fmla="*/ 612573 h 1368"/>
              <a:gd name="T32" fmla="*/ 467230 w 440"/>
              <a:gd name="T33" fmla="*/ 700986 h 1368"/>
              <a:gd name="T34" fmla="*/ 246243 w 440"/>
              <a:gd name="T35" fmla="*/ 707301 h 1368"/>
              <a:gd name="T36" fmla="*/ 284127 w 440"/>
              <a:gd name="T37" fmla="*/ 599943 h 1368"/>
              <a:gd name="T38" fmla="*/ 246243 w 440"/>
              <a:gd name="T39" fmla="*/ 473639 h 1368"/>
              <a:gd name="T40" fmla="*/ 208359 w 440"/>
              <a:gd name="T41" fmla="*/ 221031 h 1368"/>
              <a:gd name="T42" fmla="*/ 164162 w 440"/>
              <a:gd name="T43" fmla="*/ 233662 h 1368"/>
              <a:gd name="T44" fmla="*/ 145220 w 440"/>
              <a:gd name="T45" fmla="*/ 372596 h 1368"/>
              <a:gd name="T46" fmla="*/ 107337 w 440"/>
              <a:gd name="T47" fmla="*/ 410487 h 1368"/>
              <a:gd name="T48" fmla="*/ 69453 w 440"/>
              <a:gd name="T49" fmla="*/ 461009 h 1368"/>
              <a:gd name="T50" fmla="*/ 25256 w 440"/>
              <a:gd name="T51" fmla="*/ 486269 h 1368"/>
              <a:gd name="T52" fmla="*/ 63139 w 440"/>
              <a:gd name="T53" fmla="*/ 694670 h 1368"/>
              <a:gd name="T54" fmla="*/ 6314 w 440"/>
              <a:gd name="T55" fmla="*/ 858865 h 1368"/>
              <a:gd name="T56" fmla="*/ 50511 w 440"/>
              <a:gd name="T57" fmla="*/ 966223 h 1368"/>
              <a:gd name="T58" fmla="*/ 239929 w 440"/>
              <a:gd name="T59" fmla="*/ 1105157 h 1368"/>
              <a:gd name="T60" fmla="*/ 385149 w 440"/>
              <a:gd name="T61" fmla="*/ 1231461 h 1368"/>
              <a:gd name="T62" fmla="*/ 448289 w 440"/>
              <a:gd name="T63" fmla="*/ 1597742 h 1368"/>
              <a:gd name="T64" fmla="*/ 404091 w 440"/>
              <a:gd name="T65" fmla="*/ 2241891 h 1368"/>
              <a:gd name="T66" fmla="*/ 309382 w 440"/>
              <a:gd name="T67" fmla="*/ 3182854 h 1368"/>
              <a:gd name="T68" fmla="*/ 183104 w 440"/>
              <a:gd name="T69" fmla="*/ 3890154 h 1368"/>
              <a:gd name="T70" fmla="*/ 227301 w 440"/>
              <a:gd name="T71" fmla="*/ 3959621 h 1368"/>
              <a:gd name="T72" fmla="*/ 145220 w 440"/>
              <a:gd name="T73" fmla="*/ 4168023 h 1368"/>
              <a:gd name="T74" fmla="*/ 101023 w 440"/>
              <a:gd name="T75" fmla="*/ 4288011 h 1368"/>
              <a:gd name="T76" fmla="*/ 265185 w 440"/>
              <a:gd name="T77" fmla="*/ 4313272 h 1368"/>
              <a:gd name="T78" fmla="*/ 366208 w 440"/>
              <a:gd name="T79" fmla="*/ 4212229 h 1368"/>
              <a:gd name="T80" fmla="*/ 454602 w 440"/>
              <a:gd name="T81" fmla="*/ 4155392 h 1368"/>
              <a:gd name="T82" fmla="*/ 524056 w 440"/>
              <a:gd name="T83" fmla="*/ 4022773 h 1368"/>
              <a:gd name="T84" fmla="*/ 530370 w 440"/>
              <a:gd name="T85" fmla="*/ 3795427 h 1368"/>
              <a:gd name="T86" fmla="*/ 675590 w 440"/>
              <a:gd name="T87" fmla="*/ 3119702 h 1368"/>
              <a:gd name="T88" fmla="*/ 814496 w 440"/>
              <a:gd name="T89" fmla="*/ 2563965 h 1368"/>
              <a:gd name="T90" fmla="*/ 883949 w 440"/>
              <a:gd name="T91" fmla="*/ 2570281 h 1368"/>
              <a:gd name="T92" fmla="*/ 896577 w 440"/>
              <a:gd name="T93" fmla="*/ 2987083 h 1368"/>
              <a:gd name="T94" fmla="*/ 940774 w 440"/>
              <a:gd name="T95" fmla="*/ 3568080 h 1368"/>
              <a:gd name="T96" fmla="*/ 921833 w 440"/>
              <a:gd name="T97" fmla="*/ 3738590 h 1368"/>
              <a:gd name="T98" fmla="*/ 890263 w 440"/>
              <a:gd name="T99" fmla="*/ 3845948 h 1368"/>
              <a:gd name="T100" fmla="*/ 921833 w 440"/>
              <a:gd name="T101" fmla="*/ 4073295 h 1368"/>
              <a:gd name="T102" fmla="*/ 959716 w 440"/>
              <a:gd name="T103" fmla="*/ 4174338 h 1368"/>
              <a:gd name="T104" fmla="*/ 1085995 w 440"/>
              <a:gd name="T105" fmla="*/ 4224859 h 1368"/>
              <a:gd name="T106" fmla="*/ 1269098 w 440"/>
              <a:gd name="T107" fmla="*/ 4275381 h 1368"/>
              <a:gd name="T108" fmla="*/ 1370121 w 440"/>
              <a:gd name="T109" fmla="*/ 4231174 h 1368"/>
              <a:gd name="T110" fmla="*/ 1224901 w 440"/>
              <a:gd name="T111" fmla="*/ 4060664 h 1368"/>
              <a:gd name="T112" fmla="*/ 1205959 w 440"/>
              <a:gd name="T113" fmla="*/ 3972252 h 1368"/>
              <a:gd name="T114" fmla="*/ 1231215 w 440"/>
              <a:gd name="T115" fmla="*/ 3580710 h 1368"/>
              <a:gd name="T116" fmla="*/ 1281726 w 440"/>
              <a:gd name="T117" fmla="*/ 2646063 h 1368"/>
              <a:gd name="T118" fmla="*/ 1332238 w 440"/>
              <a:gd name="T119" fmla="*/ 2191369 h 1368"/>
              <a:gd name="T120" fmla="*/ 1370121 w 440"/>
              <a:gd name="T121" fmla="*/ 1995599 h 136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40"/>
              <a:gd name="T184" fmla="*/ 0 h 1368"/>
              <a:gd name="T185" fmla="*/ 440 w 440"/>
              <a:gd name="T186" fmla="*/ 1368 h 136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40" h="1368">
                <a:moveTo>
                  <a:pt x="438" y="582"/>
                </a:moveTo>
                <a:lnTo>
                  <a:pt x="438" y="582"/>
                </a:lnTo>
                <a:lnTo>
                  <a:pt x="434" y="560"/>
                </a:lnTo>
                <a:lnTo>
                  <a:pt x="428" y="544"/>
                </a:lnTo>
                <a:lnTo>
                  <a:pt x="430" y="534"/>
                </a:lnTo>
                <a:lnTo>
                  <a:pt x="432" y="528"/>
                </a:lnTo>
                <a:lnTo>
                  <a:pt x="432" y="522"/>
                </a:lnTo>
                <a:lnTo>
                  <a:pt x="424" y="490"/>
                </a:lnTo>
                <a:lnTo>
                  <a:pt x="420" y="470"/>
                </a:lnTo>
                <a:lnTo>
                  <a:pt x="418" y="452"/>
                </a:lnTo>
                <a:lnTo>
                  <a:pt x="412" y="388"/>
                </a:lnTo>
                <a:lnTo>
                  <a:pt x="410" y="354"/>
                </a:lnTo>
                <a:lnTo>
                  <a:pt x="408" y="330"/>
                </a:lnTo>
                <a:lnTo>
                  <a:pt x="406" y="306"/>
                </a:lnTo>
                <a:lnTo>
                  <a:pt x="406" y="304"/>
                </a:lnTo>
                <a:lnTo>
                  <a:pt x="402" y="298"/>
                </a:lnTo>
                <a:lnTo>
                  <a:pt x="374" y="278"/>
                </a:lnTo>
                <a:lnTo>
                  <a:pt x="340" y="256"/>
                </a:lnTo>
                <a:lnTo>
                  <a:pt x="326" y="246"/>
                </a:lnTo>
                <a:lnTo>
                  <a:pt x="318" y="238"/>
                </a:lnTo>
                <a:lnTo>
                  <a:pt x="312" y="232"/>
                </a:lnTo>
                <a:lnTo>
                  <a:pt x="306" y="226"/>
                </a:lnTo>
                <a:lnTo>
                  <a:pt x="294" y="212"/>
                </a:lnTo>
                <a:lnTo>
                  <a:pt x="290" y="204"/>
                </a:lnTo>
                <a:lnTo>
                  <a:pt x="288" y="200"/>
                </a:lnTo>
                <a:lnTo>
                  <a:pt x="286" y="198"/>
                </a:lnTo>
                <a:lnTo>
                  <a:pt x="282" y="182"/>
                </a:lnTo>
                <a:lnTo>
                  <a:pt x="290" y="164"/>
                </a:lnTo>
                <a:lnTo>
                  <a:pt x="296" y="144"/>
                </a:lnTo>
                <a:lnTo>
                  <a:pt x="300" y="136"/>
                </a:lnTo>
                <a:lnTo>
                  <a:pt x="306" y="120"/>
                </a:lnTo>
                <a:lnTo>
                  <a:pt x="308" y="106"/>
                </a:lnTo>
                <a:lnTo>
                  <a:pt x="306" y="102"/>
                </a:lnTo>
                <a:lnTo>
                  <a:pt x="304" y="100"/>
                </a:lnTo>
                <a:lnTo>
                  <a:pt x="306" y="80"/>
                </a:lnTo>
                <a:lnTo>
                  <a:pt x="302" y="60"/>
                </a:lnTo>
                <a:lnTo>
                  <a:pt x="300" y="46"/>
                </a:lnTo>
                <a:lnTo>
                  <a:pt x="294" y="36"/>
                </a:lnTo>
                <a:lnTo>
                  <a:pt x="282" y="20"/>
                </a:lnTo>
                <a:lnTo>
                  <a:pt x="276" y="14"/>
                </a:lnTo>
                <a:lnTo>
                  <a:pt x="264" y="10"/>
                </a:lnTo>
                <a:lnTo>
                  <a:pt x="258" y="6"/>
                </a:lnTo>
                <a:lnTo>
                  <a:pt x="250" y="2"/>
                </a:lnTo>
                <a:lnTo>
                  <a:pt x="246" y="0"/>
                </a:lnTo>
                <a:lnTo>
                  <a:pt x="238" y="0"/>
                </a:lnTo>
                <a:lnTo>
                  <a:pt x="230" y="2"/>
                </a:lnTo>
                <a:lnTo>
                  <a:pt x="222" y="6"/>
                </a:lnTo>
                <a:lnTo>
                  <a:pt x="220" y="6"/>
                </a:lnTo>
                <a:lnTo>
                  <a:pt x="212" y="12"/>
                </a:lnTo>
                <a:lnTo>
                  <a:pt x="206" y="16"/>
                </a:lnTo>
                <a:lnTo>
                  <a:pt x="198" y="18"/>
                </a:lnTo>
                <a:lnTo>
                  <a:pt x="188" y="20"/>
                </a:lnTo>
                <a:lnTo>
                  <a:pt x="178" y="20"/>
                </a:lnTo>
                <a:lnTo>
                  <a:pt x="166" y="18"/>
                </a:lnTo>
                <a:lnTo>
                  <a:pt x="168" y="24"/>
                </a:lnTo>
                <a:lnTo>
                  <a:pt x="174" y="30"/>
                </a:lnTo>
                <a:lnTo>
                  <a:pt x="182" y="36"/>
                </a:lnTo>
                <a:lnTo>
                  <a:pt x="176" y="46"/>
                </a:lnTo>
                <a:lnTo>
                  <a:pt x="174" y="54"/>
                </a:lnTo>
                <a:lnTo>
                  <a:pt x="172" y="64"/>
                </a:lnTo>
                <a:lnTo>
                  <a:pt x="174" y="80"/>
                </a:lnTo>
                <a:lnTo>
                  <a:pt x="178" y="100"/>
                </a:lnTo>
                <a:lnTo>
                  <a:pt x="176" y="100"/>
                </a:lnTo>
                <a:lnTo>
                  <a:pt x="170" y="104"/>
                </a:lnTo>
                <a:lnTo>
                  <a:pt x="168" y="106"/>
                </a:lnTo>
                <a:lnTo>
                  <a:pt x="168" y="110"/>
                </a:lnTo>
                <a:lnTo>
                  <a:pt x="170" y="118"/>
                </a:lnTo>
                <a:lnTo>
                  <a:pt x="176" y="136"/>
                </a:lnTo>
                <a:lnTo>
                  <a:pt x="180" y="138"/>
                </a:lnTo>
                <a:lnTo>
                  <a:pt x="186" y="142"/>
                </a:lnTo>
                <a:lnTo>
                  <a:pt x="196" y="162"/>
                </a:lnTo>
                <a:lnTo>
                  <a:pt x="204" y="182"/>
                </a:lnTo>
                <a:lnTo>
                  <a:pt x="202" y="192"/>
                </a:lnTo>
                <a:lnTo>
                  <a:pt x="198" y="192"/>
                </a:lnTo>
                <a:lnTo>
                  <a:pt x="194" y="194"/>
                </a:lnTo>
                <a:lnTo>
                  <a:pt x="184" y="208"/>
                </a:lnTo>
                <a:lnTo>
                  <a:pt x="174" y="216"/>
                </a:lnTo>
                <a:lnTo>
                  <a:pt x="164" y="220"/>
                </a:lnTo>
                <a:lnTo>
                  <a:pt x="148" y="222"/>
                </a:lnTo>
                <a:lnTo>
                  <a:pt x="124" y="222"/>
                </a:lnTo>
                <a:lnTo>
                  <a:pt x="102" y="222"/>
                </a:lnTo>
                <a:lnTo>
                  <a:pt x="90" y="222"/>
                </a:lnTo>
                <a:lnTo>
                  <a:pt x="78" y="224"/>
                </a:lnTo>
                <a:lnTo>
                  <a:pt x="82" y="218"/>
                </a:lnTo>
                <a:lnTo>
                  <a:pt x="84" y="212"/>
                </a:lnTo>
                <a:lnTo>
                  <a:pt x="84" y="206"/>
                </a:lnTo>
                <a:lnTo>
                  <a:pt x="86" y="198"/>
                </a:lnTo>
                <a:lnTo>
                  <a:pt x="90" y="190"/>
                </a:lnTo>
                <a:lnTo>
                  <a:pt x="90" y="182"/>
                </a:lnTo>
                <a:lnTo>
                  <a:pt x="88" y="178"/>
                </a:lnTo>
                <a:lnTo>
                  <a:pt x="88" y="174"/>
                </a:lnTo>
                <a:lnTo>
                  <a:pt x="82" y="162"/>
                </a:lnTo>
                <a:lnTo>
                  <a:pt x="78" y="150"/>
                </a:lnTo>
                <a:lnTo>
                  <a:pt x="76" y="138"/>
                </a:lnTo>
                <a:lnTo>
                  <a:pt x="74" y="122"/>
                </a:lnTo>
                <a:lnTo>
                  <a:pt x="72" y="104"/>
                </a:lnTo>
                <a:lnTo>
                  <a:pt x="70" y="88"/>
                </a:lnTo>
                <a:lnTo>
                  <a:pt x="66" y="70"/>
                </a:lnTo>
                <a:lnTo>
                  <a:pt x="64" y="64"/>
                </a:lnTo>
                <a:lnTo>
                  <a:pt x="58" y="62"/>
                </a:lnTo>
                <a:lnTo>
                  <a:pt x="54" y="64"/>
                </a:lnTo>
                <a:lnTo>
                  <a:pt x="52" y="68"/>
                </a:lnTo>
                <a:lnTo>
                  <a:pt x="52" y="74"/>
                </a:lnTo>
                <a:lnTo>
                  <a:pt x="54" y="94"/>
                </a:lnTo>
                <a:lnTo>
                  <a:pt x="56" y="122"/>
                </a:lnTo>
                <a:lnTo>
                  <a:pt x="54" y="120"/>
                </a:lnTo>
                <a:lnTo>
                  <a:pt x="50" y="118"/>
                </a:lnTo>
                <a:lnTo>
                  <a:pt x="46" y="118"/>
                </a:lnTo>
                <a:lnTo>
                  <a:pt x="40" y="122"/>
                </a:lnTo>
                <a:lnTo>
                  <a:pt x="38" y="124"/>
                </a:lnTo>
                <a:lnTo>
                  <a:pt x="38" y="130"/>
                </a:lnTo>
                <a:lnTo>
                  <a:pt x="40" y="134"/>
                </a:lnTo>
                <a:lnTo>
                  <a:pt x="36" y="132"/>
                </a:lnTo>
                <a:lnTo>
                  <a:pt x="34" y="130"/>
                </a:lnTo>
                <a:lnTo>
                  <a:pt x="30" y="132"/>
                </a:lnTo>
                <a:lnTo>
                  <a:pt x="24" y="134"/>
                </a:lnTo>
                <a:lnTo>
                  <a:pt x="22" y="140"/>
                </a:lnTo>
                <a:lnTo>
                  <a:pt x="22" y="146"/>
                </a:lnTo>
                <a:lnTo>
                  <a:pt x="18" y="144"/>
                </a:lnTo>
                <a:lnTo>
                  <a:pt x="16" y="144"/>
                </a:lnTo>
                <a:lnTo>
                  <a:pt x="12" y="146"/>
                </a:lnTo>
                <a:lnTo>
                  <a:pt x="8" y="150"/>
                </a:lnTo>
                <a:lnTo>
                  <a:pt x="8" y="154"/>
                </a:lnTo>
                <a:lnTo>
                  <a:pt x="8" y="174"/>
                </a:lnTo>
                <a:lnTo>
                  <a:pt x="10" y="186"/>
                </a:lnTo>
                <a:lnTo>
                  <a:pt x="16" y="202"/>
                </a:lnTo>
                <a:lnTo>
                  <a:pt x="20" y="214"/>
                </a:lnTo>
                <a:lnTo>
                  <a:pt x="20" y="220"/>
                </a:lnTo>
                <a:lnTo>
                  <a:pt x="16" y="226"/>
                </a:lnTo>
                <a:lnTo>
                  <a:pt x="10" y="240"/>
                </a:lnTo>
                <a:lnTo>
                  <a:pt x="6" y="258"/>
                </a:lnTo>
                <a:lnTo>
                  <a:pt x="2" y="272"/>
                </a:lnTo>
                <a:lnTo>
                  <a:pt x="0" y="280"/>
                </a:lnTo>
                <a:lnTo>
                  <a:pt x="2" y="286"/>
                </a:lnTo>
                <a:lnTo>
                  <a:pt x="4" y="290"/>
                </a:lnTo>
                <a:lnTo>
                  <a:pt x="12" y="300"/>
                </a:lnTo>
                <a:lnTo>
                  <a:pt x="16" y="306"/>
                </a:lnTo>
                <a:lnTo>
                  <a:pt x="22" y="318"/>
                </a:lnTo>
                <a:lnTo>
                  <a:pt x="28" y="326"/>
                </a:lnTo>
                <a:lnTo>
                  <a:pt x="36" y="334"/>
                </a:lnTo>
                <a:lnTo>
                  <a:pt x="50" y="342"/>
                </a:lnTo>
                <a:lnTo>
                  <a:pt x="64" y="346"/>
                </a:lnTo>
                <a:lnTo>
                  <a:pt x="76" y="350"/>
                </a:lnTo>
                <a:lnTo>
                  <a:pt x="84" y="352"/>
                </a:lnTo>
                <a:lnTo>
                  <a:pt x="100" y="362"/>
                </a:lnTo>
                <a:lnTo>
                  <a:pt x="110" y="368"/>
                </a:lnTo>
                <a:lnTo>
                  <a:pt x="116" y="374"/>
                </a:lnTo>
                <a:lnTo>
                  <a:pt x="122" y="390"/>
                </a:lnTo>
                <a:lnTo>
                  <a:pt x="128" y="412"/>
                </a:lnTo>
                <a:lnTo>
                  <a:pt x="138" y="448"/>
                </a:lnTo>
                <a:lnTo>
                  <a:pt x="140" y="460"/>
                </a:lnTo>
                <a:lnTo>
                  <a:pt x="142" y="476"/>
                </a:lnTo>
                <a:lnTo>
                  <a:pt x="142" y="506"/>
                </a:lnTo>
                <a:lnTo>
                  <a:pt x="142" y="534"/>
                </a:lnTo>
                <a:lnTo>
                  <a:pt x="140" y="556"/>
                </a:lnTo>
                <a:lnTo>
                  <a:pt x="138" y="578"/>
                </a:lnTo>
                <a:lnTo>
                  <a:pt x="118" y="700"/>
                </a:lnTo>
                <a:lnTo>
                  <a:pt x="128" y="710"/>
                </a:lnTo>
                <a:lnTo>
                  <a:pt x="118" y="844"/>
                </a:lnTo>
                <a:lnTo>
                  <a:pt x="112" y="902"/>
                </a:lnTo>
                <a:lnTo>
                  <a:pt x="106" y="938"/>
                </a:lnTo>
                <a:lnTo>
                  <a:pt x="104" y="964"/>
                </a:lnTo>
                <a:lnTo>
                  <a:pt x="98" y="1008"/>
                </a:lnTo>
                <a:lnTo>
                  <a:pt x="82" y="1086"/>
                </a:lnTo>
                <a:lnTo>
                  <a:pt x="58" y="1200"/>
                </a:lnTo>
                <a:lnTo>
                  <a:pt x="56" y="1208"/>
                </a:lnTo>
                <a:lnTo>
                  <a:pt x="56" y="1220"/>
                </a:lnTo>
                <a:lnTo>
                  <a:pt x="56" y="1228"/>
                </a:lnTo>
                <a:lnTo>
                  <a:pt x="58" y="1232"/>
                </a:lnTo>
                <a:lnTo>
                  <a:pt x="60" y="1236"/>
                </a:lnTo>
                <a:lnTo>
                  <a:pt x="66" y="1240"/>
                </a:lnTo>
                <a:lnTo>
                  <a:pt x="70" y="1244"/>
                </a:lnTo>
                <a:lnTo>
                  <a:pt x="72" y="1248"/>
                </a:lnTo>
                <a:lnTo>
                  <a:pt x="72" y="1254"/>
                </a:lnTo>
                <a:lnTo>
                  <a:pt x="68" y="1266"/>
                </a:lnTo>
                <a:lnTo>
                  <a:pt x="66" y="1276"/>
                </a:lnTo>
                <a:lnTo>
                  <a:pt x="62" y="1292"/>
                </a:lnTo>
                <a:lnTo>
                  <a:pt x="56" y="1306"/>
                </a:lnTo>
                <a:lnTo>
                  <a:pt x="46" y="1320"/>
                </a:lnTo>
                <a:lnTo>
                  <a:pt x="34" y="1334"/>
                </a:lnTo>
                <a:lnTo>
                  <a:pt x="32" y="1336"/>
                </a:lnTo>
                <a:lnTo>
                  <a:pt x="32" y="1340"/>
                </a:lnTo>
                <a:lnTo>
                  <a:pt x="32" y="1358"/>
                </a:lnTo>
                <a:lnTo>
                  <a:pt x="34" y="1360"/>
                </a:lnTo>
                <a:lnTo>
                  <a:pt x="38" y="1364"/>
                </a:lnTo>
                <a:lnTo>
                  <a:pt x="44" y="1366"/>
                </a:lnTo>
                <a:lnTo>
                  <a:pt x="58" y="1368"/>
                </a:lnTo>
                <a:lnTo>
                  <a:pt x="84" y="1366"/>
                </a:lnTo>
                <a:lnTo>
                  <a:pt x="100" y="1360"/>
                </a:lnTo>
                <a:lnTo>
                  <a:pt x="108" y="1354"/>
                </a:lnTo>
                <a:lnTo>
                  <a:pt x="112" y="1352"/>
                </a:lnTo>
                <a:lnTo>
                  <a:pt x="114" y="1342"/>
                </a:lnTo>
                <a:lnTo>
                  <a:pt x="114" y="1338"/>
                </a:lnTo>
                <a:lnTo>
                  <a:pt x="116" y="1334"/>
                </a:lnTo>
                <a:lnTo>
                  <a:pt x="128" y="1330"/>
                </a:lnTo>
                <a:lnTo>
                  <a:pt x="140" y="1324"/>
                </a:lnTo>
                <a:lnTo>
                  <a:pt x="142" y="1322"/>
                </a:lnTo>
                <a:lnTo>
                  <a:pt x="144" y="1316"/>
                </a:lnTo>
                <a:lnTo>
                  <a:pt x="144" y="1308"/>
                </a:lnTo>
                <a:lnTo>
                  <a:pt x="148" y="1304"/>
                </a:lnTo>
                <a:lnTo>
                  <a:pt x="152" y="1296"/>
                </a:lnTo>
                <a:lnTo>
                  <a:pt x="162" y="1282"/>
                </a:lnTo>
                <a:lnTo>
                  <a:pt x="166" y="1274"/>
                </a:lnTo>
                <a:lnTo>
                  <a:pt x="166" y="1260"/>
                </a:lnTo>
                <a:lnTo>
                  <a:pt x="166" y="1238"/>
                </a:lnTo>
                <a:lnTo>
                  <a:pt x="166" y="1222"/>
                </a:lnTo>
                <a:lnTo>
                  <a:pt x="166" y="1212"/>
                </a:lnTo>
                <a:lnTo>
                  <a:pt x="168" y="1202"/>
                </a:lnTo>
                <a:lnTo>
                  <a:pt x="172" y="1188"/>
                </a:lnTo>
                <a:lnTo>
                  <a:pt x="172" y="1176"/>
                </a:lnTo>
                <a:lnTo>
                  <a:pt x="174" y="1164"/>
                </a:lnTo>
                <a:lnTo>
                  <a:pt x="178" y="1148"/>
                </a:lnTo>
                <a:lnTo>
                  <a:pt x="214" y="988"/>
                </a:lnTo>
                <a:lnTo>
                  <a:pt x="218" y="968"/>
                </a:lnTo>
                <a:lnTo>
                  <a:pt x="226" y="946"/>
                </a:lnTo>
                <a:lnTo>
                  <a:pt x="232" y="922"/>
                </a:lnTo>
                <a:lnTo>
                  <a:pt x="238" y="896"/>
                </a:lnTo>
                <a:lnTo>
                  <a:pt x="246" y="858"/>
                </a:lnTo>
                <a:lnTo>
                  <a:pt x="258" y="812"/>
                </a:lnTo>
                <a:lnTo>
                  <a:pt x="272" y="760"/>
                </a:lnTo>
                <a:lnTo>
                  <a:pt x="274" y="766"/>
                </a:lnTo>
                <a:lnTo>
                  <a:pt x="278" y="784"/>
                </a:lnTo>
                <a:lnTo>
                  <a:pt x="280" y="800"/>
                </a:lnTo>
                <a:lnTo>
                  <a:pt x="280" y="814"/>
                </a:lnTo>
                <a:lnTo>
                  <a:pt x="280" y="842"/>
                </a:lnTo>
                <a:lnTo>
                  <a:pt x="280" y="866"/>
                </a:lnTo>
                <a:lnTo>
                  <a:pt x="282" y="902"/>
                </a:lnTo>
                <a:lnTo>
                  <a:pt x="282" y="928"/>
                </a:lnTo>
                <a:lnTo>
                  <a:pt x="284" y="946"/>
                </a:lnTo>
                <a:lnTo>
                  <a:pt x="288" y="996"/>
                </a:lnTo>
                <a:lnTo>
                  <a:pt x="292" y="1042"/>
                </a:lnTo>
                <a:lnTo>
                  <a:pt x="292" y="1084"/>
                </a:lnTo>
                <a:lnTo>
                  <a:pt x="294" y="1112"/>
                </a:lnTo>
                <a:lnTo>
                  <a:pt x="298" y="1130"/>
                </a:lnTo>
                <a:lnTo>
                  <a:pt x="300" y="1142"/>
                </a:lnTo>
                <a:lnTo>
                  <a:pt x="300" y="1154"/>
                </a:lnTo>
                <a:lnTo>
                  <a:pt x="300" y="1164"/>
                </a:lnTo>
                <a:lnTo>
                  <a:pt x="298" y="1170"/>
                </a:lnTo>
                <a:lnTo>
                  <a:pt x="294" y="1178"/>
                </a:lnTo>
                <a:lnTo>
                  <a:pt x="292" y="1184"/>
                </a:lnTo>
                <a:lnTo>
                  <a:pt x="290" y="1190"/>
                </a:lnTo>
                <a:lnTo>
                  <a:pt x="290" y="1202"/>
                </a:lnTo>
                <a:lnTo>
                  <a:pt x="290" y="1206"/>
                </a:lnTo>
                <a:lnTo>
                  <a:pt x="286" y="1212"/>
                </a:lnTo>
                <a:lnTo>
                  <a:pt x="282" y="1218"/>
                </a:lnTo>
                <a:lnTo>
                  <a:pt x="278" y="1232"/>
                </a:lnTo>
                <a:lnTo>
                  <a:pt x="276" y="1240"/>
                </a:lnTo>
                <a:lnTo>
                  <a:pt x="276" y="1248"/>
                </a:lnTo>
                <a:lnTo>
                  <a:pt x="276" y="1256"/>
                </a:lnTo>
                <a:lnTo>
                  <a:pt x="280" y="1266"/>
                </a:lnTo>
                <a:lnTo>
                  <a:pt x="292" y="1290"/>
                </a:lnTo>
                <a:lnTo>
                  <a:pt x="294" y="1300"/>
                </a:lnTo>
                <a:lnTo>
                  <a:pt x="296" y="1312"/>
                </a:lnTo>
                <a:lnTo>
                  <a:pt x="298" y="1316"/>
                </a:lnTo>
                <a:lnTo>
                  <a:pt x="300" y="1320"/>
                </a:lnTo>
                <a:lnTo>
                  <a:pt x="304" y="1322"/>
                </a:lnTo>
                <a:lnTo>
                  <a:pt x="314" y="1326"/>
                </a:lnTo>
                <a:lnTo>
                  <a:pt x="324" y="1328"/>
                </a:lnTo>
                <a:lnTo>
                  <a:pt x="334" y="1330"/>
                </a:lnTo>
                <a:lnTo>
                  <a:pt x="340" y="1334"/>
                </a:lnTo>
                <a:lnTo>
                  <a:pt x="344" y="1338"/>
                </a:lnTo>
                <a:lnTo>
                  <a:pt x="350" y="1344"/>
                </a:lnTo>
                <a:lnTo>
                  <a:pt x="358" y="1348"/>
                </a:lnTo>
                <a:lnTo>
                  <a:pt x="374" y="1354"/>
                </a:lnTo>
                <a:lnTo>
                  <a:pt x="384" y="1354"/>
                </a:lnTo>
                <a:lnTo>
                  <a:pt x="402" y="1354"/>
                </a:lnTo>
                <a:lnTo>
                  <a:pt x="420" y="1352"/>
                </a:lnTo>
                <a:lnTo>
                  <a:pt x="426" y="1348"/>
                </a:lnTo>
                <a:lnTo>
                  <a:pt x="432" y="1346"/>
                </a:lnTo>
                <a:lnTo>
                  <a:pt x="434" y="1344"/>
                </a:lnTo>
                <a:lnTo>
                  <a:pt x="434" y="1340"/>
                </a:lnTo>
                <a:lnTo>
                  <a:pt x="432" y="1336"/>
                </a:lnTo>
                <a:lnTo>
                  <a:pt x="430" y="1330"/>
                </a:lnTo>
                <a:lnTo>
                  <a:pt x="406" y="1308"/>
                </a:lnTo>
                <a:lnTo>
                  <a:pt x="396" y="1296"/>
                </a:lnTo>
                <a:lnTo>
                  <a:pt x="388" y="1286"/>
                </a:lnTo>
                <a:lnTo>
                  <a:pt x="388" y="1278"/>
                </a:lnTo>
                <a:lnTo>
                  <a:pt x="384" y="1274"/>
                </a:lnTo>
                <a:lnTo>
                  <a:pt x="382" y="1270"/>
                </a:lnTo>
                <a:lnTo>
                  <a:pt x="380" y="1266"/>
                </a:lnTo>
                <a:lnTo>
                  <a:pt x="382" y="1258"/>
                </a:lnTo>
                <a:lnTo>
                  <a:pt x="386" y="1246"/>
                </a:lnTo>
                <a:lnTo>
                  <a:pt x="386" y="1232"/>
                </a:lnTo>
                <a:lnTo>
                  <a:pt x="390" y="1168"/>
                </a:lnTo>
                <a:lnTo>
                  <a:pt x="390" y="1134"/>
                </a:lnTo>
                <a:lnTo>
                  <a:pt x="390" y="1104"/>
                </a:lnTo>
                <a:lnTo>
                  <a:pt x="392" y="1072"/>
                </a:lnTo>
                <a:lnTo>
                  <a:pt x="394" y="1034"/>
                </a:lnTo>
                <a:lnTo>
                  <a:pt x="406" y="838"/>
                </a:lnTo>
                <a:lnTo>
                  <a:pt x="414" y="756"/>
                </a:lnTo>
                <a:lnTo>
                  <a:pt x="412" y="730"/>
                </a:lnTo>
                <a:lnTo>
                  <a:pt x="412" y="718"/>
                </a:lnTo>
                <a:lnTo>
                  <a:pt x="414" y="710"/>
                </a:lnTo>
                <a:lnTo>
                  <a:pt x="422" y="694"/>
                </a:lnTo>
                <a:lnTo>
                  <a:pt x="428" y="682"/>
                </a:lnTo>
                <a:lnTo>
                  <a:pt x="432" y="670"/>
                </a:lnTo>
                <a:lnTo>
                  <a:pt x="434" y="658"/>
                </a:lnTo>
                <a:lnTo>
                  <a:pt x="434" y="646"/>
                </a:lnTo>
                <a:lnTo>
                  <a:pt x="434" y="632"/>
                </a:lnTo>
                <a:lnTo>
                  <a:pt x="436" y="620"/>
                </a:lnTo>
                <a:lnTo>
                  <a:pt x="440" y="610"/>
                </a:lnTo>
                <a:lnTo>
                  <a:pt x="440" y="600"/>
                </a:lnTo>
                <a:lnTo>
                  <a:pt x="438" y="5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Freeform 139"/>
          <p:cNvSpPr>
            <a:spLocks noEditPoints="1" noChangeArrowheads="1"/>
          </p:cNvSpPr>
          <p:nvPr/>
        </p:nvSpPr>
        <p:spPr bwMode="auto">
          <a:xfrm>
            <a:off x="3754438" y="4335463"/>
            <a:ext cx="317500" cy="250825"/>
          </a:xfrm>
          <a:custGeom>
            <a:avLst/>
            <a:gdLst>
              <a:gd name="T0" fmla="*/ 315913 w 400"/>
              <a:gd name="T1" fmla="*/ 197475 h 315"/>
              <a:gd name="T2" fmla="*/ 297656 w 400"/>
              <a:gd name="T3" fmla="*/ 207030 h 315"/>
              <a:gd name="T4" fmla="*/ 134144 w 400"/>
              <a:gd name="T5" fmla="*/ 227733 h 315"/>
              <a:gd name="T6" fmla="*/ 69056 w 400"/>
              <a:gd name="T7" fmla="*/ 242066 h 315"/>
              <a:gd name="T8" fmla="*/ 91281 w 400"/>
              <a:gd name="T9" fmla="*/ 200660 h 315"/>
              <a:gd name="T10" fmla="*/ 105569 w 400"/>
              <a:gd name="T11" fmla="*/ 221363 h 315"/>
              <a:gd name="T12" fmla="*/ 270669 w 400"/>
              <a:gd name="T13" fmla="*/ 192697 h 315"/>
              <a:gd name="T14" fmla="*/ 278606 w 400"/>
              <a:gd name="T15" fmla="*/ 184735 h 315"/>
              <a:gd name="T16" fmla="*/ 294481 w 400"/>
              <a:gd name="T17" fmla="*/ 72461 h 315"/>
              <a:gd name="T18" fmla="*/ 275431 w 400"/>
              <a:gd name="T19" fmla="*/ 41406 h 315"/>
              <a:gd name="T20" fmla="*/ 288131 w 400"/>
              <a:gd name="T21" fmla="*/ 173587 h 315"/>
              <a:gd name="T22" fmla="*/ 212725 w 400"/>
              <a:gd name="T23" fmla="*/ 171994 h 315"/>
              <a:gd name="T24" fmla="*/ 47625 w 400"/>
              <a:gd name="T25" fmla="*/ 195882 h 315"/>
              <a:gd name="T26" fmla="*/ 33338 w 400"/>
              <a:gd name="T27" fmla="*/ 152884 h 315"/>
              <a:gd name="T28" fmla="*/ 70644 w 400"/>
              <a:gd name="T29" fmla="*/ 157661 h 315"/>
              <a:gd name="T30" fmla="*/ 75406 w 400"/>
              <a:gd name="T31" fmla="*/ 170402 h 315"/>
              <a:gd name="T32" fmla="*/ 232569 w 400"/>
              <a:gd name="T33" fmla="*/ 157661 h 315"/>
              <a:gd name="T34" fmla="*/ 261144 w 400"/>
              <a:gd name="T35" fmla="*/ 128199 h 315"/>
              <a:gd name="T36" fmla="*/ 264319 w 400"/>
              <a:gd name="T37" fmla="*/ 82016 h 315"/>
              <a:gd name="T38" fmla="*/ 121444 w 400"/>
              <a:gd name="T39" fmla="*/ 33443 h 315"/>
              <a:gd name="T40" fmla="*/ 113506 w 400"/>
              <a:gd name="T41" fmla="*/ 41406 h 315"/>
              <a:gd name="T42" fmla="*/ 107156 w 400"/>
              <a:gd name="T43" fmla="*/ 49369 h 315"/>
              <a:gd name="T44" fmla="*/ 108744 w 400"/>
              <a:gd name="T45" fmla="*/ 61313 h 315"/>
              <a:gd name="T46" fmla="*/ 115094 w 400"/>
              <a:gd name="T47" fmla="*/ 69275 h 315"/>
              <a:gd name="T48" fmla="*/ 124619 w 400"/>
              <a:gd name="T49" fmla="*/ 75646 h 315"/>
              <a:gd name="T50" fmla="*/ 127794 w 400"/>
              <a:gd name="T51" fmla="*/ 85201 h 315"/>
              <a:gd name="T52" fmla="*/ 126206 w 400"/>
              <a:gd name="T53" fmla="*/ 89978 h 315"/>
              <a:gd name="T54" fmla="*/ 121444 w 400"/>
              <a:gd name="T55" fmla="*/ 88386 h 315"/>
              <a:gd name="T56" fmla="*/ 121444 w 400"/>
              <a:gd name="T57" fmla="*/ 77238 h 315"/>
              <a:gd name="T58" fmla="*/ 107156 w 400"/>
              <a:gd name="T59" fmla="*/ 86793 h 315"/>
              <a:gd name="T60" fmla="*/ 116681 w 400"/>
              <a:gd name="T61" fmla="*/ 97941 h 315"/>
              <a:gd name="T62" fmla="*/ 129381 w 400"/>
              <a:gd name="T63" fmla="*/ 104311 h 315"/>
              <a:gd name="T64" fmla="*/ 137319 w 400"/>
              <a:gd name="T65" fmla="*/ 96349 h 315"/>
              <a:gd name="T66" fmla="*/ 142875 w 400"/>
              <a:gd name="T67" fmla="*/ 85201 h 315"/>
              <a:gd name="T68" fmla="*/ 141288 w 400"/>
              <a:gd name="T69" fmla="*/ 72461 h 315"/>
              <a:gd name="T70" fmla="*/ 135731 w 400"/>
              <a:gd name="T71" fmla="*/ 64498 h 315"/>
              <a:gd name="T72" fmla="*/ 124619 w 400"/>
              <a:gd name="T73" fmla="*/ 58128 h 315"/>
              <a:gd name="T74" fmla="*/ 121444 w 400"/>
              <a:gd name="T75" fmla="*/ 51758 h 315"/>
              <a:gd name="T76" fmla="*/ 123031 w 400"/>
              <a:gd name="T77" fmla="*/ 47776 h 315"/>
              <a:gd name="T78" fmla="*/ 126206 w 400"/>
              <a:gd name="T79" fmla="*/ 49369 h 315"/>
              <a:gd name="T80" fmla="*/ 127794 w 400"/>
              <a:gd name="T81" fmla="*/ 56535 h 315"/>
              <a:gd name="T82" fmla="*/ 141288 w 400"/>
              <a:gd name="T83" fmla="*/ 49369 h 315"/>
              <a:gd name="T84" fmla="*/ 135731 w 400"/>
              <a:gd name="T85" fmla="*/ 41406 h 315"/>
              <a:gd name="T86" fmla="*/ 129381 w 400"/>
              <a:gd name="T87" fmla="*/ 33443 h 315"/>
              <a:gd name="T88" fmla="*/ 160338 w 400"/>
              <a:gd name="T89" fmla="*/ 31851 h 315"/>
              <a:gd name="T90" fmla="*/ 168275 w 400"/>
              <a:gd name="T91" fmla="*/ 91571 h 315"/>
              <a:gd name="T92" fmla="*/ 206375 w 400"/>
              <a:gd name="T93" fmla="*/ 128199 h 315"/>
              <a:gd name="T94" fmla="*/ 220663 w 400"/>
              <a:gd name="T95" fmla="*/ 104311 h 315"/>
              <a:gd name="T96" fmla="*/ 235744 w 400"/>
              <a:gd name="T97" fmla="*/ 54943 h 315"/>
              <a:gd name="T98" fmla="*/ 209550 w 400"/>
              <a:gd name="T99" fmla="*/ 28666 h 315"/>
              <a:gd name="T100" fmla="*/ 102394 w 400"/>
              <a:gd name="T101" fmla="*/ 15925 h 315"/>
              <a:gd name="T102" fmla="*/ 38100 w 400"/>
              <a:gd name="T103" fmla="*/ 25481 h 315"/>
              <a:gd name="T104" fmla="*/ 15875 w 400"/>
              <a:gd name="T105" fmla="*/ 51758 h 315"/>
              <a:gd name="T106" fmla="*/ 36513 w 400"/>
              <a:gd name="T107" fmla="*/ 112274 h 315"/>
              <a:gd name="T108" fmla="*/ 99219 w 400"/>
              <a:gd name="T109" fmla="*/ 120237 h 315"/>
              <a:gd name="T110" fmla="*/ 78581 w 400"/>
              <a:gd name="T111" fmla="*/ 69275 h 315"/>
              <a:gd name="T112" fmla="*/ 102394 w 400"/>
              <a:gd name="T113" fmla="*/ 15925 h 315"/>
              <a:gd name="T114" fmla="*/ 214313 w 400"/>
              <a:gd name="T115" fmla="*/ 9555 h 315"/>
              <a:gd name="T116" fmla="*/ 251619 w 400"/>
              <a:gd name="T117" fmla="*/ 14333 h 315"/>
              <a:gd name="T118" fmla="*/ 229394 w 400"/>
              <a:gd name="T119" fmla="*/ 146514 h 315"/>
              <a:gd name="T120" fmla="*/ 64294 w 400"/>
              <a:gd name="T121" fmla="*/ 139347 h 315"/>
              <a:gd name="T122" fmla="*/ 0 w 400"/>
              <a:gd name="T123" fmla="*/ 15925 h 315"/>
              <a:gd name="T124" fmla="*/ 108744 w 400"/>
              <a:gd name="T125" fmla="*/ 0 h 3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00"/>
              <a:gd name="T190" fmla="*/ 0 h 315"/>
              <a:gd name="T191" fmla="*/ 400 w 400"/>
              <a:gd name="T192" fmla="*/ 315 h 31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00" h="315">
                <a:moveTo>
                  <a:pt x="371" y="91"/>
                </a:moveTo>
                <a:lnTo>
                  <a:pt x="373" y="99"/>
                </a:lnTo>
                <a:lnTo>
                  <a:pt x="398" y="248"/>
                </a:lnTo>
                <a:lnTo>
                  <a:pt x="400" y="258"/>
                </a:lnTo>
                <a:lnTo>
                  <a:pt x="391" y="258"/>
                </a:lnTo>
                <a:lnTo>
                  <a:pt x="375" y="260"/>
                </a:lnTo>
                <a:lnTo>
                  <a:pt x="305" y="264"/>
                </a:lnTo>
                <a:lnTo>
                  <a:pt x="236" y="272"/>
                </a:lnTo>
                <a:lnTo>
                  <a:pt x="169" y="286"/>
                </a:lnTo>
                <a:lnTo>
                  <a:pt x="101" y="311"/>
                </a:lnTo>
                <a:lnTo>
                  <a:pt x="89" y="315"/>
                </a:lnTo>
                <a:lnTo>
                  <a:pt x="87" y="304"/>
                </a:lnTo>
                <a:lnTo>
                  <a:pt x="79" y="254"/>
                </a:lnTo>
                <a:lnTo>
                  <a:pt x="99" y="248"/>
                </a:lnTo>
                <a:lnTo>
                  <a:pt x="115" y="252"/>
                </a:lnTo>
                <a:lnTo>
                  <a:pt x="127" y="260"/>
                </a:lnTo>
                <a:lnTo>
                  <a:pt x="133" y="276"/>
                </a:lnTo>
                <a:lnTo>
                  <a:pt x="133" y="278"/>
                </a:lnTo>
                <a:lnTo>
                  <a:pt x="202" y="258"/>
                </a:lnTo>
                <a:lnTo>
                  <a:pt x="272" y="248"/>
                </a:lnTo>
                <a:lnTo>
                  <a:pt x="341" y="242"/>
                </a:lnTo>
                <a:lnTo>
                  <a:pt x="341" y="240"/>
                </a:lnTo>
                <a:lnTo>
                  <a:pt x="341" y="232"/>
                </a:lnTo>
                <a:lnTo>
                  <a:pt x="351" y="232"/>
                </a:lnTo>
                <a:lnTo>
                  <a:pt x="377" y="232"/>
                </a:lnTo>
                <a:lnTo>
                  <a:pt x="365" y="91"/>
                </a:lnTo>
                <a:lnTo>
                  <a:pt x="371" y="91"/>
                </a:lnTo>
                <a:close/>
                <a:moveTo>
                  <a:pt x="329" y="50"/>
                </a:moveTo>
                <a:lnTo>
                  <a:pt x="339" y="50"/>
                </a:lnTo>
                <a:lnTo>
                  <a:pt x="347" y="52"/>
                </a:lnTo>
                <a:lnTo>
                  <a:pt x="347" y="60"/>
                </a:lnTo>
                <a:lnTo>
                  <a:pt x="363" y="208"/>
                </a:lnTo>
                <a:lnTo>
                  <a:pt x="363" y="218"/>
                </a:lnTo>
                <a:lnTo>
                  <a:pt x="353" y="218"/>
                </a:lnTo>
                <a:lnTo>
                  <a:pt x="337" y="218"/>
                </a:lnTo>
                <a:lnTo>
                  <a:pt x="268" y="216"/>
                </a:lnTo>
                <a:lnTo>
                  <a:pt x="198" y="218"/>
                </a:lnTo>
                <a:lnTo>
                  <a:pt x="129" y="228"/>
                </a:lnTo>
                <a:lnTo>
                  <a:pt x="60" y="246"/>
                </a:lnTo>
                <a:lnTo>
                  <a:pt x="48" y="250"/>
                </a:lnTo>
                <a:lnTo>
                  <a:pt x="48" y="238"/>
                </a:lnTo>
                <a:lnTo>
                  <a:pt x="42" y="192"/>
                </a:lnTo>
                <a:lnTo>
                  <a:pt x="77" y="186"/>
                </a:lnTo>
                <a:lnTo>
                  <a:pt x="83" y="192"/>
                </a:lnTo>
                <a:lnTo>
                  <a:pt x="89" y="198"/>
                </a:lnTo>
                <a:lnTo>
                  <a:pt x="93" y="206"/>
                </a:lnTo>
                <a:lnTo>
                  <a:pt x="95" y="214"/>
                </a:lnTo>
                <a:lnTo>
                  <a:pt x="161" y="202"/>
                </a:lnTo>
                <a:lnTo>
                  <a:pt x="228" y="198"/>
                </a:lnTo>
                <a:lnTo>
                  <a:pt x="293" y="198"/>
                </a:lnTo>
                <a:lnTo>
                  <a:pt x="303" y="198"/>
                </a:lnTo>
                <a:lnTo>
                  <a:pt x="329" y="202"/>
                </a:lnTo>
                <a:lnTo>
                  <a:pt x="329" y="161"/>
                </a:lnTo>
                <a:lnTo>
                  <a:pt x="335" y="161"/>
                </a:lnTo>
                <a:lnTo>
                  <a:pt x="337" y="161"/>
                </a:lnTo>
                <a:lnTo>
                  <a:pt x="333" y="103"/>
                </a:lnTo>
                <a:lnTo>
                  <a:pt x="329" y="103"/>
                </a:lnTo>
                <a:lnTo>
                  <a:pt x="329" y="50"/>
                </a:lnTo>
                <a:close/>
                <a:moveTo>
                  <a:pt x="153" y="42"/>
                </a:moveTo>
                <a:lnTo>
                  <a:pt x="153" y="48"/>
                </a:lnTo>
                <a:lnTo>
                  <a:pt x="147" y="50"/>
                </a:lnTo>
                <a:lnTo>
                  <a:pt x="143" y="52"/>
                </a:lnTo>
                <a:lnTo>
                  <a:pt x="139" y="54"/>
                </a:lnTo>
                <a:lnTo>
                  <a:pt x="137" y="58"/>
                </a:lnTo>
                <a:lnTo>
                  <a:pt x="135" y="62"/>
                </a:lnTo>
                <a:lnTo>
                  <a:pt x="135" y="67"/>
                </a:lnTo>
                <a:lnTo>
                  <a:pt x="135" y="73"/>
                </a:lnTo>
                <a:lnTo>
                  <a:pt x="137" y="77"/>
                </a:lnTo>
                <a:lnTo>
                  <a:pt x="139" y="81"/>
                </a:lnTo>
                <a:lnTo>
                  <a:pt x="141" y="85"/>
                </a:lnTo>
                <a:lnTo>
                  <a:pt x="145" y="87"/>
                </a:lnTo>
                <a:lnTo>
                  <a:pt x="149" y="89"/>
                </a:lnTo>
                <a:lnTo>
                  <a:pt x="153" y="93"/>
                </a:lnTo>
                <a:lnTo>
                  <a:pt x="157" y="95"/>
                </a:lnTo>
                <a:lnTo>
                  <a:pt x="159" y="99"/>
                </a:lnTo>
                <a:lnTo>
                  <a:pt x="161" y="103"/>
                </a:lnTo>
                <a:lnTo>
                  <a:pt x="161" y="107"/>
                </a:lnTo>
                <a:lnTo>
                  <a:pt x="161" y="109"/>
                </a:lnTo>
                <a:lnTo>
                  <a:pt x="159" y="111"/>
                </a:lnTo>
                <a:lnTo>
                  <a:pt x="159" y="113"/>
                </a:lnTo>
                <a:lnTo>
                  <a:pt x="157" y="113"/>
                </a:lnTo>
                <a:lnTo>
                  <a:pt x="155" y="113"/>
                </a:lnTo>
                <a:lnTo>
                  <a:pt x="153" y="111"/>
                </a:lnTo>
                <a:lnTo>
                  <a:pt x="153" y="107"/>
                </a:lnTo>
                <a:lnTo>
                  <a:pt x="153" y="101"/>
                </a:lnTo>
                <a:lnTo>
                  <a:pt x="153" y="97"/>
                </a:lnTo>
                <a:lnTo>
                  <a:pt x="135" y="97"/>
                </a:lnTo>
                <a:lnTo>
                  <a:pt x="135" y="101"/>
                </a:lnTo>
                <a:lnTo>
                  <a:pt x="135" y="109"/>
                </a:lnTo>
                <a:lnTo>
                  <a:pt x="137" y="115"/>
                </a:lnTo>
                <a:lnTo>
                  <a:pt x="141" y="119"/>
                </a:lnTo>
                <a:lnTo>
                  <a:pt x="147" y="123"/>
                </a:lnTo>
                <a:lnTo>
                  <a:pt x="153" y="125"/>
                </a:lnTo>
                <a:lnTo>
                  <a:pt x="153" y="131"/>
                </a:lnTo>
                <a:lnTo>
                  <a:pt x="163" y="131"/>
                </a:lnTo>
                <a:lnTo>
                  <a:pt x="163" y="125"/>
                </a:lnTo>
                <a:lnTo>
                  <a:pt x="169" y="123"/>
                </a:lnTo>
                <a:lnTo>
                  <a:pt x="173" y="121"/>
                </a:lnTo>
                <a:lnTo>
                  <a:pt x="176" y="117"/>
                </a:lnTo>
                <a:lnTo>
                  <a:pt x="178" y="113"/>
                </a:lnTo>
                <a:lnTo>
                  <a:pt x="180" y="107"/>
                </a:lnTo>
                <a:lnTo>
                  <a:pt x="180" y="101"/>
                </a:lnTo>
                <a:lnTo>
                  <a:pt x="180" y="95"/>
                </a:lnTo>
                <a:lnTo>
                  <a:pt x="178" y="91"/>
                </a:lnTo>
                <a:lnTo>
                  <a:pt x="176" y="87"/>
                </a:lnTo>
                <a:lnTo>
                  <a:pt x="174" y="85"/>
                </a:lnTo>
                <a:lnTo>
                  <a:pt x="171" y="81"/>
                </a:lnTo>
                <a:lnTo>
                  <a:pt x="165" y="77"/>
                </a:lnTo>
                <a:lnTo>
                  <a:pt x="161" y="75"/>
                </a:lnTo>
                <a:lnTo>
                  <a:pt x="157" y="73"/>
                </a:lnTo>
                <a:lnTo>
                  <a:pt x="155" y="71"/>
                </a:lnTo>
                <a:lnTo>
                  <a:pt x="155" y="69"/>
                </a:lnTo>
                <a:lnTo>
                  <a:pt x="153" y="65"/>
                </a:lnTo>
                <a:lnTo>
                  <a:pt x="153" y="62"/>
                </a:lnTo>
                <a:lnTo>
                  <a:pt x="155" y="62"/>
                </a:lnTo>
                <a:lnTo>
                  <a:pt x="155" y="60"/>
                </a:lnTo>
                <a:lnTo>
                  <a:pt x="157" y="60"/>
                </a:lnTo>
                <a:lnTo>
                  <a:pt x="159" y="60"/>
                </a:lnTo>
                <a:lnTo>
                  <a:pt x="159" y="62"/>
                </a:lnTo>
                <a:lnTo>
                  <a:pt x="161" y="64"/>
                </a:lnTo>
                <a:lnTo>
                  <a:pt x="161" y="67"/>
                </a:lnTo>
                <a:lnTo>
                  <a:pt x="161" y="71"/>
                </a:lnTo>
                <a:lnTo>
                  <a:pt x="178" y="71"/>
                </a:lnTo>
                <a:lnTo>
                  <a:pt x="178" y="67"/>
                </a:lnTo>
                <a:lnTo>
                  <a:pt x="178" y="62"/>
                </a:lnTo>
                <a:lnTo>
                  <a:pt x="176" y="58"/>
                </a:lnTo>
                <a:lnTo>
                  <a:pt x="174" y="54"/>
                </a:lnTo>
                <a:lnTo>
                  <a:pt x="171" y="52"/>
                </a:lnTo>
                <a:lnTo>
                  <a:pt x="167" y="50"/>
                </a:lnTo>
                <a:lnTo>
                  <a:pt x="163" y="48"/>
                </a:lnTo>
                <a:lnTo>
                  <a:pt x="163" y="42"/>
                </a:lnTo>
                <a:lnTo>
                  <a:pt x="153" y="42"/>
                </a:lnTo>
                <a:close/>
                <a:moveTo>
                  <a:pt x="188" y="22"/>
                </a:moveTo>
                <a:lnTo>
                  <a:pt x="202" y="40"/>
                </a:lnTo>
                <a:lnTo>
                  <a:pt x="212" y="62"/>
                </a:lnTo>
                <a:lnTo>
                  <a:pt x="216" y="87"/>
                </a:lnTo>
                <a:lnTo>
                  <a:pt x="212" y="115"/>
                </a:lnTo>
                <a:lnTo>
                  <a:pt x="202" y="137"/>
                </a:lnTo>
                <a:lnTo>
                  <a:pt x="186" y="153"/>
                </a:lnTo>
                <a:lnTo>
                  <a:pt x="260" y="161"/>
                </a:lnTo>
                <a:lnTo>
                  <a:pt x="266" y="143"/>
                </a:lnTo>
                <a:lnTo>
                  <a:pt x="278" y="131"/>
                </a:lnTo>
                <a:lnTo>
                  <a:pt x="293" y="127"/>
                </a:lnTo>
                <a:lnTo>
                  <a:pt x="297" y="127"/>
                </a:lnTo>
                <a:lnTo>
                  <a:pt x="297" y="69"/>
                </a:lnTo>
                <a:lnTo>
                  <a:pt x="280" y="64"/>
                </a:lnTo>
                <a:lnTo>
                  <a:pt x="268" y="52"/>
                </a:lnTo>
                <a:lnTo>
                  <a:pt x="264" y="36"/>
                </a:lnTo>
                <a:lnTo>
                  <a:pt x="264" y="32"/>
                </a:lnTo>
                <a:lnTo>
                  <a:pt x="188" y="22"/>
                </a:lnTo>
                <a:close/>
                <a:moveTo>
                  <a:pt x="129" y="20"/>
                </a:moveTo>
                <a:lnTo>
                  <a:pt x="87" y="22"/>
                </a:lnTo>
                <a:lnTo>
                  <a:pt x="48" y="28"/>
                </a:lnTo>
                <a:lnTo>
                  <a:pt x="48" y="32"/>
                </a:lnTo>
                <a:lnTo>
                  <a:pt x="44" y="48"/>
                </a:lnTo>
                <a:lnTo>
                  <a:pt x="34" y="58"/>
                </a:lnTo>
                <a:lnTo>
                  <a:pt x="20" y="65"/>
                </a:lnTo>
                <a:lnTo>
                  <a:pt x="20" y="123"/>
                </a:lnTo>
                <a:lnTo>
                  <a:pt x="36" y="129"/>
                </a:lnTo>
                <a:lnTo>
                  <a:pt x="46" y="141"/>
                </a:lnTo>
                <a:lnTo>
                  <a:pt x="50" y="157"/>
                </a:lnTo>
                <a:lnTo>
                  <a:pt x="50" y="159"/>
                </a:lnTo>
                <a:lnTo>
                  <a:pt x="125" y="151"/>
                </a:lnTo>
                <a:lnTo>
                  <a:pt x="111" y="135"/>
                </a:lnTo>
                <a:lnTo>
                  <a:pt x="101" y="113"/>
                </a:lnTo>
                <a:lnTo>
                  <a:pt x="99" y="87"/>
                </a:lnTo>
                <a:lnTo>
                  <a:pt x="101" y="60"/>
                </a:lnTo>
                <a:lnTo>
                  <a:pt x="113" y="36"/>
                </a:lnTo>
                <a:lnTo>
                  <a:pt x="129" y="20"/>
                </a:lnTo>
                <a:close/>
                <a:moveTo>
                  <a:pt x="137" y="0"/>
                </a:moveTo>
                <a:lnTo>
                  <a:pt x="204" y="4"/>
                </a:lnTo>
                <a:lnTo>
                  <a:pt x="270" y="12"/>
                </a:lnTo>
                <a:lnTo>
                  <a:pt x="287" y="14"/>
                </a:lnTo>
                <a:lnTo>
                  <a:pt x="307" y="18"/>
                </a:lnTo>
                <a:lnTo>
                  <a:pt x="317" y="18"/>
                </a:lnTo>
                <a:lnTo>
                  <a:pt x="317" y="186"/>
                </a:lnTo>
                <a:lnTo>
                  <a:pt x="305" y="186"/>
                </a:lnTo>
                <a:lnTo>
                  <a:pt x="289" y="184"/>
                </a:lnTo>
                <a:lnTo>
                  <a:pt x="220" y="177"/>
                </a:lnTo>
                <a:lnTo>
                  <a:pt x="153" y="173"/>
                </a:lnTo>
                <a:lnTo>
                  <a:pt x="81" y="175"/>
                </a:lnTo>
                <a:lnTo>
                  <a:pt x="12" y="186"/>
                </a:lnTo>
                <a:lnTo>
                  <a:pt x="0" y="188"/>
                </a:lnTo>
                <a:lnTo>
                  <a:pt x="0" y="20"/>
                </a:lnTo>
                <a:lnTo>
                  <a:pt x="6" y="18"/>
                </a:lnTo>
                <a:lnTo>
                  <a:pt x="71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Freeform 121"/>
          <p:cNvSpPr>
            <a:spLocks noEditPoints="1" noChangeArrowheads="1"/>
          </p:cNvSpPr>
          <p:nvPr/>
        </p:nvSpPr>
        <p:spPr bwMode="auto">
          <a:xfrm>
            <a:off x="4081463" y="3371850"/>
            <a:ext cx="303212" cy="282575"/>
          </a:xfrm>
          <a:custGeom>
            <a:avLst/>
            <a:gdLst>
              <a:gd name="T0" fmla="*/ 224217 w 380"/>
              <a:gd name="T1" fmla="*/ 257103 h 355"/>
              <a:gd name="T2" fmla="*/ 225813 w 380"/>
              <a:gd name="T3" fmla="*/ 266655 h 355"/>
              <a:gd name="T4" fmla="*/ 230601 w 380"/>
              <a:gd name="T5" fmla="*/ 265063 h 355"/>
              <a:gd name="T6" fmla="*/ 200280 w 380"/>
              <a:gd name="T7" fmla="*/ 265063 h 355"/>
              <a:gd name="T8" fmla="*/ 205067 w 380"/>
              <a:gd name="T9" fmla="*/ 257103 h 355"/>
              <a:gd name="T10" fmla="*/ 198684 w 380"/>
              <a:gd name="T11" fmla="*/ 255511 h 355"/>
              <a:gd name="T12" fmla="*/ 248155 w 380"/>
              <a:gd name="T13" fmla="*/ 249144 h 355"/>
              <a:gd name="T14" fmla="*/ 248155 w 380"/>
              <a:gd name="T15" fmla="*/ 258695 h 355"/>
              <a:gd name="T16" fmla="*/ 252943 w 380"/>
              <a:gd name="T17" fmla="*/ 255511 h 355"/>
              <a:gd name="T18" fmla="*/ 173948 w 380"/>
              <a:gd name="T19" fmla="*/ 253920 h 355"/>
              <a:gd name="T20" fmla="*/ 180331 w 380"/>
              <a:gd name="T21" fmla="*/ 257103 h 355"/>
              <a:gd name="T22" fmla="*/ 180331 w 380"/>
              <a:gd name="T23" fmla="*/ 247552 h 355"/>
              <a:gd name="T24" fmla="*/ 267305 w 380"/>
              <a:gd name="T25" fmla="*/ 233224 h 355"/>
              <a:gd name="T26" fmla="*/ 262518 w 380"/>
              <a:gd name="T27" fmla="*/ 236408 h 355"/>
              <a:gd name="T28" fmla="*/ 272093 w 380"/>
              <a:gd name="T29" fmla="*/ 239592 h 355"/>
              <a:gd name="T30" fmla="*/ 154798 w 380"/>
              <a:gd name="T31" fmla="*/ 233224 h 355"/>
              <a:gd name="T32" fmla="*/ 157989 w 380"/>
              <a:gd name="T33" fmla="*/ 238000 h 355"/>
              <a:gd name="T34" fmla="*/ 164373 w 380"/>
              <a:gd name="T35" fmla="*/ 233224 h 355"/>
              <a:gd name="T36" fmla="*/ 161181 w 380"/>
              <a:gd name="T37" fmla="*/ 228448 h 355"/>
              <a:gd name="T38" fmla="*/ 276880 w 380"/>
              <a:gd name="T39" fmla="*/ 214120 h 355"/>
              <a:gd name="T40" fmla="*/ 282466 w 380"/>
              <a:gd name="T41" fmla="*/ 218896 h 355"/>
              <a:gd name="T42" fmla="*/ 284062 w 380"/>
              <a:gd name="T43" fmla="*/ 214120 h 355"/>
              <a:gd name="T44" fmla="*/ 145223 w 380"/>
              <a:gd name="T45" fmla="*/ 212528 h 355"/>
              <a:gd name="T46" fmla="*/ 154798 w 380"/>
              <a:gd name="T47" fmla="*/ 214120 h 355"/>
              <a:gd name="T48" fmla="*/ 153202 w 380"/>
              <a:gd name="T49" fmla="*/ 209344 h 355"/>
              <a:gd name="T50" fmla="*/ 279274 w 380"/>
              <a:gd name="T51" fmla="*/ 189445 h 355"/>
              <a:gd name="T52" fmla="*/ 287253 w 380"/>
              <a:gd name="T53" fmla="*/ 194221 h 355"/>
              <a:gd name="T54" fmla="*/ 287253 w 380"/>
              <a:gd name="T55" fmla="*/ 187853 h 355"/>
              <a:gd name="T56" fmla="*/ 143627 w 380"/>
              <a:gd name="T57" fmla="*/ 189445 h 355"/>
              <a:gd name="T58" fmla="*/ 151606 w 380"/>
              <a:gd name="T59" fmla="*/ 189445 h 355"/>
              <a:gd name="T60" fmla="*/ 143627 w 380"/>
              <a:gd name="T61" fmla="*/ 183077 h 355"/>
              <a:gd name="T62" fmla="*/ 275285 w 380"/>
              <a:gd name="T63" fmla="*/ 170341 h 355"/>
              <a:gd name="T64" fmla="*/ 282466 w 380"/>
              <a:gd name="T65" fmla="*/ 167157 h 355"/>
              <a:gd name="T66" fmla="*/ 279274 w 380"/>
              <a:gd name="T67" fmla="*/ 162381 h 355"/>
              <a:gd name="T68" fmla="*/ 151606 w 380"/>
              <a:gd name="T69" fmla="*/ 162381 h 355"/>
              <a:gd name="T70" fmla="*/ 157989 w 380"/>
              <a:gd name="T71" fmla="*/ 168749 h 355"/>
              <a:gd name="T72" fmla="*/ 159585 w 380"/>
              <a:gd name="T73" fmla="*/ 162381 h 355"/>
              <a:gd name="T74" fmla="*/ 197088 w 380"/>
              <a:gd name="T75" fmla="*/ 191037 h 355"/>
              <a:gd name="T76" fmla="*/ 213046 w 380"/>
              <a:gd name="T77" fmla="*/ 222080 h 355"/>
              <a:gd name="T78" fmla="*/ 211450 w 380"/>
              <a:gd name="T79" fmla="*/ 244368 h 355"/>
              <a:gd name="T80" fmla="*/ 230601 w 380"/>
              <a:gd name="T81" fmla="*/ 189445 h 355"/>
              <a:gd name="T82" fmla="*/ 219430 w 380"/>
              <a:gd name="T83" fmla="*/ 175117 h 355"/>
              <a:gd name="T84" fmla="*/ 257730 w 380"/>
              <a:gd name="T85" fmla="*/ 146461 h 355"/>
              <a:gd name="T86" fmla="*/ 262518 w 380"/>
              <a:gd name="T87" fmla="*/ 151237 h 355"/>
              <a:gd name="T88" fmla="*/ 267305 w 380"/>
              <a:gd name="T89" fmla="*/ 144869 h 355"/>
              <a:gd name="T90" fmla="*/ 126072 w 380"/>
              <a:gd name="T91" fmla="*/ 138502 h 355"/>
              <a:gd name="T92" fmla="*/ 11171 w 380"/>
              <a:gd name="T93" fmla="*/ 222080 h 355"/>
              <a:gd name="T94" fmla="*/ 27927 w 380"/>
              <a:gd name="T95" fmla="*/ 151237 h 355"/>
              <a:gd name="T96" fmla="*/ 167565 w 380"/>
              <a:gd name="T97" fmla="*/ 140094 h 355"/>
              <a:gd name="T98" fmla="*/ 170756 w 380"/>
              <a:gd name="T99" fmla="*/ 149645 h 355"/>
              <a:gd name="T100" fmla="*/ 173948 w 380"/>
              <a:gd name="T101" fmla="*/ 146461 h 355"/>
              <a:gd name="T102" fmla="*/ 240176 w 380"/>
              <a:gd name="T103" fmla="*/ 135318 h 355"/>
              <a:gd name="T104" fmla="*/ 244963 w 380"/>
              <a:gd name="T105" fmla="*/ 138502 h 355"/>
              <a:gd name="T106" fmla="*/ 244963 w 380"/>
              <a:gd name="T107" fmla="*/ 128950 h 355"/>
              <a:gd name="T108" fmla="*/ 190704 w 380"/>
              <a:gd name="T109" fmla="*/ 125766 h 355"/>
              <a:gd name="T110" fmla="*/ 185119 w 380"/>
              <a:gd name="T111" fmla="*/ 128950 h 355"/>
              <a:gd name="T112" fmla="*/ 192300 w 380"/>
              <a:gd name="T113" fmla="*/ 135318 h 355"/>
              <a:gd name="T114" fmla="*/ 216238 w 380"/>
              <a:gd name="T115" fmla="*/ 132134 h 355"/>
              <a:gd name="T116" fmla="*/ 214642 w 380"/>
              <a:gd name="T117" fmla="*/ 282575 h 355"/>
              <a:gd name="T118" fmla="*/ 177140 w 380"/>
              <a:gd name="T119" fmla="*/ 6368 h 355"/>
              <a:gd name="T120" fmla="*/ 164373 w 380"/>
              <a:gd name="T121" fmla="*/ 77211 h 355"/>
              <a:gd name="T122" fmla="*/ 0 w 380"/>
              <a:gd name="T123" fmla="*/ 117806 h 355"/>
              <a:gd name="T124" fmla="*/ 16756 w 380"/>
              <a:gd name="T125" fmla="*/ 17512 h 35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80"/>
              <a:gd name="T190" fmla="*/ 0 h 355"/>
              <a:gd name="T191" fmla="*/ 380 w 380"/>
              <a:gd name="T192" fmla="*/ 355 h 35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80" h="355">
                <a:moveTo>
                  <a:pt x="287" y="323"/>
                </a:moveTo>
                <a:lnTo>
                  <a:pt x="287" y="323"/>
                </a:lnTo>
                <a:lnTo>
                  <a:pt x="285" y="323"/>
                </a:lnTo>
                <a:lnTo>
                  <a:pt x="283" y="323"/>
                </a:lnTo>
                <a:lnTo>
                  <a:pt x="281" y="323"/>
                </a:lnTo>
                <a:lnTo>
                  <a:pt x="279" y="323"/>
                </a:lnTo>
                <a:lnTo>
                  <a:pt x="279" y="325"/>
                </a:lnTo>
                <a:lnTo>
                  <a:pt x="277" y="325"/>
                </a:lnTo>
                <a:lnTo>
                  <a:pt x="279" y="335"/>
                </a:lnTo>
                <a:lnTo>
                  <a:pt x="281" y="335"/>
                </a:lnTo>
                <a:lnTo>
                  <a:pt x="283" y="335"/>
                </a:lnTo>
                <a:lnTo>
                  <a:pt x="283" y="333"/>
                </a:lnTo>
                <a:lnTo>
                  <a:pt x="285" y="333"/>
                </a:lnTo>
                <a:lnTo>
                  <a:pt x="287" y="333"/>
                </a:lnTo>
                <a:lnTo>
                  <a:pt x="289" y="333"/>
                </a:lnTo>
                <a:lnTo>
                  <a:pt x="287" y="323"/>
                </a:lnTo>
                <a:close/>
                <a:moveTo>
                  <a:pt x="249" y="321"/>
                </a:moveTo>
                <a:lnTo>
                  <a:pt x="245" y="331"/>
                </a:lnTo>
                <a:lnTo>
                  <a:pt x="247" y="331"/>
                </a:lnTo>
                <a:lnTo>
                  <a:pt x="247" y="333"/>
                </a:lnTo>
                <a:lnTo>
                  <a:pt x="249" y="333"/>
                </a:lnTo>
                <a:lnTo>
                  <a:pt x="251" y="333"/>
                </a:lnTo>
                <a:lnTo>
                  <a:pt x="253" y="333"/>
                </a:lnTo>
                <a:lnTo>
                  <a:pt x="255" y="333"/>
                </a:lnTo>
                <a:lnTo>
                  <a:pt x="257" y="333"/>
                </a:lnTo>
                <a:lnTo>
                  <a:pt x="257" y="323"/>
                </a:lnTo>
                <a:lnTo>
                  <a:pt x="255" y="323"/>
                </a:lnTo>
                <a:lnTo>
                  <a:pt x="253" y="323"/>
                </a:lnTo>
                <a:lnTo>
                  <a:pt x="251" y="323"/>
                </a:lnTo>
                <a:lnTo>
                  <a:pt x="251" y="321"/>
                </a:lnTo>
                <a:lnTo>
                  <a:pt x="249" y="321"/>
                </a:lnTo>
                <a:close/>
                <a:moveTo>
                  <a:pt x="315" y="311"/>
                </a:moveTo>
                <a:lnTo>
                  <a:pt x="313" y="311"/>
                </a:lnTo>
                <a:lnTo>
                  <a:pt x="313" y="313"/>
                </a:lnTo>
                <a:lnTo>
                  <a:pt x="311" y="313"/>
                </a:lnTo>
                <a:lnTo>
                  <a:pt x="309" y="313"/>
                </a:lnTo>
                <a:lnTo>
                  <a:pt x="309" y="315"/>
                </a:lnTo>
                <a:lnTo>
                  <a:pt x="307" y="315"/>
                </a:lnTo>
                <a:lnTo>
                  <a:pt x="305" y="317"/>
                </a:lnTo>
                <a:lnTo>
                  <a:pt x="311" y="325"/>
                </a:lnTo>
                <a:lnTo>
                  <a:pt x="313" y="325"/>
                </a:lnTo>
                <a:lnTo>
                  <a:pt x="313" y="323"/>
                </a:lnTo>
                <a:lnTo>
                  <a:pt x="315" y="323"/>
                </a:lnTo>
                <a:lnTo>
                  <a:pt x="317" y="323"/>
                </a:lnTo>
                <a:lnTo>
                  <a:pt x="317" y="321"/>
                </a:lnTo>
                <a:lnTo>
                  <a:pt x="319" y="321"/>
                </a:lnTo>
                <a:lnTo>
                  <a:pt x="319" y="319"/>
                </a:lnTo>
                <a:lnTo>
                  <a:pt x="315" y="311"/>
                </a:lnTo>
                <a:close/>
                <a:moveTo>
                  <a:pt x="222" y="309"/>
                </a:moveTo>
                <a:lnTo>
                  <a:pt x="216" y="317"/>
                </a:lnTo>
                <a:lnTo>
                  <a:pt x="218" y="317"/>
                </a:lnTo>
                <a:lnTo>
                  <a:pt x="218" y="319"/>
                </a:lnTo>
                <a:lnTo>
                  <a:pt x="220" y="319"/>
                </a:lnTo>
                <a:lnTo>
                  <a:pt x="222" y="321"/>
                </a:lnTo>
                <a:lnTo>
                  <a:pt x="224" y="321"/>
                </a:lnTo>
                <a:lnTo>
                  <a:pt x="224" y="323"/>
                </a:lnTo>
                <a:lnTo>
                  <a:pt x="226" y="323"/>
                </a:lnTo>
                <a:lnTo>
                  <a:pt x="230" y="313"/>
                </a:lnTo>
                <a:lnTo>
                  <a:pt x="228" y="313"/>
                </a:lnTo>
                <a:lnTo>
                  <a:pt x="228" y="311"/>
                </a:lnTo>
                <a:lnTo>
                  <a:pt x="226" y="311"/>
                </a:lnTo>
                <a:lnTo>
                  <a:pt x="224" y="311"/>
                </a:lnTo>
                <a:lnTo>
                  <a:pt x="224" y="309"/>
                </a:lnTo>
                <a:lnTo>
                  <a:pt x="222" y="309"/>
                </a:lnTo>
                <a:close/>
                <a:moveTo>
                  <a:pt x="335" y="291"/>
                </a:moveTo>
                <a:lnTo>
                  <a:pt x="335" y="291"/>
                </a:lnTo>
                <a:lnTo>
                  <a:pt x="335" y="293"/>
                </a:lnTo>
                <a:lnTo>
                  <a:pt x="333" y="293"/>
                </a:lnTo>
                <a:lnTo>
                  <a:pt x="333" y="295"/>
                </a:lnTo>
                <a:lnTo>
                  <a:pt x="331" y="295"/>
                </a:lnTo>
                <a:lnTo>
                  <a:pt x="331" y="297"/>
                </a:lnTo>
                <a:lnTo>
                  <a:pt x="329" y="297"/>
                </a:lnTo>
                <a:lnTo>
                  <a:pt x="329" y="299"/>
                </a:lnTo>
                <a:lnTo>
                  <a:pt x="337" y="305"/>
                </a:lnTo>
                <a:lnTo>
                  <a:pt x="339" y="305"/>
                </a:lnTo>
                <a:lnTo>
                  <a:pt x="339" y="303"/>
                </a:lnTo>
                <a:lnTo>
                  <a:pt x="341" y="301"/>
                </a:lnTo>
                <a:lnTo>
                  <a:pt x="341" y="299"/>
                </a:lnTo>
                <a:lnTo>
                  <a:pt x="343" y="299"/>
                </a:lnTo>
                <a:lnTo>
                  <a:pt x="343" y="297"/>
                </a:lnTo>
                <a:lnTo>
                  <a:pt x="335" y="291"/>
                </a:lnTo>
                <a:close/>
                <a:moveTo>
                  <a:pt x="202" y="287"/>
                </a:moveTo>
                <a:lnTo>
                  <a:pt x="194" y="293"/>
                </a:lnTo>
                <a:lnTo>
                  <a:pt x="194" y="295"/>
                </a:lnTo>
                <a:lnTo>
                  <a:pt x="196" y="295"/>
                </a:lnTo>
                <a:lnTo>
                  <a:pt x="196" y="297"/>
                </a:lnTo>
                <a:lnTo>
                  <a:pt x="198" y="297"/>
                </a:lnTo>
                <a:lnTo>
                  <a:pt x="198" y="299"/>
                </a:lnTo>
                <a:lnTo>
                  <a:pt x="200" y="301"/>
                </a:lnTo>
                <a:lnTo>
                  <a:pt x="208" y="295"/>
                </a:lnTo>
                <a:lnTo>
                  <a:pt x="208" y="293"/>
                </a:lnTo>
                <a:lnTo>
                  <a:pt x="206" y="293"/>
                </a:lnTo>
                <a:lnTo>
                  <a:pt x="206" y="291"/>
                </a:lnTo>
                <a:lnTo>
                  <a:pt x="204" y="291"/>
                </a:lnTo>
                <a:lnTo>
                  <a:pt x="204" y="289"/>
                </a:lnTo>
                <a:lnTo>
                  <a:pt x="204" y="287"/>
                </a:lnTo>
                <a:lnTo>
                  <a:pt x="202" y="287"/>
                </a:lnTo>
                <a:close/>
                <a:moveTo>
                  <a:pt x="347" y="265"/>
                </a:moveTo>
                <a:lnTo>
                  <a:pt x="347" y="265"/>
                </a:lnTo>
                <a:lnTo>
                  <a:pt x="347" y="267"/>
                </a:lnTo>
                <a:lnTo>
                  <a:pt x="347" y="269"/>
                </a:lnTo>
                <a:lnTo>
                  <a:pt x="347" y="271"/>
                </a:lnTo>
                <a:lnTo>
                  <a:pt x="345" y="271"/>
                </a:lnTo>
                <a:lnTo>
                  <a:pt x="345" y="273"/>
                </a:lnTo>
                <a:lnTo>
                  <a:pt x="354" y="277"/>
                </a:lnTo>
                <a:lnTo>
                  <a:pt x="354" y="275"/>
                </a:lnTo>
                <a:lnTo>
                  <a:pt x="356" y="273"/>
                </a:lnTo>
                <a:lnTo>
                  <a:pt x="356" y="271"/>
                </a:lnTo>
                <a:lnTo>
                  <a:pt x="356" y="269"/>
                </a:lnTo>
                <a:lnTo>
                  <a:pt x="356" y="267"/>
                </a:lnTo>
                <a:lnTo>
                  <a:pt x="358" y="267"/>
                </a:lnTo>
                <a:lnTo>
                  <a:pt x="347" y="265"/>
                </a:lnTo>
                <a:close/>
                <a:moveTo>
                  <a:pt x="192" y="260"/>
                </a:moveTo>
                <a:lnTo>
                  <a:pt x="182" y="262"/>
                </a:lnTo>
                <a:lnTo>
                  <a:pt x="182" y="263"/>
                </a:lnTo>
                <a:lnTo>
                  <a:pt x="182" y="265"/>
                </a:lnTo>
                <a:lnTo>
                  <a:pt x="182" y="267"/>
                </a:lnTo>
                <a:lnTo>
                  <a:pt x="182" y="269"/>
                </a:lnTo>
                <a:lnTo>
                  <a:pt x="184" y="269"/>
                </a:lnTo>
                <a:lnTo>
                  <a:pt x="184" y="271"/>
                </a:lnTo>
                <a:lnTo>
                  <a:pt x="184" y="273"/>
                </a:lnTo>
                <a:lnTo>
                  <a:pt x="194" y="269"/>
                </a:lnTo>
                <a:lnTo>
                  <a:pt x="194" y="267"/>
                </a:lnTo>
                <a:lnTo>
                  <a:pt x="194" y="265"/>
                </a:lnTo>
                <a:lnTo>
                  <a:pt x="192" y="265"/>
                </a:lnTo>
                <a:lnTo>
                  <a:pt x="192" y="263"/>
                </a:lnTo>
                <a:lnTo>
                  <a:pt x="192" y="262"/>
                </a:lnTo>
                <a:lnTo>
                  <a:pt x="192" y="260"/>
                </a:lnTo>
                <a:close/>
                <a:moveTo>
                  <a:pt x="360" y="234"/>
                </a:moveTo>
                <a:lnTo>
                  <a:pt x="350" y="236"/>
                </a:lnTo>
                <a:lnTo>
                  <a:pt x="350" y="238"/>
                </a:lnTo>
                <a:lnTo>
                  <a:pt x="350" y="240"/>
                </a:lnTo>
                <a:lnTo>
                  <a:pt x="350" y="242"/>
                </a:lnTo>
                <a:lnTo>
                  <a:pt x="350" y="244"/>
                </a:lnTo>
                <a:lnTo>
                  <a:pt x="350" y="246"/>
                </a:lnTo>
                <a:lnTo>
                  <a:pt x="360" y="246"/>
                </a:lnTo>
                <a:lnTo>
                  <a:pt x="360" y="244"/>
                </a:lnTo>
                <a:lnTo>
                  <a:pt x="360" y="242"/>
                </a:lnTo>
                <a:lnTo>
                  <a:pt x="360" y="240"/>
                </a:lnTo>
                <a:lnTo>
                  <a:pt x="360" y="238"/>
                </a:lnTo>
                <a:lnTo>
                  <a:pt x="360" y="236"/>
                </a:lnTo>
                <a:lnTo>
                  <a:pt x="360" y="234"/>
                </a:lnTo>
                <a:close/>
                <a:moveTo>
                  <a:pt x="180" y="230"/>
                </a:moveTo>
                <a:lnTo>
                  <a:pt x="180" y="230"/>
                </a:lnTo>
                <a:lnTo>
                  <a:pt x="180" y="232"/>
                </a:lnTo>
                <a:lnTo>
                  <a:pt x="180" y="234"/>
                </a:lnTo>
                <a:lnTo>
                  <a:pt x="180" y="236"/>
                </a:lnTo>
                <a:lnTo>
                  <a:pt x="180" y="238"/>
                </a:lnTo>
                <a:lnTo>
                  <a:pt x="180" y="240"/>
                </a:lnTo>
                <a:lnTo>
                  <a:pt x="190" y="242"/>
                </a:lnTo>
                <a:lnTo>
                  <a:pt x="190" y="240"/>
                </a:lnTo>
                <a:lnTo>
                  <a:pt x="190" y="238"/>
                </a:lnTo>
                <a:lnTo>
                  <a:pt x="190" y="236"/>
                </a:lnTo>
                <a:lnTo>
                  <a:pt x="190" y="234"/>
                </a:lnTo>
                <a:lnTo>
                  <a:pt x="190" y="232"/>
                </a:lnTo>
                <a:lnTo>
                  <a:pt x="192" y="232"/>
                </a:lnTo>
                <a:lnTo>
                  <a:pt x="180" y="230"/>
                </a:lnTo>
                <a:close/>
                <a:moveTo>
                  <a:pt x="350" y="204"/>
                </a:moveTo>
                <a:lnTo>
                  <a:pt x="341" y="208"/>
                </a:lnTo>
                <a:lnTo>
                  <a:pt x="343" y="208"/>
                </a:lnTo>
                <a:lnTo>
                  <a:pt x="343" y="210"/>
                </a:lnTo>
                <a:lnTo>
                  <a:pt x="343" y="212"/>
                </a:lnTo>
                <a:lnTo>
                  <a:pt x="345" y="212"/>
                </a:lnTo>
                <a:lnTo>
                  <a:pt x="345" y="214"/>
                </a:lnTo>
                <a:lnTo>
                  <a:pt x="345" y="216"/>
                </a:lnTo>
                <a:lnTo>
                  <a:pt x="354" y="214"/>
                </a:lnTo>
                <a:lnTo>
                  <a:pt x="354" y="212"/>
                </a:lnTo>
                <a:lnTo>
                  <a:pt x="354" y="210"/>
                </a:lnTo>
                <a:lnTo>
                  <a:pt x="352" y="210"/>
                </a:lnTo>
                <a:lnTo>
                  <a:pt x="352" y="208"/>
                </a:lnTo>
                <a:lnTo>
                  <a:pt x="352" y="206"/>
                </a:lnTo>
                <a:lnTo>
                  <a:pt x="350" y="204"/>
                </a:lnTo>
                <a:close/>
                <a:moveTo>
                  <a:pt x="192" y="198"/>
                </a:moveTo>
                <a:lnTo>
                  <a:pt x="192" y="198"/>
                </a:lnTo>
                <a:lnTo>
                  <a:pt x="192" y="200"/>
                </a:lnTo>
                <a:lnTo>
                  <a:pt x="190" y="200"/>
                </a:lnTo>
                <a:lnTo>
                  <a:pt x="190" y="202"/>
                </a:lnTo>
                <a:lnTo>
                  <a:pt x="190" y="204"/>
                </a:lnTo>
                <a:lnTo>
                  <a:pt x="188" y="204"/>
                </a:lnTo>
                <a:lnTo>
                  <a:pt x="188" y="206"/>
                </a:lnTo>
                <a:lnTo>
                  <a:pt x="188" y="208"/>
                </a:lnTo>
                <a:lnTo>
                  <a:pt x="196" y="212"/>
                </a:lnTo>
                <a:lnTo>
                  <a:pt x="198" y="212"/>
                </a:lnTo>
                <a:lnTo>
                  <a:pt x="198" y="210"/>
                </a:lnTo>
                <a:lnTo>
                  <a:pt x="198" y="208"/>
                </a:lnTo>
                <a:lnTo>
                  <a:pt x="200" y="208"/>
                </a:lnTo>
                <a:lnTo>
                  <a:pt x="200" y="206"/>
                </a:lnTo>
                <a:lnTo>
                  <a:pt x="200" y="204"/>
                </a:lnTo>
                <a:lnTo>
                  <a:pt x="202" y="204"/>
                </a:lnTo>
                <a:lnTo>
                  <a:pt x="192" y="198"/>
                </a:lnTo>
                <a:close/>
                <a:moveTo>
                  <a:pt x="265" y="186"/>
                </a:moveTo>
                <a:lnTo>
                  <a:pt x="265" y="194"/>
                </a:lnTo>
                <a:lnTo>
                  <a:pt x="257" y="196"/>
                </a:lnTo>
                <a:lnTo>
                  <a:pt x="251" y="198"/>
                </a:lnTo>
                <a:lnTo>
                  <a:pt x="247" y="202"/>
                </a:lnTo>
                <a:lnTo>
                  <a:pt x="243" y="208"/>
                </a:lnTo>
                <a:lnTo>
                  <a:pt x="241" y="214"/>
                </a:lnTo>
                <a:lnTo>
                  <a:pt x="239" y="220"/>
                </a:lnTo>
                <a:lnTo>
                  <a:pt x="241" y="228"/>
                </a:lnTo>
                <a:lnTo>
                  <a:pt x="243" y="236"/>
                </a:lnTo>
                <a:lnTo>
                  <a:pt x="247" y="240"/>
                </a:lnTo>
                <a:lnTo>
                  <a:pt x="251" y="244"/>
                </a:lnTo>
                <a:lnTo>
                  <a:pt x="253" y="248"/>
                </a:lnTo>
                <a:lnTo>
                  <a:pt x="259" y="252"/>
                </a:lnTo>
                <a:lnTo>
                  <a:pt x="267" y="256"/>
                </a:lnTo>
                <a:lnTo>
                  <a:pt x="271" y="260"/>
                </a:lnTo>
                <a:lnTo>
                  <a:pt x="275" y="263"/>
                </a:lnTo>
                <a:lnTo>
                  <a:pt x="275" y="267"/>
                </a:lnTo>
                <a:lnTo>
                  <a:pt x="275" y="275"/>
                </a:lnTo>
                <a:lnTo>
                  <a:pt x="275" y="279"/>
                </a:lnTo>
                <a:lnTo>
                  <a:pt x="275" y="281"/>
                </a:lnTo>
                <a:lnTo>
                  <a:pt x="273" y="281"/>
                </a:lnTo>
                <a:lnTo>
                  <a:pt x="271" y="283"/>
                </a:lnTo>
                <a:lnTo>
                  <a:pt x="269" y="281"/>
                </a:lnTo>
                <a:lnTo>
                  <a:pt x="267" y="279"/>
                </a:lnTo>
                <a:lnTo>
                  <a:pt x="267" y="277"/>
                </a:lnTo>
                <a:lnTo>
                  <a:pt x="267" y="273"/>
                </a:lnTo>
                <a:lnTo>
                  <a:pt x="265" y="267"/>
                </a:lnTo>
                <a:lnTo>
                  <a:pt x="265" y="262"/>
                </a:lnTo>
                <a:lnTo>
                  <a:pt x="241" y="262"/>
                </a:lnTo>
                <a:lnTo>
                  <a:pt x="241" y="265"/>
                </a:lnTo>
                <a:lnTo>
                  <a:pt x="241" y="273"/>
                </a:lnTo>
                <a:lnTo>
                  <a:pt x="243" y="281"/>
                </a:lnTo>
                <a:lnTo>
                  <a:pt x="245" y="285"/>
                </a:lnTo>
                <a:lnTo>
                  <a:pt x="247" y="289"/>
                </a:lnTo>
                <a:lnTo>
                  <a:pt x="253" y="293"/>
                </a:lnTo>
                <a:lnTo>
                  <a:pt x="259" y="297"/>
                </a:lnTo>
                <a:lnTo>
                  <a:pt x="265" y="297"/>
                </a:lnTo>
                <a:lnTo>
                  <a:pt x="265" y="307"/>
                </a:lnTo>
                <a:lnTo>
                  <a:pt x="277" y="307"/>
                </a:lnTo>
                <a:lnTo>
                  <a:pt x="277" y="297"/>
                </a:lnTo>
                <a:lnTo>
                  <a:pt x="285" y="295"/>
                </a:lnTo>
                <a:lnTo>
                  <a:pt x="293" y="293"/>
                </a:lnTo>
                <a:lnTo>
                  <a:pt x="297" y="289"/>
                </a:lnTo>
                <a:lnTo>
                  <a:pt x="301" y="283"/>
                </a:lnTo>
                <a:lnTo>
                  <a:pt x="303" y="275"/>
                </a:lnTo>
                <a:lnTo>
                  <a:pt x="305" y="267"/>
                </a:lnTo>
                <a:lnTo>
                  <a:pt x="303" y="260"/>
                </a:lnTo>
                <a:lnTo>
                  <a:pt x="301" y="254"/>
                </a:lnTo>
                <a:lnTo>
                  <a:pt x="299" y="248"/>
                </a:lnTo>
                <a:lnTo>
                  <a:pt x="295" y="244"/>
                </a:lnTo>
                <a:lnTo>
                  <a:pt x="293" y="242"/>
                </a:lnTo>
                <a:lnTo>
                  <a:pt x="289" y="238"/>
                </a:lnTo>
                <a:lnTo>
                  <a:pt x="283" y="236"/>
                </a:lnTo>
                <a:lnTo>
                  <a:pt x="275" y="230"/>
                </a:lnTo>
                <a:lnTo>
                  <a:pt x="271" y="228"/>
                </a:lnTo>
                <a:lnTo>
                  <a:pt x="269" y="226"/>
                </a:lnTo>
                <a:lnTo>
                  <a:pt x="267" y="222"/>
                </a:lnTo>
                <a:lnTo>
                  <a:pt x="267" y="218"/>
                </a:lnTo>
                <a:lnTo>
                  <a:pt x="267" y="214"/>
                </a:lnTo>
                <a:lnTo>
                  <a:pt x="267" y="212"/>
                </a:lnTo>
                <a:lnTo>
                  <a:pt x="269" y="210"/>
                </a:lnTo>
                <a:lnTo>
                  <a:pt x="271" y="210"/>
                </a:lnTo>
                <a:lnTo>
                  <a:pt x="273" y="210"/>
                </a:lnTo>
                <a:lnTo>
                  <a:pt x="275" y="212"/>
                </a:lnTo>
                <a:lnTo>
                  <a:pt x="275" y="216"/>
                </a:lnTo>
                <a:lnTo>
                  <a:pt x="275" y="220"/>
                </a:lnTo>
                <a:lnTo>
                  <a:pt x="275" y="226"/>
                </a:lnTo>
                <a:lnTo>
                  <a:pt x="301" y="226"/>
                </a:lnTo>
                <a:lnTo>
                  <a:pt x="301" y="222"/>
                </a:lnTo>
                <a:lnTo>
                  <a:pt x="301" y="220"/>
                </a:lnTo>
                <a:lnTo>
                  <a:pt x="301" y="214"/>
                </a:lnTo>
                <a:lnTo>
                  <a:pt x="299" y="208"/>
                </a:lnTo>
                <a:lnTo>
                  <a:pt x="295" y="202"/>
                </a:lnTo>
                <a:lnTo>
                  <a:pt x="291" y="198"/>
                </a:lnTo>
                <a:lnTo>
                  <a:pt x="285" y="196"/>
                </a:lnTo>
                <a:lnTo>
                  <a:pt x="277" y="194"/>
                </a:lnTo>
                <a:lnTo>
                  <a:pt x="277" y="186"/>
                </a:lnTo>
                <a:lnTo>
                  <a:pt x="265" y="186"/>
                </a:lnTo>
                <a:close/>
                <a:moveTo>
                  <a:pt x="331" y="176"/>
                </a:moveTo>
                <a:lnTo>
                  <a:pt x="323" y="184"/>
                </a:lnTo>
                <a:lnTo>
                  <a:pt x="325" y="184"/>
                </a:lnTo>
                <a:lnTo>
                  <a:pt x="325" y="186"/>
                </a:lnTo>
                <a:lnTo>
                  <a:pt x="327" y="186"/>
                </a:lnTo>
                <a:lnTo>
                  <a:pt x="327" y="188"/>
                </a:lnTo>
                <a:lnTo>
                  <a:pt x="329" y="190"/>
                </a:lnTo>
                <a:lnTo>
                  <a:pt x="331" y="192"/>
                </a:lnTo>
                <a:lnTo>
                  <a:pt x="339" y="184"/>
                </a:lnTo>
                <a:lnTo>
                  <a:pt x="337" y="184"/>
                </a:lnTo>
                <a:lnTo>
                  <a:pt x="337" y="182"/>
                </a:lnTo>
                <a:lnTo>
                  <a:pt x="335" y="182"/>
                </a:lnTo>
                <a:lnTo>
                  <a:pt x="335" y="180"/>
                </a:lnTo>
                <a:lnTo>
                  <a:pt x="333" y="180"/>
                </a:lnTo>
                <a:lnTo>
                  <a:pt x="333" y="178"/>
                </a:lnTo>
                <a:lnTo>
                  <a:pt x="331" y="178"/>
                </a:lnTo>
                <a:lnTo>
                  <a:pt x="331" y="176"/>
                </a:lnTo>
                <a:close/>
                <a:moveTo>
                  <a:pt x="158" y="174"/>
                </a:moveTo>
                <a:lnTo>
                  <a:pt x="142" y="208"/>
                </a:lnTo>
                <a:lnTo>
                  <a:pt x="138" y="244"/>
                </a:lnTo>
                <a:lnTo>
                  <a:pt x="142" y="279"/>
                </a:lnTo>
                <a:lnTo>
                  <a:pt x="156" y="311"/>
                </a:lnTo>
                <a:lnTo>
                  <a:pt x="176" y="339"/>
                </a:lnTo>
                <a:lnTo>
                  <a:pt x="182" y="343"/>
                </a:lnTo>
                <a:lnTo>
                  <a:pt x="107" y="345"/>
                </a:lnTo>
                <a:lnTo>
                  <a:pt x="31" y="341"/>
                </a:lnTo>
                <a:lnTo>
                  <a:pt x="25" y="339"/>
                </a:lnTo>
                <a:lnTo>
                  <a:pt x="20" y="337"/>
                </a:lnTo>
                <a:lnTo>
                  <a:pt x="16" y="333"/>
                </a:lnTo>
                <a:lnTo>
                  <a:pt x="14" y="329"/>
                </a:lnTo>
                <a:lnTo>
                  <a:pt x="14" y="323"/>
                </a:lnTo>
                <a:lnTo>
                  <a:pt x="14" y="279"/>
                </a:lnTo>
                <a:lnTo>
                  <a:pt x="14" y="275"/>
                </a:lnTo>
                <a:lnTo>
                  <a:pt x="16" y="269"/>
                </a:lnTo>
                <a:lnTo>
                  <a:pt x="20" y="265"/>
                </a:lnTo>
                <a:lnTo>
                  <a:pt x="25" y="263"/>
                </a:lnTo>
                <a:lnTo>
                  <a:pt x="31" y="263"/>
                </a:lnTo>
                <a:lnTo>
                  <a:pt x="87" y="260"/>
                </a:lnTo>
                <a:lnTo>
                  <a:pt x="53" y="256"/>
                </a:lnTo>
                <a:lnTo>
                  <a:pt x="47" y="256"/>
                </a:lnTo>
                <a:lnTo>
                  <a:pt x="41" y="252"/>
                </a:lnTo>
                <a:lnTo>
                  <a:pt x="37" y="248"/>
                </a:lnTo>
                <a:lnTo>
                  <a:pt x="35" y="244"/>
                </a:lnTo>
                <a:lnTo>
                  <a:pt x="35" y="238"/>
                </a:lnTo>
                <a:lnTo>
                  <a:pt x="35" y="196"/>
                </a:lnTo>
                <a:lnTo>
                  <a:pt x="35" y="190"/>
                </a:lnTo>
                <a:lnTo>
                  <a:pt x="37" y="186"/>
                </a:lnTo>
                <a:lnTo>
                  <a:pt x="41" y="182"/>
                </a:lnTo>
                <a:lnTo>
                  <a:pt x="47" y="180"/>
                </a:lnTo>
                <a:lnTo>
                  <a:pt x="53" y="178"/>
                </a:lnTo>
                <a:lnTo>
                  <a:pt x="158" y="174"/>
                </a:lnTo>
                <a:close/>
                <a:moveTo>
                  <a:pt x="214" y="174"/>
                </a:moveTo>
                <a:lnTo>
                  <a:pt x="214" y="174"/>
                </a:lnTo>
                <a:lnTo>
                  <a:pt x="212" y="174"/>
                </a:lnTo>
                <a:lnTo>
                  <a:pt x="212" y="176"/>
                </a:lnTo>
                <a:lnTo>
                  <a:pt x="210" y="176"/>
                </a:lnTo>
                <a:lnTo>
                  <a:pt x="210" y="178"/>
                </a:lnTo>
                <a:lnTo>
                  <a:pt x="208" y="178"/>
                </a:lnTo>
                <a:lnTo>
                  <a:pt x="208" y="180"/>
                </a:lnTo>
                <a:lnTo>
                  <a:pt x="206" y="180"/>
                </a:lnTo>
                <a:lnTo>
                  <a:pt x="214" y="188"/>
                </a:lnTo>
                <a:lnTo>
                  <a:pt x="214" y="186"/>
                </a:lnTo>
                <a:lnTo>
                  <a:pt x="216" y="186"/>
                </a:lnTo>
                <a:lnTo>
                  <a:pt x="216" y="184"/>
                </a:lnTo>
                <a:lnTo>
                  <a:pt x="218" y="184"/>
                </a:lnTo>
                <a:lnTo>
                  <a:pt x="220" y="182"/>
                </a:lnTo>
                <a:lnTo>
                  <a:pt x="214" y="174"/>
                </a:lnTo>
                <a:close/>
                <a:moveTo>
                  <a:pt x="303" y="160"/>
                </a:moveTo>
                <a:lnTo>
                  <a:pt x="299" y="170"/>
                </a:lnTo>
                <a:lnTo>
                  <a:pt x="301" y="170"/>
                </a:lnTo>
                <a:lnTo>
                  <a:pt x="303" y="170"/>
                </a:lnTo>
                <a:lnTo>
                  <a:pt x="303" y="172"/>
                </a:lnTo>
                <a:lnTo>
                  <a:pt x="305" y="172"/>
                </a:lnTo>
                <a:lnTo>
                  <a:pt x="307" y="172"/>
                </a:lnTo>
                <a:lnTo>
                  <a:pt x="307" y="174"/>
                </a:lnTo>
                <a:lnTo>
                  <a:pt x="313" y="164"/>
                </a:lnTo>
                <a:lnTo>
                  <a:pt x="311" y="164"/>
                </a:lnTo>
                <a:lnTo>
                  <a:pt x="311" y="162"/>
                </a:lnTo>
                <a:lnTo>
                  <a:pt x="309" y="162"/>
                </a:lnTo>
                <a:lnTo>
                  <a:pt x="307" y="162"/>
                </a:lnTo>
                <a:lnTo>
                  <a:pt x="305" y="160"/>
                </a:lnTo>
                <a:lnTo>
                  <a:pt x="303" y="160"/>
                </a:lnTo>
                <a:close/>
                <a:moveTo>
                  <a:pt x="243" y="158"/>
                </a:moveTo>
                <a:lnTo>
                  <a:pt x="241" y="158"/>
                </a:lnTo>
                <a:lnTo>
                  <a:pt x="239" y="158"/>
                </a:lnTo>
                <a:lnTo>
                  <a:pt x="239" y="160"/>
                </a:lnTo>
                <a:lnTo>
                  <a:pt x="238" y="160"/>
                </a:lnTo>
                <a:lnTo>
                  <a:pt x="236" y="160"/>
                </a:lnTo>
                <a:lnTo>
                  <a:pt x="234" y="160"/>
                </a:lnTo>
                <a:lnTo>
                  <a:pt x="234" y="162"/>
                </a:lnTo>
                <a:lnTo>
                  <a:pt x="232" y="162"/>
                </a:lnTo>
                <a:lnTo>
                  <a:pt x="238" y="172"/>
                </a:lnTo>
                <a:lnTo>
                  <a:pt x="238" y="170"/>
                </a:lnTo>
                <a:lnTo>
                  <a:pt x="239" y="170"/>
                </a:lnTo>
                <a:lnTo>
                  <a:pt x="241" y="170"/>
                </a:lnTo>
                <a:lnTo>
                  <a:pt x="243" y="168"/>
                </a:lnTo>
                <a:lnTo>
                  <a:pt x="245" y="168"/>
                </a:lnTo>
                <a:lnTo>
                  <a:pt x="243" y="158"/>
                </a:lnTo>
                <a:close/>
                <a:moveTo>
                  <a:pt x="271" y="154"/>
                </a:moveTo>
                <a:lnTo>
                  <a:pt x="261" y="154"/>
                </a:lnTo>
                <a:lnTo>
                  <a:pt x="263" y="166"/>
                </a:lnTo>
                <a:lnTo>
                  <a:pt x="271" y="166"/>
                </a:lnTo>
                <a:lnTo>
                  <a:pt x="281" y="166"/>
                </a:lnTo>
                <a:lnTo>
                  <a:pt x="283" y="154"/>
                </a:lnTo>
                <a:lnTo>
                  <a:pt x="271" y="154"/>
                </a:lnTo>
                <a:close/>
                <a:moveTo>
                  <a:pt x="269" y="135"/>
                </a:moveTo>
                <a:lnTo>
                  <a:pt x="305" y="141"/>
                </a:lnTo>
                <a:lnTo>
                  <a:pt x="335" y="156"/>
                </a:lnTo>
                <a:lnTo>
                  <a:pt x="358" y="180"/>
                </a:lnTo>
                <a:lnTo>
                  <a:pt x="374" y="210"/>
                </a:lnTo>
                <a:lnTo>
                  <a:pt x="380" y="244"/>
                </a:lnTo>
                <a:lnTo>
                  <a:pt x="374" y="279"/>
                </a:lnTo>
                <a:lnTo>
                  <a:pt x="358" y="309"/>
                </a:lnTo>
                <a:lnTo>
                  <a:pt x="335" y="333"/>
                </a:lnTo>
                <a:lnTo>
                  <a:pt x="305" y="349"/>
                </a:lnTo>
                <a:lnTo>
                  <a:pt x="269" y="355"/>
                </a:lnTo>
                <a:lnTo>
                  <a:pt x="236" y="349"/>
                </a:lnTo>
                <a:lnTo>
                  <a:pt x="206" y="333"/>
                </a:lnTo>
                <a:lnTo>
                  <a:pt x="182" y="309"/>
                </a:lnTo>
                <a:lnTo>
                  <a:pt x="166" y="279"/>
                </a:lnTo>
                <a:lnTo>
                  <a:pt x="160" y="244"/>
                </a:lnTo>
                <a:lnTo>
                  <a:pt x="166" y="210"/>
                </a:lnTo>
                <a:lnTo>
                  <a:pt x="182" y="180"/>
                </a:lnTo>
                <a:lnTo>
                  <a:pt x="206" y="156"/>
                </a:lnTo>
                <a:lnTo>
                  <a:pt x="236" y="141"/>
                </a:lnTo>
                <a:lnTo>
                  <a:pt x="269" y="135"/>
                </a:lnTo>
                <a:close/>
                <a:moveTo>
                  <a:pt x="125" y="0"/>
                </a:moveTo>
                <a:lnTo>
                  <a:pt x="212" y="4"/>
                </a:lnTo>
                <a:lnTo>
                  <a:pt x="218" y="6"/>
                </a:lnTo>
                <a:lnTo>
                  <a:pt x="222" y="8"/>
                </a:lnTo>
                <a:lnTo>
                  <a:pt x="226" y="12"/>
                </a:lnTo>
                <a:lnTo>
                  <a:pt x="228" y="16"/>
                </a:lnTo>
                <a:lnTo>
                  <a:pt x="230" y="22"/>
                </a:lnTo>
                <a:lnTo>
                  <a:pt x="230" y="63"/>
                </a:lnTo>
                <a:lnTo>
                  <a:pt x="228" y="69"/>
                </a:lnTo>
                <a:lnTo>
                  <a:pt x="226" y="73"/>
                </a:lnTo>
                <a:lnTo>
                  <a:pt x="222" y="77"/>
                </a:lnTo>
                <a:lnTo>
                  <a:pt x="218" y="81"/>
                </a:lnTo>
                <a:lnTo>
                  <a:pt x="212" y="81"/>
                </a:lnTo>
                <a:lnTo>
                  <a:pt x="148" y="85"/>
                </a:lnTo>
                <a:lnTo>
                  <a:pt x="190" y="89"/>
                </a:lnTo>
                <a:lnTo>
                  <a:pt x="196" y="91"/>
                </a:lnTo>
                <a:lnTo>
                  <a:pt x="202" y="93"/>
                </a:lnTo>
                <a:lnTo>
                  <a:pt x="206" y="97"/>
                </a:lnTo>
                <a:lnTo>
                  <a:pt x="208" y="101"/>
                </a:lnTo>
                <a:lnTo>
                  <a:pt x="208" y="107"/>
                </a:lnTo>
                <a:lnTo>
                  <a:pt x="208" y="127"/>
                </a:lnTo>
                <a:lnTo>
                  <a:pt x="192" y="139"/>
                </a:lnTo>
                <a:lnTo>
                  <a:pt x="176" y="150"/>
                </a:lnTo>
                <a:lnTo>
                  <a:pt x="168" y="160"/>
                </a:lnTo>
                <a:lnTo>
                  <a:pt x="160" y="168"/>
                </a:lnTo>
                <a:lnTo>
                  <a:pt x="89" y="170"/>
                </a:lnTo>
                <a:lnTo>
                  <a:pt x="18" y="166"/>
                </a:lnTo>
                <a:lnTo>
                  <a:pt x="12" y="164"/>
                </a:lnTo>
                <a:lnTo>
                  <a:pt x="8" y="162"/>
                </a:lnTo>
                <a:lnTo>
                  <a:pt x="4" y="158"/>
                </a:lnTo>
                <a:lnTo>
                  <a:pt x="2" y="154"/>
                </a:lnTo>
                <a:lnTo>
                  <a:pt x="0" y="148"/>
                </a:lnTo>
                <a:lnTo>
                  <a:pt x="0" y="107"/>
                </a:lnTo>
                <a:lnTo>
                  <a:pt x="2" y="101"/>
                </a:lnTo>
                <a:lnTo>
                  <a:pt x="4" y="97"/>
                </a:lnTo>
                <a:lnTo>
                  <a:pt x="8" y="93"/>
                </a:lnTo>
                <a:lnTo>
                  <a:pt x="12" y="91"/>
                </a:lnTo>
                <a:lnTo>
                  <a:pt x="18" y="89"/>
                </a:lnTo>
                <a:lnTo>
                  <a:pt x="81" y="85"/>
                </a:lnTo>
                <a:lnTo>
                  <a:pt x="39" y="81"/>
                </a:lnTo>
                <a:lnTo>
                  <a:pt x="33" y="81"/>
                </a:lnTo>
                <a:lnTo>
                  <a:pt x="27" y="77"/>
                </a:lnTo>
                <a:lnTo>
                  <a:pt x="23" y="73"/>
                </a:lnTo>
                <a:lnTo>
                  <a:pt x="21" y="69"/>
                </a:lnTo>
                <a:lnTo>
                  <a:pt x="21" y="63"/>
                </a:lnTo>
                <a:lnTo>
                  <a:pt x="21" y="22"/>
                </a:lnTo>
                <a:lnTo>
                  <a:pt x="21" y="16"/>
                </a:lnTo>
                <a:lnTo>
                  <a:pt x="23" y="12"/>
                </a:lnTo>
                <a:lnTo>
                  <a:pt x="27" y="8"/>
                </a:lnTo>
                <a:lnTo>
                  <a:pt x="33" y="6"/>
                </a:lnTo>
                <a:lnTo>
                  <a:pt x="39" y="4"/>
                </a:lnTo>
                <a:lnTo>
                  <a:pt x="1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208"/>
          <p:cNvSpPr>
            <a:spLocks noEditPoints="1" noChangeArrowheads="1"/>
          </p:cNvSpPr>
          <p:nvPr/>
        </p:nvSpPr>
        <p:spPr bwMode="auto">
          <a:xfrm>
            <a:off x="4497388" y="2705100"/>
            <a:ext cx="347662" cy="257175"/>
          </a:xfrm>
          <a:custGeom>
            <a:avLst/>
            <a:gdLst>
              <a:gd name="T0" fmla="*/ 206375 w 438"/>
              <a:gd name="T1" fmla="*/ 176758 h 323"/>
              <a:gd name="T2" fmla="*/ 325437 w 438"/>
              <a:gd name="T3" fmla="*/ 176758 h 323"/>
              <a:gd name="T4" fmla="*/ 347662 w 438"/>
              <a:gd name="T5" fmla="*/ 257175 h 323"/>
              <a:gd name="T6" fmla="*/ 185737 w 438"/>
              <a:gd name="T7" fmla="*/ 257175 h 323"/>
              <a:gd name="T8" fmla="*/ 206375 w 438"/>
              <a:gd name="T9" fmla="*/ 176758 h 323"/>
              <a:gd name="T10" fmla="*/ 22225 w 438"/>
              <a:gd name="T11" fmla="*/ 176758 h 323"/>
              <a:gd name="T12" fmla="*/ 141287 w 438"/>
              <a:gd name="T13" fmla="*/ 176758 h 323"/>
              <a:gd name="T14" fmla="*/ 161925 w 438"/>
              <a:gd name="T15" fmla="*/ 257175 h 323"/>
              <a:gd name="T16" fmla="*/ 0 w 438"/>
              <a:gd name="T17" fmla="*/ 257175 h 323"/>
              <a:gd name="T18" fmla="*/ 22225 w 438"/>
              <a:gd name="T19" fmla="*/ 176758 h 323"/>
              <a:gd name="T20" fmla="*/ 288131 w 438"/>
              <a:gd name="T21" fmla="*/ 107488 h 323"/>
              <a:gd name="T22" fmla="*/ 294481 w 438"/>
              <a:gd name="T23" fmla="*/ 135355 h 323"/>
              <a:gd name="T24" fmla="*/ 322262 w 438"/>
              <a:gd name="T25" fmla="*/ 140133 h 323"/>
              <a:gd name="T26" fmla="*/ 294481 w 438"/>
              <a:gd name="T27" fmla="*/ 144910 h 323"/>
              <a:gd name="T28" fmla="*/ 288131 w 438"/>
              <a:gd name="T29" fmla="*/ 173573 h 323"/>
              <a:gd name="T30" fmla="*/ 283368 w 438"/>
              <a:gd name="T31" fmla="*/ 144910 h 323"/>
              <a:gd name="T32" fmla="*/ 254793 w 438"/>
              <a:gd name="T33" fmla="*/ 140133 h 323"/>
              <a:gd name="T34" fmla="*/ 283368 w 438"/>
              <a:gd name="T35" fmla="*/ 135355 h 323"/>
              <a:gd name="T36" fmla="*/ 288131 w 438"/>
              <a:gd name="T37" fmla="*/ 107488 h 323"/>
              <a:gd name="T38" fmla="*/ 105569 w 438"/>
              <a:gd name="T39" fmla="*/ 78825 h 323"/>
              <a:gd name="T40" fmla="*/ 224631 w 438"/>
              <a:gd name="T41" fmla="*/ 78825 h 323"/>
              <a:gd name="T42" fmla="*/ 246856 w 438"/>
              <a:gd name="T43" fmla="*/ 159241 h 323"/>
              <a:gd name="T44" fmla="*/ 84931 w 438"/>
              <a:gd name="T45" fmla="*/ 159241 h 323"/>
              <a:gd name="T46" fmla="*/ 105569 w 438"/>
              <a:gd name="T47" fmla="*/ 78825 h 323"/>
              <a:gd name="T48" fmla="*/ 94456 w 438"/>
              <a:gd name="T49" fmla="*/ 23090 h 323"/>
              <a:gd name="T50" fmla="*/ 99219 w 438"/>
              <a:gd name="T51" fmla="*/ 51753 h 323"/>
              <a:gd name="T52" fmla="*/ 127794 w 438"/>
              <a:gd name="T53" fmla="*/ 56531 h 323"/>
              <a:gd name="T54" fmla="*/ 99219 w 438"/>
              <a:gd name="T55" fmla="*/ 62900 h 323"/>
              <a:gd name="T56" fmla="*/ 94456 w 438"/>
              <a:gd name="T57" fmla="*/ 91564 h 323"/>
              <a:gd name="T58" fmla="*/ 89694 w 438"/>
              <a:gd name="T59" fmla="*/ 62900 h 323"/>
              <a:gd name="T60" fmla="*/ 61119 w 438"/>
              <a:gd name="T61" fmla="*/ 56531 h 323"/>
              <a:gd name="T62" fmla="*/ 88106 w 438"/>
              <a:gd name="T63" fmla="*/ 51753 h 323"/>
              <a:gd name="T64" fmla="*/ 94456 w 438"/>
              <a:gd name="T65" fmla="*/ 23090 h 323"/>
              <a:gd name="T66" fmla="*/ 248443 w 438"/>
              <a:gd name="T67" fmla="*/ 0 h 323"/>
              <a:gd name="T68" fmla="*/ 253206 w 438"/>
              <a:gd name="T69" fmla="*/ 27867 h 323"/>
              <a:gd name="T70" fmla="*/ 281781 w 438"/>
              <a:gd name="T71" fmla="*/ 32645 h 323"/>
              <a:gd name="T72" fmla="*/ 254793 w 438"/>
              <a:gd name="T73" fmla="*/ 37422 h 323"/>
              <a:gd name="T74" fmla="*/ 248443 w 438"/>
              <a:gd name="T75" fmla="*/ 66085 h 323"/>
              <a:gd name="T76" fmla="*/ 243681 w 438"/>
              <a:gd name="T77" fmla="*/ 37422 h 323"/>
              <a:gd name="T78" fmla="*/ 215106 w 438"/>
              <a:gd name="T79" fmla="*/ 32645 h 323"/>
              <a:gd name="T80" fmla="*/ 243681 w 438"/>
              <a:gd name="T81" fmla="*/ 27867 h 323"/>
              <a:gd name="T82" fmla="*/ 248443 w 438"/>
              <a:gd name="T83" fmla="*/ 0 h 3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38"/>
              <a:gd name="T127" fmla="*/ 0 h 323"/>
              <a:gd name="T128" fmla="*/ 438 w 438"/>
              <a:gd name="T129" fmla="*/ 323 h 3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38" h="323">
                <a:moveTo>
                  <a:pt x="260" y="222"/>
                </a:moveTo>
                <a:lnTo>
                  <a:pt x="410" y="222"/>
                </a:lnTo>
                <a:lnTo>
                  <a:pt x="438" y="323"/>
                </a:lnTo>
                <a:lnTo>
                  <a:pt x="234" y="323"/>
                </a:lnTo>
                <a:lnTo>
                  <a:pt x="260" y="222"/>
                </a:lnTo>
                <a:close/>
                <a:moveTo>
                  <a:pt x="28" y="222"/>
                </a:moveTo>
                <a:lnTo>
                  <a:pt x="178" y="222"/>
                </a:lnTo>
                <a:lnTo>
                  <a:pt x="204" y="323"/>
                </a:lnTo>
                <a:lnTo>
                  <a:pt x="0" y="323"/>
                </a:lnTo>
                <a:lnTo>
                  <a:pt x="28" y="222"/>
                </a:lnTo>
                <a:close/>
                <a:moveTo>
                  <a:pt x="363" y="135"/>
                </a:moveTo>
                <a:lnTo>
                  <a:pt x="371" y="170"/>
                </a:lnTo>
                <a:lnTo>
                  <a:pt x="406" y="176"/>
                </a:lnTo>
                <a:lnTo>
                  <a:pt x="371" y="182"/>
                </a:lnTo>
                <a:lnTo>
                  <a:pt x="363" y="218"/>
                </a:lnTo>
                <a:lnTo>
                  <a:pt x="357" y="182"/>
                </a:lnTo>
                <a:lnTo>
                  <a:pt x="321" y="176"/>
                </a:lnTo>
                <a:lnTo>
                  <a:pt x="357" y="170"/>
                </a:lnTo>
                <a:lnTo>
                  <a:pt x="363" y="135"/>
                </a:lnTo>
                <a:close/>
                <a:moveTo>
                  <a:pt x="133" y="99"/>
                </a:moveTo>
                <a:lnTo>
                  <a:pt x="283" y="99"/>
                </a:lnTo>
                <a:lnTo>
                  <a:pt x="311" y="200"/>
                </a:lnTo>
                <a:lnTo>
                  <a:pt x="107" y="200"/>
                </a:lnTo>
                <a:lnTo>
                  <a:pt x="133" y="99"/>
                </a:lnTo>
                <a:close/>
                <a:moveTo>
                  <a:pt x="119" y="29"/>
                </a:moveTo>
                <a:lnTo>
                  <a:pt x="125" y="65"/>
                </a:lnTo>
                <a:lnTo>
                  <a:pt x="161" y="71"/>
                </a:lnTo>
                <a:lnTo>
                  <a:pt x="125" y="79"/>
                </a:lnTo>
                <a:lnTo>
                  <a:pt x="119" y="115"/>
                </a:lnTo>
                <a:lnTo>
                  <a:pt x="113" y="79"/>
                </a:lnTo>
                <a:lnTo>
                  <a:pt x="77" y="71"/>
                </a:lnTo>
                <a:lnTo>
                  <a:pt x="111" y="65"/>
                </a:lnTo>
                <a:lnTo>
                  <a:pt x="119" y="29"/>
                </a:lnTo>
                <a:close/>
                <a:moveTo>
                  <a:pt x="313" y="0"/>
                </a:moveTo>
                <a:lnTo>
                  <a:pt x="319" y="35"/>
                </a:lnTo>
                <a:lnTo>
                  <a:pt x="355" y="41"/>
                </a:lnTo>
                <a:lnTo>
                  <a:pt x="321" y="47"/>
                </a:lnTo>
                <a:lnTo>
                  <a:pt x="313" y="83"/>
                </a:lnTo>
                <a:lnTo>
                  <a:pt x="307" y="47"/>
                </a:lnTo>
                <a:lnTo>
                  <a:pt x="271" y="41"/>
                </a:lnTo>
                <a:lnTo>
                  <a:pt x="307" y="35"/>
                </a:lnTo>
                <a:lnTo>
                  <a:pt x="3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Freeform 184"/>
          <p:cNvSpPr>
            <a:spLocks noEditPoints="1" noChangeArrowheads="1"/>
          </p:cNvSpPr>
          <p:nvPr/>
        </p:nvSpPr>
        <p:spPr bwMode="auto">
          <a:xfrm>
            <a:off x="8247063" y="4316413"/>
            <a:ext cx="203200" cy="269875"/>
          </a:xfrm>
          <a:custGeom>
            <a:avLst/>
            <a:gdLst>
              <a:gd name="T0" fmla="*/ 9525 w 256"/>
              <a:gd name="T1" fmla="*/ 17411 h 341"/>
              <a:gd name="T2" fmla="*/ 22225 w 256"/>
              <a:gd name="T3" fmla="*/ 67271 h 341"/>
              <a:gd name="T4" fmla="*/ 54769 w 256"/>
              <a:gd name="T5" fmla="*/ 103676 h 341"/>
              <a:gd name="T6" fmla="*/ 100806 w 256"/>
              <a:gd name="T7" fmla="*/ 117922 h 341"/>
              <a:gd name="T8" fmla="*/ 147638 w 256"/>
              <a:gd name="T9" fmla="*/ 103676 h 341"/>
              <a:gd name="T10" fmla="*/ 180975 w 256"/>
              <a:gd name="T11" fmla="*/ 67271 h 341"/>
              <a:gd name="T12" fmla="*/ 193675 w 256"/>
              <a:gd name="T13" fmla="*/ 17411 h 341"/>
              <a:gd name="T14" fmla="*/ 203200 w 256"/>
              <a:gd name="T15" fmla="*/ 11080 h 341"/>
              <a:gd name="T16" fmla="*/ 200025 w 256"/>
              <a:gd name="T17" fmla="*/ 194690 h 341"/>
              <a:gd name="T18" fmla="*/ 173038 w 256"/>
              <a:gd name="T19" fmla="*/ 240592 h 341"/>
              <a:gd name="T20" fmla="*/ 128588 w 256"/>
              <a:gd name="T21" fmla="*/ 266709 h 341"/>
              <a:gd name="T22" fmla="*/ 73819 w 256"/>
              <a:gd name="T23" fmla="*/ 266709 h 341"/>
              <a:gd name="T24" fmla="*/ 30163 w 256"/>
              <a:gd name="T25" fmla="*/ 240592 h 341"/>
              <a:gd name="T26" fmla="*/ 3175 w 256"/>
              <a:gd name="T27" fmla="*/ 194690 h 341"/>
              <a:gd name="T28" fmla="*/ 0 w 256"/>
              <a:gd name="T29" fmla="*/ 11080 h 341"/>
              <a:gd name="T30" fmla="*/ 107156 w 256"/>
              <a:gd name="T31" fmla="*/ 0 h 341"/>
              <a:gd name="T32" fmla="*/ 177800 w 256"/>
              <a:gd name="T33" fmla="*/ 7914 h 341"/>
              <a:gd name="T34" fmla="*/ 176213 w 256"/>
              <a:gd name="T35" fmla="*/ 39571 h 341"/>
              <a:gd name="T36" fmla="*/ 157163 w 256"/>
              <a:gd name="T37" fmla="*/ 75185 h 341"/>
              <a:gd name="T38" fmla="*/ 125413 w 256"/>
              <a:gd name="T39" fmla="*/ 95762 h 341"/>
              <a:gd name="T40" fmla="*/ 107156 w 256"/>
              <a:gd name="T41" fmla="*/ 75185 h 341"/>
              <a:gd name="T42" fmla="*/ 118269 w 256"/>
              <a:gd name="T43" fmla="*/ 60148 h 341"/>
              <a:gd name="T44" fmla="*/ 118269 w 256"/>
              <a:gd name="T45" fmla="*/ 33240 h 341"/>
              <a:gd name="T46" fmla="*/ 107156 w 256"/>
              <a:gd name="T47" fmla="*/ 17411 h 341"/>
              <a:gd name="T48" fmla="*/ 94456 w 256"/>
              <a:gd name="T49" fmla="*/ 0 h 341"/>
              <a:gd name="T50" fmla="*/ 88106 w 256"/>
              <a:gd name="T51" fmla="*/ 23743 h 341"/>
              <a:gd name="T52" fmla="*/ 81756 w 256"/>
              <a:gd name="T53" fmla="*/ 47485 h 341"/>
              <a:gd name="T54" fmla="*/ 88106 w 256"/>
              <a:gd name="T55" fmla="*/ 70437 h 341"/>
              <a:gd name="T56" fmla="*/ 94456 w 256"/>
              <a:gd name="T57" fmla="*/ 98928 h 341"/>
              <a:gd name="T58" fmla="*/ 61119 w 256"/>
              <a:gd name="T59" fmla="*/ 86265 h 341"/>
              <a:gd name="T60" fmla="*/ 35719 w 256"/>
              <a:gd name="T61" fmla="*/ 58565 h 341"/>
              <a:gd name="T62" fmla="*/ 25400 w 256"/>
              <a:gd name="T63" fmla="*/ 17411 h 341"/>
              <a:gd name="T64" fmla="*/ 59531 w 256"/>
              <a:gd name="T65" fmla="*/ 1583 h 3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56"/>
              <a:gd name="T100" fmla="*/ 0 h 341"/>
              <a:gd name="T101" fmla="*/ 256 w 256"/>
              <a:gd name="T102" fmla="*/ 341 h 34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56" h="341">
                <a:moveTo>
                  <a:pt x="12" y="12"/>
                </a:moveTo>
                <a:lnTo>
                  <a:pt x="12" y="22"/>
                </a:lnTo>
                <a:lnTo>
                  <a:pt x="16" y="56"/>
                </a:lnTo>
                <a:lnTo>
                  <a:pt x="28" y="85"/>
                </a:lnTo>
                <a:lnTo>
                  <a:pt x="45" y="111"/>
                </a:lnTo>
                <a:lnTo>
                  <a:pt x="69" y="131"/>
                </a:lnTo>
                <a:lnTo>
                  <a:pt x="97" y="145"/>
                </a:lnTo>
                <a:lnTo>
                  <a:pt x="127" y="149"/>
                </a:lnTo>
                <a:lnTo>
                  <a:pt x="158" y="145"/>
                </a:lnTo>
                <a:lnTo>
                  <a:pt x="186" y="131"/>
                </a:lnTo>
                <a:lnTo>
                  <a:pt x="210" y="111"/>
                </a:lnTo>
                <a:lnTo>
                  <a:pt x="228" y="85"/>
                </a:lnTo>
                <a:lnTo>
                  <a:pt x="240" y="56"/>
                </a:lnTo>
                <a:lnTo>
                  <a:pt x="244" y="22"/>
                </a:lnTo>
                <a:lnTo>
                  <a:pt x="244" y="12"/>
                </a:lnTo>
                <a:lnTo>
                  <a:pt x="256" y="14"/>
                </a:lnTo>
                <a:lnTo>
                  <a:pt x="256" y="212"/>
                </a:lnTo>
                <a:lnTo>
                  <a:pt x="252" y="246"/>
                </a:lnTo>
                <a:lnTo>
                  <a:pt x="238" y="278"/>
                </a:lnTo>
                <a:lnTo>
                  <a:pt x="218" y="304"/>
                </a:lnTo>
                <a:lnTo>
                  <a:pt x="192" y="323"/>
                </a:lnTo>
                <a:lnTo>
                  <a:pt x="162" y="337"/>
                </a:lnTo>
                <a:lnTo>
                  <a:pt x="127" y="341"/>
                </a:lnTo>
                <a:lnTo>
                  <a:pt x="93" y="337"/>
                </a:lnTo>
                <a:lnTo>
                  <a:pt x="63" y="323"/>
                </a:lnTo>
                <a:lnTo>
                  <a:pt x="38" y="304"/>
                </a:lnTo>
                <a:lnTo>
                  <a:pt x="18" y="278"/>
                </a:lnTo>
                <a:lnTo>
                  <a:pt x="4" y="246"/>
                </a:lnTo>
                <a:lnTo>
                  <a:pt x="0" y="212"/>
                </a:lnTo>
                <a:lnTo>
                  <a:pt x="0" y="14"/>
                </a:lnTo>
                <a:lnTo>
                  <a:pt x="12" y="12"/>
                </a:lnTo>
                <a:close/>
                <a:moveTo>
                  <a:pt x="135" y="0"/>
                </a:moveTo>
                <a:lnTo>
                  <a:pt x="180" y="2"/>
                </a:lnTo>
                <a:lnTo>
                  <a:pt x="224" y="10"/>
                </a:lnTo>
                <a:lnTo>
                  <a:pt x="226" y="22"/>
                </a:lnTo>
                <a:lnTo>
                  <a:pt x="222" y="50"/>
                </a:lnTo>
                <a:lnTo>
                  <a:pt x="212" y="74"/>
                </a:lnTo>
                <a:lnTo>
                  <a:pt x="198" y="95"/>
                </a:lnTo>
                <a:lnTo>
                  <a:pt x="178" y="111"/>
                </a:lnTo>
                <a:lnTo>
                  <a:pt x="158" y="121"/>
                </a:lnTo>
                <a:lnTo>
                  <a:pt x="135" y="125"/>
                </a:lnTo>
                <a:lnTo>
                  <a:pt x="135" y="95"/>
                </a:lnTo>
                <a:lnTo>
                  <a:pt x="143" y="87"/>
                </a:lnTo>
                <a:lnTo>
                  <a:pt x="149" y="76"/>
                </a:lnTo>
                <a:lnTo>
                  <a:pt x="151" y="60"/>
                </a:lnTo>
                <a:lnTo>
                  <a:pt x="149" y="42"/>
                </a:lnTo>
                <a:lnTo>
                  <a:pt x="143" y="30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19" y="0"/>
                </a:moveTo>
                <a:lnTo>
                  <a:pt x="119" y="22"/>
                </a:lnTo>
                <a:lnTo>
                  <a:pt x="111" y="30"/>
                </a:lnTo>
                <a:lnTo>
                  <a:pt x="105" y="42"/>
                </a:lnTo>
                <a:lnTo>
                  <a:pt x="103" y="60"/>
                </a:lnTo>
                <a:lnTo>
                  <a:pt x="105" y="76"/>
                </a:lnTo>
                <a:lnTo>
                  <a:pt x="111" y="89"/>
                </a:lnTo>
                <a:lnTo>
                  <a:pt x="119" y="95"/>
                </a:lnTo>
                <a:lnTo>
                  <a:pt x="119" y="125"/>
                </a:lnTo>
                <a:lnTo>
                  <a:pt x="97" y="119"/>
                </a:lnTo>
                <a:lnTo>
                  <a:pt x="77" y="109"/>
                </a:lnTo>
                <a:lnTo>
                  <a:pt x="59" y="95"/>
                </a:lnTo>
                <a:lnTo>
                  <a:pt x="45" y="74"/>
                </a:lnTo>
                <a:lnTo>
                  <a:pt x="36" y="50"/>
                </a:lnTo>
                <a:lnTo>
                  <a:pt x="32" y="22"/>
                </a:lnTo>
                <a:lnTo>
                  <a:pt x="32" y="8"/>
                </a:lnTo>
                <a:lnTo>
                  <a:pt x="75" y="2"/>
                </a:lnTo>
                <a:lnTo>
                  <a:pt x="1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204"/>
          <p:cNvSpPr>
            <a:spLocks noEditPoints="1" noChangeArrowheads="1"/>
          </p:cNvSpPr>
          <p:nvPr/>
        </p:nvSpPr>
        <p:spPr bwMode="auto">
          <a:xfrm>
            <a:off x="7948613" y="3351213"/>
            <a:ext cx="234950" cy="288925"/>
          </a:xfrm>
          <a:custGeom>
            <a:avLst/>
            <a:gdLst>
              <a:gd name="T0" fmla="*/ 234950 w 297"/>
              <a:gd name="T1" fmla="*/ 269823 h 363"/>
              <a:gd name="T2" fmla="*/ 67242 w 297"/>
              <a:gd name="T3" fmla="*/ 288925 h 363"/>
              <a:gd name="T4" fmla="*/ 3164 w 297"/>
              <a:gd name="T5" fmla="*/ 210127 h 363"/>
              <a:gd name="T6" fmla="*/ 31643 w 297"/>
              <a:gd name="T7" fmla="*/ 284149 h 363"/>
              <a:gd name="T8" fmla="*/ 3164 w 297"/>
              <a:gd name="T9" fmla="*/ 210127 h 363"/>
              <a:gd name="T10" fmla="*/ 105213 w 297"/>
              <a:gd name="T11" fmla="*/ 20694 h 363"/>
              <a:gd name="T12" fmla="*/ 95720 w 297"/>
              <a:gd name="T13" fmla="*/ 25470 h 363"/>
              <a:gd name="T14" fmla="*/ 92556 w 297"/>
              <a:gd name="T15" fmla="*/ 30246 h 363"/>
              <a:gd name="T16" fmla="*/ 89392 w 297"/>
              <a:gd name="T17" fmla="*/ 42981 h 363"/>
              <a:gd name="T18" fmla="*/ 153469 w 297"/>
              <a:gd name="T19" fmla="*/ 80390 h 363"/>
              <a:gd name="T20" fmla="*/ 178784 w 297"/>
              <a:gd name="T21" fmla="*/ 94716 h 363"/>
              <a:gd name="T22" fmla="*/ 185112 w 297"/>
              <a:gd name="T23" fmla="*/ 83573 h 363"/>
              <a:gd name="T24" fmla="*/ 188276 w 297"/>
              <a:gd name="T25" fmla="*/ 74022 h 363"/>
              <a:gd name="T26" fmla="*/ 185112 w 297"/>
              <a:gd name="T27" fmla="*/ 64471 h 363"/>
              <a:gd name="T28" fmla="*/ 178784 w 297"/>
              <a:gd name="T29" fmla="*/ 57307 h 363"/>
              <a:gd name="T30" fmla="*/ 116288 w 297"/>
              <a:gd name="T31" fmla="*/ 20694 h 363"/>
              <a:gd name="T32" fmla="*/ 106795 w 297"/>
              <a:gd name="T33" fmla="*/ 0 h 363"/>
              <a:gd name="T34" fmla="*/ 124199 w 297"/>
              <a:gd name="T35" fmla="*/ 4776 h 363"/>
              <a:gd name="T36" fmla="*/ 197769 w 297"/>
              <a:gd name="T37" fmla="*/ 49348 h 363"/>
              <a:gd name="T38" fmla="*/ 205680 w 297"/>
              <a:gd name="T39" fmla="*/ 58899 h 363"/>
              <a:gd name="T40" fmla="*/ 208844 w 297"/>
              <a:gd name="T41" fmla="*/ 72430 h 363"/>
              <a:gd name="T42" fmla="*/ 204098 w 297"/>
              <a:gd name="T43" fmla="*/ 89941 h 363"/>
              <a:gd name="T44" fmla="*/ 194605 w 297"/>
              <a:gd name="T45" fmla="*/ 107451 h 363"/>
              <a:gd name="T46" fmla="*/ 188276 w 297"/>
              <a:gd name="T47" fmla="*/ 117003 h 363"/>
              <a:gd name="T48" fmla="*/ 127363 w 297"/>
              <a:gd name="T49" fmla="*/ 224454 h 363"/>
              <a:gd name="T50" fmla="*/ 122617 w 297"/>
              <a:gd name="T51" fmla="*/ 229230 h 363"/>
              <a:gd name="T52" fmla="*/ 98885 w 297"/>
              <a:gd name="T53" fmla="*/ 234005 h 363"/>
              <a:gd name="T54" fmla="*/ 86227 w 297"/>
              <a:gd name="T55" fmla="*/ 227638 h 363"/>
              <a:gd name="T56" fmla="*/ 79899 w 297"/>
              <a:gd name="T57" fmla="*/ 214903 h 363"/>
              <a:gd name="T58" fmla="*/ 55375 w 297"/>
              <a:gd name="T59" fmla="*/ 210127 h 363"/>
              <a:gd name="T60" fmla="*/ 39554 w 297"/>
              <a:gd name="T61" fmla="*/ 195800 h 363"/>
              <a:gd name="T62" fmla="*/ 26897 w 297"/>
              <a:gd name="T63" fmla="*/ 189433 h 363"/>
              <a:gd name="T64" fmla="*/ 15822 w 297"/>
              <a:gd name="T65" fmla="*/ 186249 h 363"/>
              <a:gd name="T66" fmla="*/ 3164 w 297"/>
              <a:gd name="T67" fmla="*/ 171922 h 363"/>
              <a:gd name="T68" fmla="*/ 0 w 297"/>
              <a:gd name="T69" fmla="*/ 155208 h 363"/>
              <a:gd name="T70" fmla="*/ 62495 w 297"/>
              <a:gd name="T71" fmla="*/ 46164 h 363"/>
              <a:gd name="T72" fmla="*/ 68824 w 297"/>
              <a:gd name="T73" fmla="*/ 33429 h 363"/>
              <a:gd name="T74" fmla="*/ 79899 w 297"/>
              <a:gd name="T75" fmla="*/ 17511 h 363"/>
              <a:gd name="T76" fmla="*/ 83063 w 297"/>
              <a:gd name="T77" fmla="*/ 11143 h 363"/>
              <a:gd name="T78" fmla="*/ 92556 w 297"/>
              <a:gd name="T79" fmla="*/ 3184 h 363"/>
              <a:gd name="T80" fmla="*/ 98885 w 297"/>
              <a:gd name="T81" fmla="*/ 1592 h 36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97"/>
              <a:gd name="T124" fmla="*/ 0 h 363"/>
              <a:gd name="T125" fmla="*/ 297 w 297"/>
              <a:gd name="T126" fmla="*/ 363 h 36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97" h="363">
                <a:moveTo>
                  <a:pt x="137" y="339"/>
                </a:moveTo>
                <a:lnTo>
                  <a:pt x="297" y="339"/>
                </a:lnTo>
                <a:lnTo>
                  <a:pt x="297" y="363"/>
                </a:lnTo>
                <a:lnTo>
                  <a:pt x="85" y="363"/>
                </a:lnTo>
                <a:lnTo>
                  <a:pt x="137" y="339"/>
                </a:lnTo>
                <a:close/>
                <a:moveTo>
                  <a:pt x="4" y="264"/>
                </a:moveTo>
                <a:lnTo>
                  <a:pt x="105" y="321"/>
                </a:lnTo>
                <a:lnTo>
                  <a:pt x="40" y="357"/>
                </a:lnTo>
                <a:lnTo>
                  <a:pt x="6" y="337"/>
                </a:lnTo>
                <a:lnTo>
                  <a:pt x="4" y="264"/>
                </a:lnTo>
                <a:close/>
                <a:moveTo>
                  <a:pt x="139" y="26"/>
                </a:moveTo>
                <a:lnTo>
                  <a:pt x="133" y="26"/>
                </a:lnTo>
                <a:lnTo>
                  <a:pt x="127" y="28"/>
                </a:lnTo>
                <a:lnTo>
                  <a:pt x="121" y="32"/>
                </a:lnTo>
                <a:lnTo>
                  <a:pt x="117" y="38"/>
                </a:lnTo>
                <a:lnTo>
                  <a:pt x="109" y="52"/>
                </a:lnTo>
                <a:lnTo>
                  <a:pt x="113" y="54"/>
                </a:lnTo>
                <a:lnTo>
                  <a:pt x="141" y="70"/>
                </a:lnTo>
                <a:lnTo>
                  <a:pt x="194" y="101"/>
                </a:lnTo>
                <a:lnTo>
                  <a:pt x="224" y="117"/>
                </a:lnTo>
                <a:lnTo>
                  <a:pt x="226" y="119"/>
                </a:lnTo>
                <a:lnTo>
                  <a:pt x="234" y="105"/>
                </a:lnTo>
                <a:lnTo>
                  <a:pt x="238" y="99"/>
                </a:lnTo>
                <a:lnTo>
                  <a:pt x="238" y="93"/>
                </a:lnTo>
                <a:lnTo>
                  <a:pt x="238" y="87"/>
                </a:lnTo>
                <a:lnTo>
                  <a:pt x="234" y="81"/>
                </a:lnTo>
                <a:lnTo>
                  <a:pt x="230" y="76"/>
                </a:lnTo>
                <a:lnTo>
                  <a:pt x="226" y="72"/>
                </a:lnTo>
                <a:lnTo>
                  <a:pt x="153" y="28"/>
                </a:lnTo>
                <a:lnTo>
                  <a:pt x="147" y="26"/>
                </a:lnTo>
                <a:lnTo>
                  <a:pt x="139" y="26"/>
                </a:lnTo>
                <a:close/>
                <a:moveTo>
                  <a:pt x="135" y="0"/>
                </a:moveTo>
                <a:lnTo>
                  <a:pt x="147" y="2"/>
                </a:lnTo>
                <a:lnTo>
                  <a:pt x="157" y="6"/>
                </a:lnTo>
                <a:lnTo>
                  <a:pt x="244" y="56"/>
                </a:lnTo>
                <a:lnTo>
                  <a:pt x="250" y="62"/>
                </a:lnTo>
                <a:lnTo>
                  <a:pt x="256" y="68"/>
                </a:lnTo>
                <a:lnTo>
                  <a:pt x="260" y="74"/>
                </a:lnTo>
                <a:lnTo>
                  <a:pt x="264" y="81"/>
                </a:lnTo>
                <a:lnTo>
                  <a:pt x="264" y="91"/>
                </a:lnTo>
                <a:lnTo>
                  <a:pt x="264" y="103"/>
                </a:lnTo>
                <a:lnTo>
                  <a:pt x="258" y="113"/>
                </a:lnTo>
                <a:lnTo>
                  <a:pt x="246" y="135"/>
                </a:lnTo>
                <a:lnTo>
                  <a:pt x="240" y="143"/>
                </a:lnTo>
                <a:lnTo>
                  <a:pt x="238" y="147"/>
                </a:lnTo>
                <a:lnTo>
                  <a:pt x="238" y="149"/>
                </a:lnTo>
                <a:lnTo>
                  <a:pt x="161" y="282"/>
                </a:lnTo>
                <a:lnTo>
                  <a:pt x="159" y="286"/>
                </a:lnTo>
                <a:lnTo>
                  <a:pt x="155" y="288"/>
                </a:lnTo>
                <a:lnTo>
                  <a:pt x="139" y="294"/>
                </a:lnTo>
                <a:lnTo>
                  <a:pt x="125" y="294"/>
                </a:lnTo>
                <a:lnTo>
                  <a:pt x="115" y="290"/>
                </a:lnTo>
                <a:lnTo>
                  <a:pt x="109" y="286"/>
                </a:lnTo>
                <a:lnTo>
                  <a:pt x="105" y="278"/>
                </a:lnTo>
                <a:lnTo>
                  <a:pt x="101" y="270"/>
                </a:lnTo>
                <a:lnTo>
                  <a:pt x="83" y="270"/>
                </a:lnTo>
                <a:lnTo>
                  <a:pt x="70" y="264"/>
                </a:lnTo>
                <a:lnTo>
                  <a:pt x="60" y="256"/>
                </a:lnTo>
                <a:lnTo>
                  <a:pt x="50" y="246"/>
                </a:lnTo>
                <a:lnTo>
                  <a:pt x="42" y="236"/>
                </a:lnTo>
                <a:lnTo>
                  <a:pt x="34" y="238"/>
                </a:lnTo>
                <a:lnTo>
                  <a:pt x="26" y="236"/>
                </a:lnTo>
                <a:lnTo>
                  <a:pt x="20" y="234"/>
                </a:lnTo>
                <a:lnTo>
                  <a:pt x="10" y="228"/>
                </a:lnTo>
                <a:lnTo>
                  <a:pt x="4" y="216"/>
                </a:lnTo>
                <a:lnTo>
                  <a:pt x="0" y="199"/>
                </a:lnTo>
                <a:lnTo>
                  <a:pt x="0" y="195"/>
                </a:lnTo>
                <a:lnTo>
                  <a:pt x="2" y="191"/>
                </a:lnTo>
                <a:lnTo>
                  <a:pt x="79" y="58"/>
                </a:lnTo>
                <a:lnTo>
                  <a:pt x="83" y="52"/>
                </a:lnTo>
                <a:lnTo>
                  <a:pt x="87" y="42"/>
                </a:lnTo>
                <a:lnTo>
                  <a:pt x="101" y="22"/>
                </a:lnTo>
                <a:lnTo>
                  <a:pt x="105" y="14"/>
                </a:lnTo>
                <a:lnTo>
                  <a:pt x="111" y="8"/>
                </a:lnTo>
                <a:lnTo>
                  <a:pt x="117" y="4"/>
                </a:lnTo>
                <a:lnTo>
                  <a:pt x="125" y="2"/>
                </a:lnTo>
                <a:lnTo>
                  <a:pt x="13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Freeform 179"/>
          <p:cNvSpPr>
            <a:spLocks noEditPoints="1" noChangeArrowheads="1"/>
          </p:cNvSpPr>
          <p:nvPr/>
        </p:nvSpPr>
        <p:spPr bwMode="auto">
          <a:xfrm>
            <a:off x="7469188" y="2719388"/>
            <a:ext cx="227012" cy="300037"/>
          </a:xfrm>
          <a:custGeom>
            <a:avLst/>
            <a:gdLst>
              <a:gd name="T0" fmla="*/ 140190 w 285"/>
              <a:gd name="T1" fmla="*/ 100540 h 379"/>
              <a:gd name="T2" fmla="*/ 120277 w 285"/>
              <a:gd name="T3" fmla="*/ 140914 h 379"/>
              <a:gd name="T4" fmla="*/ 105939 w 285"/>
              <a:gd name="T5" fmla="*/ 145664 h 379"/>
              <a:gd name="T6" fmla="*/ 51775 w 285"/>
              <a:gd name="T7" fmla="*/ 197914 h 379"/>
              <a:gd name="T8" fmla="*/ 43809 w 285"/>
              <a:gd name="T9" fmla="*/ 210580 h 379"/>
              <a:gd name="T10" fmla="*/ 42216 w 285"/>
              <a:gd name="T11" fmla="*/ 223247 h 379"/>
              <a:gd name="T12" fmla="*/ 43809 w 285"/>
              <a:gd name="T13" fmla="*/ 236705 h 379"/>
              <a:gd name="T14" fmla="*/ 51775 w 285"/>
              <a:gd name="T15" fmla="*/ 247788 h 379"/>
              <a:gd name="T16" fmla="*/ 64519 w 285"/>
              <a:gd name="T17" fmla="*/ 255704 h 379"/>
              <a:gd name="T18" fmla="*/ 77264 w 285"/>
              <a:gd name="T19" fmla="*/ 258871 h 379"/>
              <a:gd name="T20" fmla="*/ 91601 w 285"/>
              <a:gd name="T21" fmla="*/ 255704 h 379"/>
              <a:gd name="T22" fmla="*/ 102753 w 285"/>
              <a:gd name="T23" fmla="*/ 247788 h 379"/>
              <a:gd name="T24" fmla="*/ 151341 w 285"/>
              <a:gd name="T25" fmla="*/ 201080 h 379"/>
              <a:gd name="T26" fmla="*/ 202319 w 285"/>
              <a:gd name="T27" fmla="*/ 163081 h 379"/>
              <a:gd name="T28" fmla="*/ 200726 w 285"/>
              <a:gd name="T29" fmla="*/ 194747 h 379"/>
              <a:gd name="T30" fmla="*/ 180017 w 285"/>
              <a:gd name="T31" fmla="*/ 231163 h 379"/>
              <a:gd name="T32" fmla="*/ 117090 w 285"/>
              <a:gd name="T33" fmla="*/ 290537 h 379"/>
              <a:gd name="T34" fmla="*/ 77264 w 285"/>
              <a:gd name="T35" fmla="*/ 300037 h 379"/>
              <a:gd name="T36" fmla="*/ 39030 w 285"/>
              <a:gd name="T37" fmla="*/ 290537 h 379"/>
              <a:gd name="T38" fmla="*/ 11151 w 285"/>
              <a:gd name="T39" fmla="*/ 260454 h 379"/>
              <a:gd name="T40" fmla="*/ 0 w 285"/>
              <a:gd name="T41" fmla="*/ 223247 h 379"/>
              <a:gd name="T42" fmla="*/ 11151 w 285"/>
              <a:gd name="T43" fmla="*/ 185247 h 379"/>
              <a:gd name="T44" fmla="*/ 70891 w 285"/>
              <a:gd name="T45" fmla="*/ 121123 h 379"/>
              <a:gd name="T46" fmla="*/ 105939 w 285"/>
              <a:gd name="T47" fmla="*/ 102123 h 379"/>
              <a:gd name="T48" fmla="*/ 149748 w 285"/>
              <a:gd name="T49" fmla="*/ 0 h 379"/>
              <a:gd name="T50" fmla="*/ 187982 w 285"/>
              <a:gd name="T51" fmla="*/ 11083 h 379"/>
              <a:gd name="T52" fmla="*/ 215861 w 285"/>
              <a:gd name="T53" fmla="*/ 39583 h 379"/>
              <a:gd name="T54" fmla="*/ 227012 w 285"/>
              <a:gd name="T55" fmla="*/ 76790 h 379"/>
              <a:gd name="T56" fmla="*/ 215861 w 285"/>
              <a:gd name="T57" fmla="*/ 116373 h 379"/>
              <a:gd name="T58" fmla="*/ 156121 w 285"/>
              <a:gd name="T59" fmla="*/ 178914 h 379"/>
              <a:gd name="T60" fmla="*/ 121870 w 285"/>
              <a:gd name="T61" fmla="*/ 199497 h 379"/>
              <a:gd name="T62" fmla="*/ 85229 w 285"/>
              <a:gd name="T63" fmla="*/ 201080 h 379"/>
              <a:gd name="T64" fmla="*/ 105939 w 285"/>
              <a:gd name="T65" fmla="*/ 159914 h 379"/>
              <a:gd name="T66" fmla="*/ 120277 w 285"/>
              <a:gd name="T67" fmla="*/ 155164 h 379"/>
              <a:gd name="T68" fmla="*/ 175237 w 285"/>
              <a:gd name="T69" fmla="*/ 102123 h 379"/>
              <a:gd name="T70" fmla="*/ 183203 w 285"/>
              <a:gd name="T71" fmla="*/ 91040 h 379"/>
              <a:gd name="T72" fmla="*/ 184796 w 285"/>
              <a:gd name="T73" fmla="*/ 76790 h 379"/>
              <a:gd name="T74" fmla="*/ 183203 w 285"/>
              <a:gd name="T75" fmla="*/ 64124 h 379"/>
              <a:gd name="T76" fmla="*/ 175237 w 285"/>
              <a:gd name="T77" fmla="*/ 51458 h 379"/>
              <a:gd name="T78" fmla="*/ 162493 w 285"/>
              <a:gd name="T79" fmla="*/ 43541 h 379"/>
              <a:gd name="T80" fmla="*/ 149748 w 285"/>
              <a:gd name="T81" fmla="*/ 41958 h 379"/>
              <a:gd name="T82" fmla="*/ 135411 w 285"/>
              <a:gd name="T83" fmla="*/ 43541 h 379"/>
              <a:gd name="T84" fmla="*/ 124259 w 285"/>
              <a:gd name="T85" fmla="*/ 51458 h 379"/>
              <a:gd name="T86" fmla="*/ 72485 w 285"/>
              <a:gd name="T87" fmla="*/ 105290 h 379"/>
              <a:gd name="T88" fmla="*/ 25489 w 285"/>
              <a:gd name="T89" fmla="*/ 136165 h 379"/>
              <a:gd name="T90" fmla="*/ 27082 w 285"/>
              <a:gd name="T91" fmla="*/ 105290 h 379"/>
              <a:gd name="T92" fmla="*/ 46995 w 285"/>
              <a:gd name="T93" fmla="*/ 70457 h 379"/>
              <a:gd name="T94" fmla="*/ 110718 w 285"/>
              <a:gd name="T95" fmla="*/ 11083 h 379"/>
              <a:gd name="T96" fmla="*/ 149748 w 285"/>
              <a:gd name="T97" fmla="*/ 0 h 37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85"/>
              <a:gd name="T148" fmla="*/ 0 h 379"/>
              <a:gd name="T149" fmla="*/ 285 w 285"/>
              <a:gd name="T150" fmla="*/ 379 h 37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85" h="379">
                <a:moveTo>
                  <a:pt x="158" y="125"/>
                </a:moveTo>
                <a:lnTo>
                  <a:pt x="176" y="127"/>
                </a:lnTo>
                <a:lnTo>
                  <a:pt x="196" y="133"/>
                </a:lnTo>
                <a:lnTo>
                  <a:pt x="151" y="178"/>
                </a:lnTo>
                <a:lnTo>
                  <a:pt x="143" y="180"/>
                </a:lnTo>
                <a:lnTo>
                  <a:pt x="133" y="184"/>
                </a:lnTo>
                <a:lnTo>
                  <a:pt x="127" y="190"/>
                </a:lnTo>
                <a:lnTo>
                  <a:pt x="65" y="250"/>
                </a:lnTo>
                <a:lnTo>
                  <a:pt x="59" y="258"/>
                </a:lnTo>
                <a:lnTo>
                  <a:pt x="55" y="266"/>
                </a:lnTo>
                <a:lnTo>
                  <a:pt x="53" y="274"/>
                </a:lnTo>
                <a:lnTo>
                  <a:pt x="53" y="282"/>
                </a:lnTo>
                <a:lnTo>
                  <a:pt x="53" y="292"/>
                </a:lnTo>
                <a:lnTo>
                  <a:pt x="55" y="299"/>
                </a:lnTo>
                <a:lnTo>
                  <a:pt x="59" y="307"/>
                </a:lnTo>
                <a:lnTo>
                  <a:pt x="65" y="313"/>
                </a:lnTo>
                <a:lnTo>
                  <a:pt x="73" y="319"/>
                </a:lnTo>
                <a:lnTo>
                  <a:pt x="81" y="323"/>
                </a:lnTo>
                <a:lnTo>
                  <a:pt x="89" y="325"/>
                </a:lnTo>
                <a:lnTo>
                  <a:pt x="97" y="327"/>
                </a:lnTo>
                <a:lnTo>
                  <a:pt x="107" y="325"/>
                </a:lnTo>
                <a:lnTo>
                  <a:pt x="115" y="323"/>
                </a:lnTo>
                <a:lnTo>
                  <a:pt x="123" y="319"/>
                </a:lnTo>
                <a:lnTo>
                  <a:pt x="129" y="313"/>
                </a:lnTo>
                <a:lnTo>
                  <a:pt x="143" y="301"/>
                </a:lnTo>
                <a:lnTo>
                  <a:pt x="190" y="254"/>
                </a:lnTo>
                <a:lnTo>
                  <a:pt x="250" y="192"/>
                </a:lnTo>
                <a:lnTo>
                  <a:pt x="254" y="206"/>
                </a:lnTo>
                <a:lnTo>
                  <a:pt x="256" y="222"/>
                </a:lnTo>
                <a:lnTo>
                  <a:pt x="252" y="246"/>
                </a:lnTo>
                <a:lnTo>
                  <a:pt x="242" y="270"/>
                </a:lnTo>
                <a:lnTo>
                  <a:pt x="226" y="292"/>
                </a:lnTo>
                <a:lnTo>
                  <a:pt x="166" y="351"/>
                </a:lnTo>
                <a:lnTo>
                  <a:pt x="147" y="367"/>
                </a:lnTo>
                <a:lnTo>
                  <a:pt x="123" y="377"/>
                </a:lnTo>
                <a:lnTo>
                  <a:pt x="97" y="379"/>
                </a:lnTo>
                <a:lnTo>
                  <a:pt x="73" y="377"/>
                </a:lnTo>
                <a:lnTo>
                  <a:pt x="49" y="367"/>
                </a:lnTo>
                <a:lnTo>
                  <a:pt x="30" y="351"/>
                </a:lnTo>
                <a:lnTo>
                  <a:pt x="14" y="329"/>
                </a:lnTo>
                <a:lnTo>
                  <a:pt x="4" y="307"/>
                </a:lnTo>
                <a:lnTo>
                  <a:pt x="0" y="282"/>
                </a:lnTo>
                <a:lnTo>
                  <a:pt x="4" y="258"/>
                </a:lnTo>
                <a:lnTo>
                  <a:pt x="14" y="234"/>
                </a:lnTo>
                <a:lnTo>
                  <a:pt x="30" y="214"/>
                </a:lnTo>
                <a:lnTo>
                  <a:pt x="89" y="153"/>
                </a:lnTo>
                <a:lnTo>
                  <a:pt x="109" y="137"/>
                </a:lnTo>
                <a:lnTo>
                  <a:pt x="133" y="129"/>
                </a:lnTo>
                <a:lnTo>
                  <a:pt x="158" y="125"/>
                </a:lnTo>
                <a:close/>
                <a:moveTo>
                  <a:pt x="188" y="0"/>
                </a:moveTo>
                <a:lnTo>
                  <a:pt x="212" y="4"/>
                </a:lnTo>
                <a:lnTo>
                  <a:pt x="236" y="14"/>
                </a:lnTo>
                <a:lnTo>
                  <a:pt x="256" y="30"/>
                </a:lnTo>
                <a:lnTo>
                  <a:pt x="271" y="50"/>
                </a:lnTo>
                <a:lnTo>
                  <a:pt x="281" y="73"/>
                </a:lnTo>
                <a:lnTo>
                  <a:pt x="285" y="97"/>
                </a:lnTo>
                <a:lnTo>
                  <a:pt x="281" y="123"/>
                </a:lnTo>
                <a:lnTo>
                  <a:pt x="271" y="147"/>
                </a:lnTo>
                <a:lnTo>
                  <a:pt x="256" y="167"/>
                </a:lnTo>
                <a:lnTo>
                  <a:pt x="196" y="226"/>
                </a:lnTo>
                <a:lnTo>
                  <a:pt x="176" y="242"/>
                </a:lnTo>
                <a:lnTo>
                  <a:pt x="153" y="252"/>
                </a:lnTo>
                <a:lnTo>
                  <a:pt x="127" y="256"/>
                </a:lnTo>
                <a:lnTo>
                  <a:pt x="107" y="254"/>
                </a:lnTo>
                <a:lnTo>
                  <a:pt x="87" y="246"/>
                </a:lnTo>
                <a:lnTo>
                  <a:pt x="133" y="202"/>
                </a:lnTo>
                <a:lnTo>
                  <a:pt x="143" y="200"/>
                </a:lnTo>
                <a:lnTo>
                  <a:pt x="151" y="196"/>
                </a:lnTo>
                <a:lnTo>
                  <a:pt x="158" y="190"/>
                </a:lnTo>
                <a:lnTo>
                  <a:pt x="220" y="129"/>
                </a:lnTo>
                <a:lnTo>
                  <a:pt x="224" y="123"/>
                </a:lnTo>
                <a:lnTo>
                  <a:pt x="230" y="115"/>
                </a:lnTo>
                <a:lnTo>
                  <a:pt x="232" y="107"/>
                </a:lnTo>
                <a:lnTo>
                  <a:pt x="232" y="97"/>
                </a:lnTo>
                <a:lnTo>
                  <a:pt x="232" y="89"/>
                </a:lnTo>
                <a:lnTo>
                  <a:pt x="230" y="81"/>
                </a:lnTo>
                <a:lnTo>
                  <a:pt x="224" y="73"/>
                </a:lnTo>
                <a:lnTo>
                  <a:pt x="220" y="65"/>
                </a:lnTo>
                <a:lnTo>
                  <a:pt x="212" y="61"/>
                </a:lnTo>
                <a:lnTo>
                  <a:pt x="204" y="55"/>
                </a:lnTo>
                <a:lnTo>
                  <a:pt x="196" y="53"/>
                </a:lnTo>
                <a:lnTo>
                  <a:pt x="188" y="53"/>
                </a:lnTo>
                <a:lnTo>
                  <a:pt x="178" y="53"/>
                </a:lnTo>
                <a:lnTo>
                  <a:pt x="170" y="55"/>
                </a:lnTo>
                <a:lnTo>
                  <a:pt x="162" y="61"/>
                </a:lnTo>
                <a:lnTo>
                  <a:pt x="156" y="65"/>
                </a:lnTo>
                <a:lnTo>
                  <a:pt x="95" y="127"/>
                </a:lnTo>
                <a:lnTo>
                  <a:pt x="91" y="133"/>
                </a:lnTo>
                <a:lnTo>
                  <a:pt x="36" y="188"/>
                </a:lnTo>
                <a:lnTo>
                  <a:pt x="32" y="172"/>
                </a:lnTo>
                <a:lnTo>
                  <a:pt x="30" y="159"/>
                </a:lnTo>
                <a:lnTo>
                  <a:pt x="34" y="133"/>
                </a:lnTo>
                <a:lnTo>
                  <a:pt x="44" y="109"/>
                </a:lnTo>
                <a:lnTo>
                  <a:pt x="59" y="89"/>
                </a:lnTo>
                <a:lnTo>
                  <a:pt x="119" y="30"/>
                </a:lnTo>
                <a:lnTo>
                  <a:pt x="139" y="14"/>
                </a:lnTo>
                <a:lnTo>
                  <a:pt x="162" y="4"/>
                </a:lnTo>
                <a:lnTo>
                  <a:pt x="1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矩形 22"/>
          <p:cNvSpPr>
            <a:spLocks noChangeArrowheads="1"/>
          </p:cNvSpPr>
          <p:nvPr/>
        </p:nvSpPr>
        <p:spPr bwMode="auto">
          <a:xfrm>
            <a:off x="8348663" y="2347913"/>
            <a:ext cx="2535237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r>
              <a:rPr lang="zh-CN" altLang="zh-CN" sz="2000" dirty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移动应用开发</a:t>
            </a:r>
            <a:endParaRPr lang="zh-CN" altLang="en-US" sz="2000" dirty="0">
              <a:ln w="0"/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72" name="矩形 23"/>
          <p:cNvSpPr>
            <a:spLocks noChangeArrowheads="1"/>
          </p:cNvSpPr>
          <p:nvPr/>
        </p:nvSpPr>
        <p:spPr bwMode="auto">
          <a:xfrm>
            <a:off x="8791575" y="3198813"/>
            <a:ext cx="2535238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r>
              <a:rPr lang="zh-CN" altLang="zh-CN" sz="2000" dirty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企业应用开发</a:t>
            </a:r>
            <a:endParaRPr lang="zh-CN" altLang="en-US" sz="2000" dirty="0">
              <a:ln w="0"/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73" name="矩形 24"/>
          <p:cNvSpPr>
            <a:spLocks noChangeArrowheads="1"/>
          </p:cNvSpPr>
          <p:nvPr/>
        </p:nvSpPr>
        <p:spPr bwMode="auto">
          <a:xfrm>
            <a:off x="9126166" y="4202705"/>
            <a:ext cx="2535237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r>
              <a:rPr lang="en-US" altLang="zh-CN" sz="2000" dirty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000" dirty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应用系统开发</a:t>
            </a:r>
            <a:endParaRPr lang="zh-CN" altLang="en-US" sz="2000" dirty="0">
              <a:ln w="0"/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74" name="矩形 25"/>
          <p:cNvSpPr>
            <a:spLocks noChangeArrowheads="1"/>
          </p:cNvSpPr>
          <p:nvPr/>
        </p:nvSpPr>
        <p:spPr bwMode="auto">
          <a:xfrm>
            <a:off x="1350580" y="2486076"/>
            <a:ext cx="2533650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pPr algn="r"/>
            <a:r>
              <a:rPr lang="zh-CN" altLang="zh-CN" sz="2000" dirty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中小型网站开发</a:t>
            </a:r>
            <a:endParaRPr lang="zh-CN" altLang="en-US" sz="2000" dirty="0">
              <a:ln w="0"/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75" name="矩形 26"/>
          <p:cNvSpPr>
            <a:spLocks noChangeArrowheads="1"/>
          </p:cNvSpPr>
          <p:nvPr/>
        </p:nvSpPr>
        <p:spPr bwMode="auto">
          <a:xfrm>
            <a:off x="136478" y="3198813"/>
            <a:ext cx="311313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pPr algn="r"/>
            <a:r>
              <a:rPr lang="zh-CN" altLang="zh-CN" sz="2000" dirty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大型网站的业务结果</a:t>
            </a:r>
            <a:r>
              <a:rPr lang="zh-CN" altLang="zh-CN" sz="2000" dirty="0" smtClean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</a:t>
            </a:r>
            <a:r>
              <a:rPr lang="en-US" altLang="zh-CN" sz="2000" dirty="0" smtClean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endParaRPr lang="zh-CN" altLang="en-US" sz="2000" dirty="0">
              <a:ln w="0"/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76" name="矩形 27"/>
          <p:cNvSpPr>
            <a:spLocks noChangeArrowheads="1"/>
          </p:cNvSpPr>
          <p:nvPr/>
        </p:nvSpPr>
        <p:spPr bwMode="auto">
          <a:xfrm>
            <a:off x="574675" y="4217988"/>
            <a:ext cx="2533650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pPr algn="r"/>
            <a:r>
              <a:rPr lang="zh-CN" altLang="zh-CN" sz="2000" dirty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电子商务应用</a:t>
            </a:r>
            <a:endParaRPr lang="zh-CN" altLang="en-US" sz="2000" dirty="0">
              <a:ln w="0"/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0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1.1.3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的应用领域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22"/>
          <p:cNvSpPr>
            <a:spLocks noChangeArrowheads="1"/>
          </p:cNvSpPr>
          <p:nvPr/>
        </p:nvSpPr>
        <p:spPr bwMode="auto">
          <a:xfrm>
            <a:off x="7641459" y="1722240"/>
            <a:ext cx="2535237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r>
              <a:rPr lang="zh-CN" altLang="en-US" sz="2000" dirty="0" smtClean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多媒体系统</a:t>
            </a:r>
            <a:r>
              <a:rPr lang="zh-CN" altLang="zh-CN" sz="2000" dirty="0" smtClean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</a:t>
            </a:r>
            <a:endParaRPr lang="zh-CN" altLang="en-US" sz="2000" dirty="0">
              <a:ln w="0"/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25"/>
          <p:cNvSpPr>
            <a:spLocks noChangeArrowheads="1"/>
          </p:cNvSpPr>
          <p:nvPr/>
        </p:nvSpPr>
        <p:spPr bwMode="auto">
          <a:xfrm>
            <a:off x="1982788" y="1639614"/>
            <a:ext cx="2533650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000" dirty="0">
                <a:ln w="0"/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办公管理系统</a:t>
            </a:r>
            <a:endParaRPr lang="zh-CN" altLang="en-US" sz="3200" dirty="0">
              <a:ln w="0"/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2132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软件模式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330054" y="2620963"/>
            <a:ext cx="1111999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97" y="1323390"/>
            <a:ext cx="1873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矩形 11"/>
          <p:cNvSpPr>
            <a:spLocks noChangeArrowheads="1"/>
          </p:cNvSpPr>
          <p:nvPr/>
        </p:nvSpPr>
        <p:spPr bwMode="auto">
          <a:xfrm>
            <a:off x="9884747" y="1969502"/>
            <a:ext cx="582612" cy="58261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6" name="矩形 12"/>
          <p:cNvSpPr>
            <a:spLocks noChangeArrowheads="1"/>
          </p:cNvSpPr>
          <p:nvPr/>
        </p:nvSpPr>
        <p:spPr bwMode="auto">
          <a:xfrm>
            <a:off x="9884747" y="2696577"/>
            <a:ext cx="582612" cy="582613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7" name="矩形 13"/>
          <p:cNvSpPr>
            <a:spLocks noChangeArrowheads="1"/>
          </p:cNvSpPr>
          <p:nvPr/>
        </p:nvSpPr>
        <p:spPr bwMode="auto">
          <a:xfrm>
            <a:off x="9884747" y="3422065"/>
            <a:ext cx="582612" cy="582612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8" name="矩形 14"/>
          <p:cNvSpPr>
            <a:spLocks noChangeArrowheads="1"/>
          </p:cNvSpPr>
          <p:nvPr/>
        </p:nvSpPr>
        <p:spPr bwMode="auto">
          <a:xfrm>
            <a:off x="9884747" y="4149140"/>
            <a:ext cx="582612" cy="582612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9" name="平行四边形 15"/>
          <p:cNvSpPr>
            <a:spLocks noChangeArrowheads="1"/>
          </p:cNvSpPr>
          <p:nvPr/>
        </p:nvSpPr>
        <p:spPr bwMode="auto">
          <a:xfrm rot="16200000" flipH="1">
            <a:off x="10254635" y="1901239"/>
            <a:ext cx="862012" cy="436563"/>
          </a:xfrm>
          <a:prstGeom prst="parallelogram">
            <a:avLst>
              <a:gd name="adj" fmla="val 64319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0" name="平行四边形 16"/>
          <p:cNvSpPr>
            <a:spLocks noChangeArrowheads="1"/>
          </p:cNvSpPr>
          <p:nvPr/>
        </p:nvSpPr>
        <p:spPr bwMode="auto">
          <a:xfrm rot="16200000" flipH="1">
            <a:off x="10254635" y="2628314"/>
            <a:ext cx="862012" cy="436563"/>
          </a:xfrm>
          <a:prstGeom prst="parallelogram">
            <a:avLst>
              <a:gd name="adj" fmla="val 64319"/>
            </a:avLst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1" name="平行四边形 17"/>
          <p:cNvSpPr>
            <a:spLocks noChangeArrowheads="1"/>
          </p:cNvSpPr>
          <p:nvPr/>
        </p:nvSpPr>
        <p:spPr bwMode="auto">
          <a:xfrm rot="16200000" flipH="1">
            <a:off x="10254635" y="3355389"/>
            <a:ext cx="862012" cy="436563"/>
          </a:xfrm>
          <a:prstGeom prst="parallelogram">
            <a:avLst>
              <a:gd name="adj" fmla="val 64319"/>
            </a:avLst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2" name="平行四边形 18"/>
          <p:cNvSpPr>
            <a:spLocks noChangeArrowheads="1"/>
          </p:cNvSpPr>
          <p:nvPr/>
        </p:nvSpPr>
        <p:spPr bwMode="auto">
          <a:xfrm rot="16200000" flipH="1">
            <a:off x="10254635" y="4082464"/>
            <a:ext cx="862012" cy="436563"/>
          </a:xfrm>
          <a:prstGeom prst="parallelogram">
            <a:avLst>
              <a:gd name="adj" fmla="val 62865"/>
            </a:avLst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3" name="矩形 19"/>
          <p:cNvSpPr>
            <a:spLocks noChangeArrowheads="1"/>
          </p:cNvSpPr>
          <p:nvPr/>
        </p:nvSpPr>
        <p:spPr bwMode="auto">
          <a:xfrm>
            <a:off x="10903922" y="3887202"/>
            <a:ext cx="2181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9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17424" name="矩形 20"/>
          <p:cNvSpPr>
            <a:spLocks noChangeArrowheads="1"/>
          </p:cNvSpPr>
          <p:nvPr/>
        </p:nvSpPr>
        <p:spPr bwMode="auto">
          <a:xfrm>
            <a:off x="10903922" y="3163302"/>
            <a:ext cx="2181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9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17425" name="矩形 21"/>
          <p:cNvSpPr>
            <a:spLocks noChangeArrowheads="1"/>
          </p:cNvSpPr>
          <p:nvPr/>
        </p:nvSpPr>
        <p:spPr bwMode="auto">
          <a:xfrm>
            <a:off x="10903922" y="2437815"/>
            <a:ext cx="2181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9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sp>
        <p:nvSpPr>
          <p:cNvPr id="17426" name="矩形 22"/>
          <p:cNvSpPr>
            <a:spLocks noChangeArrowheads="1"/>
          </p:cNvSpPr>
          <p:nvPr/>
        </p:nvSpPr>
        <p:spPr bwMode="auto">
          <a:xfrm>
            <a:off x="10903922" y="1693277"/>
            <a:ext cx="2181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在此添加关键字</a:t>
            </a:r>
          </a:p>
          <a:p>
            <a:pPr eaLnBrk="1" hangingPunct="1"/>
            <a:r>
              <a:rPr lang="en-US" altLang="zh-CN" sz="9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Lorem ipsum dolor sit amet, consectetuer adipiscing elit. </a:t>
            </a:r>
            <a:endParaRPr lang="zh-CN" altLang="en-US"/>
          </a:p>
        </p:txBody>
      </p:sp>
      <p:pic>
        <p:nvPicPr>
          <p:cNvPr id="17427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r="8809"/>
          <a:stretch>
            <a:fillRect/>
          </a:stretch>
        </p:blipFill>
        <p:spPr bwMode="auto">
          <a:xfrm>
            <a:off x="8073409" y="1899652"/>
            <a:ext cx="1549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Freeform 1107"/>
          <p:cNvSpPr>
            <a:spLocks noChangeAspect="1" noChangeArrowheads="1"/>
          </p:cNvSpPr>
          <p:nvPr/>
        </p:nvSpPr>
        <p:spPr bwMode="auto">
          <a:xfrm>
            <a:off x="10011747" y="2071102"/>
            <a:ext cx="360362" cy="360363"/>
          </a:xfrm>
          <a:custGeom>
            <a:avLst/>
            <a:gdLst>
              <a:gd name="T0" fmla="*/ 180181 w 144"/>
              <a:gd name="T1" fmla="*/ 0 h 144"/>
              <a:gd name="T2" fmla="*/ 0 w 144"/>
              <a:gd name="T3" fmla="*/ 180182 h 144"/>
              <a:gd name="T4" fmla="*/ 15015 w 144"/>
              <a:gd name="T5" fmla="*/ 252755 h 144"/>
              <a:gd name="T6" fmla="*/ 112613 w 144"/>
              <a:gd name="T7" fmla="*/ 100101 h 144"/>
              <a:gd name="T8" fmla="*/ 157658 w 144"/>
              <a:gd name="T9" fmla="*/ 130131 h 144"/>
              <a:gd name="T10" fmla="*/ 140141 w 144"/>
              <a:gd name="T11" fmla="*/ 142644 h 144"/>
              <a:gd name="T12" fmla="*/ 70070 w 144"/>
              <a:gd name="T13" fmla="*/ 255257 h 144"/>
              <a:gd name="T14" fmla="*/ 65065 w 144"/>
              <a:gd name="T15" fmla="*/ 280282 h 144"/>
              <a:gd name="T16" fmla="*/ 77578 w 144"/>
              <a:gd name="T17" fmla="*/ 297800 h 144"/>
              <a:gd name="T18" fmla="*/ 100101 w 144"/>
              <a:gd name="T19" fmla="*/ 300303 h 144"/>
              <a:gd name="T20" fmla="*/ 117618 w 144"/>
              <a:gd name="T21" fmla="*/ 287790 h 144"/>
              <a:gd name="T22" fmla="*/ 162663 w 144"/>
              <a:gd name="T23" fmla="*/ 215217 h 144"/>
              <a:gd name="T24" fmla="*/ 160161 w 144"/>
              <a:gd name="T25" fmla="*/ 202704 h 144"/>
              <a:gd name="T26" fmla="*/ 147648 w 144"/>
              <a:gd name="T27" fmla="*/ 205207 h 144"/>
              <a:gd name="T28" fmla="*/ 102603 w 144"/>
              <a:gd name="T29" fmla="*/ 277780 h 144"/>
              <a:gd name="T30" fmla="*/ 95096 w 144"/>
              <a:gd name="T31" fmla="*/ 285287 h 144"/>
              <a:gd name="T32" fmla="*/ 87588 w 144"/>
              <a:gd name="T33" fmla="*/ 282785 h 144"/>
              <a:gd name="T34" fmla="*/ 82583 w 144"/>
              <a:gd name="T35" fmla="*/ 275277 h 144"/>
              <a:gd name="T36" fmla="*/ 85085 w 144"/>
              <a:gd name="T37" fmla="*/ 265267 h 144"/>
              <a:gd name="T38" fmla="*/ 155156 w 144"/>
              <a:gd name="T39" fmla="*/ 152654 h 144"/>
              <a:gd name="T40" fmla="*/ 177678 w 144"/>
              <a:gd name="T41" fmla="*/ 142644 h 144"/>
              <a:gd name="T42" fmla="*/ 282784 w 144"/>
              <a:gd name="T43" fmla="*/ 207709 h 144"/>
              <a:gd name="T44" fmla="*/ 187689 w 144"/>
              <a:gd name="T45" fmla="*/ 360363 h 144"/>
              <a:gd name="T46" fmla="*/ 360362 w 144"/>
              <a:gd name="T47" fmla="*/ 180182 h 144"/>
              <a:gd name="T48" fmla="*/ 180181 w 144"/>
              <a:gd name="T49" fmla="*/ 0 h 14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4"/>
              <a:gd name="T76" fmla="*/ 0 h 144"/>
              <a:gd name="T77" fmla="*/ 144 w 144"/>
              <a:gd name="T78" fmla="*/ 144 h 14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82"/>
                  <a:pt x="2" y="92"/>
                  <a:pt x="6" y="101"/>
                </a:cubicBezTo>
                <a:cubicBezTo>
                  <a:pt x="45" y="40"/>
                  <a:pt x="45" y="40"/>
                  <a:pt x="45" y="40"/>
                </a:cubicBezTo>
                <a:cubicBezTo>
                  <a:pt x="63" y="52"/>
                  <a:pt x="63" y="52"/>
                  <a:pt x="63" y="52"/>
                </a:cubicBezTo>
                <a:cubicBezTo>
                  <a:pt x="60" y="53"/>
                  <a:pt x="58" y="55"/>
                  <a:pt x="56" y="57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6" y="105"/>
                  <a:pt x="25" y="109"/>
                  <a:pt x="26" y="112"/>
                </a:cubicBezTo>
                <a:cubicBezTo>
                  <a:pt x="27" y="114"/>
                  <a:pt x="29" y="117"/>
                  <a:pt x="31" y="119"/>
                </a:cubicBezTo>
                <a:cubicBezTo>
                  <a:pt x="34" y="120"/>
                  <a:pt x="37" y="121"/>
                  <a:pt x="40" y="120"/>
                </a:cubicBezTo>
                <a:cubicBezTo>
                  <a:pt x="43" y="120"/>
                  <a:pt x="45" y="118"/>
                  <a:pt x="47" y="115"/>
                </a:cubicBezTo>
                <a:cubicBezTo>
                  <a:pt x="65" y="86"/>
                  <a:pt x="65" y="86"/>
                  <a:pt x="65" y="86"/>
                </a:cubicBezTo>
                <a:cubicBezTo>
                  <a:pt x="66" y="84"/>
                  <a:pt x="66" y="82"/>
                  <a:pt x="64" y="81"/>
                </a:cubicBezTo>
                <a:cubicBezTo>
                  <a:pt x="63" y="80"/>
                  <a:pt x="60" y="81"/>
                  <a:pt x="59" y="8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3"/>
                  <a:pt x="39" y="113"/>
                  <a:pt x="38" y="114"/>
                </a:cubicBezTo>
                <a:cubicBezTo>
                  <a:pt x="37" y="114"/>
                  <a:pt x="36" y="114"/>
                  <a:pt x="35" y="113"/>
                </a:cubicBezTo>
                <a:cubicBezTo>
                  <a:pt x="34" y="112"/>
                  <a:pt x="33" y="111"/>
                  <a:pt x="33" y="110"/>
                </a:cubicBezTo>
                <a:cubicBezTo>
                  <a:pt x="32" y="109"/>
                  <a:pt x="33" y="108"/>
                  <a:pt x="34" y="106"/>
                </a:cubicBezTo>
                <a:cubicBezTo>
                  <a:pt x="62" y="61"/>
                  <a:pt x="62" y="61"/>
                  <a:pt x="62" y="61"/>
                </a:cubicBezTo>
                <a:cubicBezTo>
                  <a:pt x="64" y="58"/>
                  <a:pt x="68" y="56"/>
                  <a:pt x="71" y="57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113" y="143"/>
                  <a:pt x="144" y="11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29" name="组合 25"/>
          <p:cNvGrpSpPr>
            <a:grpSpLocks noChangeAspect="1"/>
          </p:cNvGrpSpPr>
          <p:nvPr/>
        </p:nvGrpSpPr>
        <p:grpSpPr bwMode="auto">
          <a:xfrm>
            <a:off x="9995872" y="2818815"/>
            <a:ext cx="360362" cy="360362"/>
            <a:chOff x="0" y="0"/>
            <a:chExt cx="539750" cy="539750"/>
          </a:xfrm>
        </p:grpSpPr>
        <p:sp>
          <p:nvSpPr>
            <p:cNvPr id="17436" name="Freeform 1108"/>
            <p:cNvSpPr>
              <a:spLocks noChangeAspect="1" noChangeArrowheads="1"/>
            </p:cNvSpPr>
            <p:nvPr/>
          </p:nvSpPr>
          <p:spPr bwMode="auto">
            <a:xfrm>
              <a:off x="150812" y="153988"/>
              <a:ext cx="63500" cy="66675"/>
            </a:xfrm>
            <a:custGeom>
              <a:avLst/>
              <a:gdLst>
                <a:gd name="T0" fmla="*/ 11206 w 17"/>
                <a:gd name="T1" fmla="*/ 11113 h 18"/>
                <a:gd name="T2" fmla="*/ 11206 w 17"/>
                <a:gd name="T3" fmla="*/ 55563 h 18"/>
                <a:gd name="T4" fmla="*/ 52294 w 17"/>
                <a:gd name="T5" fmla="*/ 55563 h 18"/>
                <a:gd name="T6" fmla="*/ 52294 w 17"/>
                <a:gd name="T7" fmla="*/ 11113 h 18"/>
                <a:gd name="T8" fmla="*/ 11206 w 17"/>
                <a:gd name="T9" fmla="*/ 11113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8"/>
                <a:gd name="T17" fmla="*/ 17 w 1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8">
                  <a:moveTo>
                    <a:pt x="3" y="3"/>
                  </a:moveTo>
                  <a:cubicBezTo>
                    <a:pt x="0" y="7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7" y="12"/>
                    <a:pt x="17" y="7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1109"/>
            <p:cNvSpPr>
              <a:spLocks noChangeAspect="1" noEditPoints="1" noChangeArrowheads="1"/>
            </p:cNvSpPr>
            <p:nvPr/>
          </p:nvSpPr>
          <p:spPr bwMode="auto">
            <a:xfrm>
              <a:off x="0" y="0"/>
              <a:ext cx="539750" cy="539750"/>
            </a:xfrm>
            <a:custGeom>
              <a:avLst/>
              <a:gdLst>
                <a:gd name="T0" fmla="*/ 269875 w 144"/>
                <a:gd name="T1" fmla="*/ 0 h 144"/>
                <a:gd name="T2" fmla="*/ 0 w 144"/>
                <a:gd name="T3" fmla="*/ 269875 h 144"/>
                <a:gd name="T4" fmla="*/ 269875 w 144"/>
                <a:gd name="T5" fmla="*/ 539750 h 144"/>
                <a:gd name="T6" fmla="*/ 539750 w 144"/>
                <a:gd name="T7" fmla="*/ 269875 h 144"/>
                <a:gd name="T8" fmla="*/ 269875 w 144"/>
                <a:gd name="T9" fmla="*/ 0 h 144"/>
                <a:gd name="T10" fmla="*/ 288616 w 144"/>
                <a:gd name="T11" fmla="*/ 464785 h 144"/>
                <a:gd name="T12" fmla="*/ 108700 w 144"/>
                <a:gd name="T13" fmla="*/ 284868 h 144"/>
                <a:gd name="T14" fmla="*/ 108700 w 144"/>
                <a:gd name="T15" fmla="*/ 176168 h 144"/>
                <a:gd name="T16" fmla="*/ 172420 w 144"/>
                <a:gd name="T17" fmla="*/ 112448 h 144"/>
                <a:gd name="T18" fmla="*/ 277372 w 144"/>
                <a:gd name="T19" fmla="*/ 112448 h 144"/>
                <a:gd name="T20" fmla="*/ 461036 w 144"/>
                <a:gd name="T21" fmla="*/ 296113 h 144"/>
                <a:gd name="T22" fmla="*/ 288616 w 144"/>
                <a:gd name="T23" fmla="*/ 464785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4"/>
                <a:gd name="T37" fmla="*/ 0 h 144"/>
                <a:gd name="T38" fmla="*/ 144 w 144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7" y="124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123" y="79"/>
                    <a:pt x="123" y="79"/>
                    <a:pt x="123" y="79"/>
                  </a:cubicBezTo>
                  <a:lnTo>
                    <a:pt x="77" y="1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0" name="Freeform 1110"/>
          <p:cNvSpPr>
            <a:spLocks noChangeAspect="1" noEditPoints="1" noChangeArrowheads="1"/>
          </p:cNvSpPr>
          <p:nvPr/>
        </p:nvSpPr>
        <p:spPr bwMode="auto">
          <a:xfrm>
            <a:off x="9995872" y="3542715"/>
            <a:ext cx="360362" cy="360362"/>
          </a:xfrm>
          <a:custGeom>
            <a:avLst/>
            <a:gdLst>
              <a:gd name="T0" fmla="*/ 180181 w 144"/>
              <a:gd name="T1" fmla="*/ 0 h 144"/>
              <a:gd name="T2" fmla="*/ 0 w 144"/>
              <a:gd name="T3" fmla="*/ 180181 h 144"/>
              <a:gd name="T4" fmla="*/ 180181 w 144"/>
              <a:gd name="T5" fmla="*/ 360362 h 144"/>
              <a:gd name="T6" fmla="*/ 360362 w 144"/>
              <a:gd name="T7" fmla="*/ 180181 h 144"/>
              <a:gd name="T8" fmla="*/ 180181 w 144"/>
              <a:gd name="T9" fmla="*/ 0 h 144"/>
              <a:gd name="T10" fmla="*/ 275277 w 144"/>
              <a:gd name="T11" fmla="*/ 190191 h 144"/>
              <a:gd name="T12" fmla="*/ 262764 w 144"/>
              <a:gd name="T13" fmla="*/ 227729 h 144"/>
              <a:gd name="T14" fmla="*/ 272774 w 144"/>
              <a:gd name="T15" fmla="*/ 260261 h 144"/>
              <a:gd name="T16" fmla="*/ 227729 w 144"/>
              <a:gd name="T17" fmla="*/ 292794 h 144"/>
              <a:gd name="T18" fmla="*/ 200201 w 144"/>
              <a:gd name="T19" fmla="*/ 275277 h 144"/>
              <a:gd name="T20" fmla="*/ 180181 w 144"/>
              <a:gd name="T21" fmla="*/ 277779 h 144"/>
              <a:gd name="T22" fmla="*/ 160161 w 144"/>
              <a:gd name="T23" fmla="*/ 275277 h 144"/>
              <a:gd name="T24" fmla="*/ 132633 w 144"/>
              <a:gd name="T25" fmla="*/ 292794 h 144"/>
              <a:gd name="T26" fmla="*/ 87588 w 144"/>
              <a:gd name="T27" fmla="*/ 260261 h 144"/>
              <a:gd name="T28" fmla="*/ 97598 w 144"/>
              <a:gd name="T29" fmla="*/ 227729 h 144"/>
              <a:gd name="T30" fmla="*/ 85085 w 144"/>
              <a:gd name="T31" fmla="*/ 190191 h 144"/>
              <a:gd name="T32" fmla="*/ 57558 w 144"/>
              <a:gd name="T33" fmla="*/ 170171 h 144"/>
              <a:gd name="T34" fmla="*/ 75075 w 144"/>
              <a:gd name="T35" fmla="*/ 115116 h 144"/>
              <a:gd name="T36" fmla="*/ 107608 w 144"/>
              <a:gd name="T37" fmla="*/ 115116 h 144"/>
              <a:gd name="T38" fmla="*/ 140141 w 144"/>
              <a:gd name="T39" fmla="*/ 92593 h 144"/>
              <a:gd name="T40" fmla="*/ 150151 w 144"/>
              <a:gd name="T41" fmla="*/ 60060 h 144"/>
              <a:gd name="T42" fmla="*/ 210211 w 144"/>
              <a:gd name="T43" fmla="*/ 60060 h 144"/>
              <a:gd name="T44" fmla="*/ 220221 w 144"/>
              <a:gd name="T45" fmla="*/ 92593 h 144"/>
              <a:gd name="T46" fmla="*/ 252754 w 144"/>
              <a:gd name="T47" fmla="*/ 115116 h 144"/>
              <a:gd name="T48" fmla="*/ 285287 w 144"/>
              <a:gd name="T49" fmla="*/ 115116 h 144"/>
              <a:gd name="T50" fmla="*/ 302804 w 144"/>
              <a:gd name="T51" fmla="*/ 170171 h 144"/>
              <a:gd name="T52" fmla="*/ 275277 w 144"/>
              <a:gd name="T53" fmla="*/ 190191 h 14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4"/>
              <a:gd name="T82" fmla="*/ 0 h 144"/>
              <a:gd name="T83" fmla="*/ 144 w 144"/>
              <a:gd name="T84" fmla="*/ 144 h 14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76"/>
                </a:moveTo>
                <a:cubicBezTo>
                  <a:pt x="110" y="81"/>
                  <a:pt x="108" y="87"/>
                  <a:pt x="105" y="91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78" y="110"/>
                  <a:pt x="75" y="111"/>
                  <a:pt x="72" y="111"/>
                </a:cubicBezTo>
                <a:cubicBezTo>
                  <a:pt x="69" y="111"/>
                  <a:pt x="66" y="110"/>
                  <a:pt x="64" y="110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9" y="91"/>
                  <a:pt x="39" y="91"/>
                  <a:pt x="39" y="91"/>
                </a:cubicBezTo>
                <a:cubicBezTo>
                  <a:pt x="36" y="87"/>
                  <a:pt x="34" y="81"/>
                  <a:pt x="34" y="76"/>
                </a:cubicBezTo>
                <a:cubicBezTo>
                  <a:pt x="23" y="68"/>
                  <a:pt x="23" y="68"/>
                  <a:pt x="23" y="68"/>
                </a:cubicBezTo>
                <a:cubicBezTo>
                  <a:pt x="30" y="46"/>
                  <a:pt x="30" y="46"/>
                  <a:pt x="30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2"/>
                  <a:pt x="51" y="39"/>
                  <a:pt x="56" y="37"/>
                </a:cubicBezTo>
                <a:cubicBezTo>
                  <a:pt x="60" y="24"/>
                  <a:pt x="60" y="24"/>
                  <a:pt x="60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37"/>
                  <a:pt x="88" y="37"/>
                  <a:pt x="88" y="37"/>
                </a:cubicBezTo>
                <a:cubicBezTo>
                  <a:pt x="93" y="39"/>
                  <a:pt x="97" y="42"/>
                  <a:pt x="101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21" y="68"/>
                  <a:pt x="121" y="68"/>
                  <a:pt x="121" y="68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31" name="组合 29"/>
          <p:cNvGrpSpPr>
            <a:grpSpLocks/>
          </p:cNvGrpSpPr>
          <p:nvPr/>
        </p:nvGrpSpPr>
        <p:grpSpPr bwMode="auto">
          <a:xfrm>
            <a:off x="9992697" y="4272965"/>
            <a:ext cx="361950" cy="360362"/>
            <a:chOff x="0" y="0"/>
            <a:chExt cx="541338" cy="539750"/>
          </a:xfrm>
        </p:grpSpPr>
        <p:sp>
          <p:nvSpPr>
            <p:cNvPr id="17434" name="Freeform 1111"/>
            <p:cNvSpPr>
              <a:spLocks noEditPoints="1" noChangeArrowheads="1"/>
            </p:cNvSpPr>
            <p:nvPr/>
          </p:nvSpPr>
          <p:spPr bwMode="auto">
            <a:xfrm>
              <a:off x="0" y="0"/>
              <a:ext cx="541338" cy="539750"/>
            </a:xfrm>
            <a:custGeom>
              <a:avLst/>
              <a:gdLst>
                <a:gd name="T0" fmla="*/ 270669 w 144"/>
                <a:gd name="T1" fmla="*/ 0 h 144"/>
                <a:gd name="T2" fmla="*/ 0 w 144"/>
                <a:gd name="T3" fmla="*/ 269875 h 144"/>
                <a:gd name="T4" fmla="*/ 270669 w 144"/>
                <a:gd name="T5" fmla="*/ 539750 h 144"/>
                <a:gd name="T6" fmla="*/ 541338 w 144"/>
                <a:gd name="T7" fmla="*/ 269875 h 144"/>
                <a:gd name="T8" fmla="*/ 270669 w 144"/>
                <a:gd name="T9" fmla="*/ 0 h 144"/>
                <a:gd name="T10" fmla="*/ 428559 w 144"/>
                <a:gd name="T11" fmla="*/ 382323 h 144"/>
                <a:gd name="T12" fmla="*/ 360892 w 144"/>
                <a:gd name="T13" fmla="*/ 393568 h 144"/>
                <a:gd name="T14" fmla="*/ 330818 w 144"/>
                <a:gd name="T15" fmla="*/ 453540 h 144"/>
                <a:gd name="T16" fmla="*/ 270669 w 144"/>
                <a:gd name="T17" fmla="*/ 423554 h 144"/>
                <a:gd name="T18" fmla="*/ 210520 w 144"/>
                <a:gd name="T19" fmla="*/ 453540 h 144"/>
                <a:gd name="T20" fmla="*/ 180446 w 144"/>
                <a:gd name="T21" fmla="*/ 393568 h 144"/>
                <a:gd name="T22" fmla="*/ 112779 w 144"/>
                <a:gd name="T23" fmla="*/ 382323 h 144"/>
                <a:gd name="T24" fmla="*/ 124057 w 144"/>
                <a:gd name="T25" fmla="*/ 318602 h 144"/>
                <a:gd name="T26" fmla="*/ 75186 w 144"/>
                <a:gd name="T27" fmla="*/ 269875 h 144"/>
                <a:gd name="T28" fmla="*/ 124057 w 144"/>
                <a:gd name="T29" fmla="*/ 221148 h 144"/>
                <a:gd name="T30" fmla="*/ 112779 w 144"/>
                <a:gd name="T31" fmla="*/ 157427 h 144"/>
                <a:gd name="T32" fmla="*/ 180446 w 144"/>
                <a:gd name="T33" fmla="*/ 146182 h 144"/>
                <a:gd name="T34" fmla="*/ 210520 w 144"/>
                <a:gd name="T35" fmla="*/ 86210 h 144"/>
                <a:gd name="T36" fmla="*/ 270669 w 144"/>
                <a:gd name="T37" fmla="*/ 116196 h 144"/>
                <a:gd name="T38" fmla="*/ 330818 w 144"/>
                <a:gd name="T39" fmla="*/ 86210 h 144"/>
                <a:gd name="T40" fmla="*/ 360892 w 144"/>
                <a:gd name="T41" fmla="*/ 146182 h 144"/>
                <a:gd name="T42" fmla="*/ 428559 w 144"/>
                <a:gd name="T43" fmla="*/ 157427 h 144"/>
                <a:gd name="T44" fmla="*/ 417281 w 144"/>
                <a:gd name="T45" fmla="*/ 221148 h 144"/>
                <a:gd name="T46" fmla="*/ 466152 w 144"/>
                <a:gd name="T47" fmla="*/ 269875 h 144"/>
                <a:gd name="T48" fmla="*/ 417281 w 144"/>
                <a:gd name="T49" fmla="*/ 318602 h 144"/>
                <a:gd name="T50" fmla="*/ 428559 w 144"/>
                <a:gd name="T51" fmla="*/ 382323 h 1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4"/>
                <a:gd name="T79" fmla="*/ 0 h 144"/>
                <a:gd name="T80" fmla="*/ 144 w 144"/>
                <a:gd name="T81" fmla="*/ 144 h 1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4" y="102"/>
                  </a:moveTo>
                  <a:cubicBezTo>
                    <a:pt x="96" y="105"/>
                    <a:pt x="96" y="105"/>
                    <a:pt x="96" y="105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11" y="85"/>
                    <a:pt x="111" y="85"/>
                    <a:pt x="111" y="85"/>
                  </a:cubicBezTo>
                  <a:lnTo>
                    <a:pt x="114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Freeform 1112"/>
            <p:cNvSpPr>
              <a:spLocks noChangeArrowheads="1"/>
            </p:cNvSpPr>
            <p:nvPr/>
          </p:nvSpPr>
          <p:spPr bwMode="auto">
            <a:xfrm>
              <a:off x="147638" y="149225"/>
              <a:ext cx="212725" cy="169863"/>
            </a:xfrm>
            <a:custGeom>
              <a:avLst/>
              <a:gdLst>
                <a:gd name="T0" fmla="*/ 108229 w 57"/>
                <a:gd name="T1" fmla="*/ 7549 h 45"/>
                <a:gd name="T2" fmla="*/ 11196 w 57"/>
                <a:gd name="T3" fmla="*/ 135890 h 45"/>
                <a:gd name="T4" fmla="*/ 18660 w 57"/>
                <a:gd name="T5" fmla="*/ 169863 h 45"/>
                <a:gd name="T6" fmla="*/ 130621 w 57"/>
                <a:gd name="T7" fmla="*/ 33973 h 45"/>
                <a:gd name="T8" fmla="*/ 212725 w 57"/>
                <a:gd name="T9" fmla="*/ 52846 h 45"/>
                <a:gd name="T10" fmla="*/ 108229 w 57"/>
                <a:gd name="T11" fmla="*/ 7549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45"/>
                <a:gd name="T20" fmla="*/ 57 w 57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45">
                  <a:moveTo>
                    <a:pt x="29" y="2"/>
                  </a:moveTo>
                  <a:cubicBezTo>
                    <a:pt x="12" y="4"/>
                    <a:pt x="0" y="19"/>
                    <a:pt x="3" y="36"/>
                  </a:cubicBezTo>
                  <a:cubicBezTo>
                    <a:pt x="3" y="39"/>
                    <a:pt x="4" y="42"/>
                    <a:pt x="5" y="45"/>
                  </a:cubicBezTo>
                  <a:cubicBezTo>
                    <a:pt x="5" y="27"/>
                    <a:pt x="18" y="12"/>
                    <a:pt x="35" y="9"/>
                  </a:cubicBezTo>
                  <a:cubicBezTo>
                    <a:pt x="43" y="8"/>
                    <a:pt x="51" y="10"/>
                    <a:pt x="57" y="14"/>
                  </a:cubicBezTo>
                  <a:cubicBezTo>
                    <a:pt x="51" y="5"/>
                    <a:pt x="40" y="0"/>
                    <a:pt x="2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323390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软件模式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88836" y="2119520"/>
            <a:ext cx="6266595" cy="332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随着网络技术的不断发展，互联网已经渗透进人们日常生活的方方面面，传统的单机模式的软件程序，基本已经成为永久的过去，取而代之的是各种各样的网络模式下的软件程序。</a:t>
            </a:r>
            <a:r>
              <a:rPr lang="en-US" altLang="zh-CN" sz="2400" dirty="0">
                <a:latin typeface="宋体" panose="02010600030101010101" pitchFamily="2" charset="-122"/>
              </a:rPr>
              <a:t>C/S</a:t>
            </a:r>
            <a:r>
              <a:rPr lang="zh-CN" altLang="zh-CN" sz="2400" dirty="0">
                <a:latin typeface="宋体" panose="02010600030101010101" pitchFamily="2" charset="-122"/>
              </a:rPr>
              <a:t>模式与</a:t>
            </a:r>
            <a:r>
              <a:rPr lang="en-US" altLang="zh-CN" sz="2400" dirty="0">
                <a:latin typeface="宋体" panose="02010600030101010101" pitchFamily="2" charset="-122"/>
              </a:rPr>
              <a:t>B/S</a:t>
            </a:r>
            <a:r>
              <a:rPr lang="zh-CN" altLang="zh-CN" sz="2400" dirty="0">
                <a:latin typeface="宋体" panose="02010600030101010101" pitchFamily="2" charset="-122"/>
              </a:rPr>
              <a:t>模式是软件程序中运用最多的两种计算模式。</a:t>
            </a:r>
            <a:endParaRPr lang="zh-CN" altLang="en-US" sz="2400" dirty="0">
              <a:solidFill>
                <a:srgbClr val="1B283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9925030" y="197299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、软件模式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75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主题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Pages>0</Pages>
  <Words>1156</Words>
  <Characters>0</Characters>
  <Application>Microsoft Office PowerPoint</Application>
  <DocSecurity>0</DocSecurity>
  <PresentationFormat>宽屏</PresentationFormat>
  <Lines>0</Lines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Adobe Gothic Std B</vt:lpstr>
      <vt:lpstr>MS PGothic</vt:lpstr>
      <vt:lpstr>黑体</vt:lpstr>
      <vt:lpstr>宋体</vt:lpstr>
      <vt:lpstr>微软雅黑</vt:lpstr>
      <vt:lpstr>Arial</vt:lpstr>
      <vt:lpstr>Berlin Sans FB Demi</vt:lpstr>
      <vt:lpstr>Calibri</vt:lpstr>
      <vt:lpstr>Helvetica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林世鑫</cp:lastModifiedBy>
  <cp:revision>172</cp:revision>
  <dcterms:created xsi:type="dcterms:W3CDTF">2015-05-03T12:40:00Z</dcterms:created>
  <dcterms:modified xsi:type="dcterms:W3CDTF">2018-03-08T12:11:27Z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