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9" r:id="rId3"/>
    <p:sldId id="260" r:id="rId4"/>
    <p:sldId id="298" r:id="rId5"/>
    <p:sldId id="299" r:id="rId6"/>
    <p:sldId id="300" r:id="rId7"/>
    <p:sldId id="301" r:id="rId8"/>
    <p:sldId id="302" r:id="rId9"/>
    <p:sldId id="307" r:id="rId10"/>
    <p:sldId id="279" r:id="rId11"/>
    <p:sldId id="303" r:id="rId12"/>
    <p:sldId id="304" r:id="rId13"/>
    <p:sldId id="305" r:id="rId14"/>
    <p:sldId id="306" r:id="rId15"/>
    <p:sldId id="338" r:id="rId16"/>
    <p:sldId id="335" r:id="rId17"/>
    <p:sldId id="336" r:id="rId18"/>
    <p:sldId id="337" r:id="rId19"/>
    <p:sldId id="345" r:id="rId20"/>
    <p:sldId id="340" r:id="rId21"/>
    <p:sldId id="341" r:id="rId22"/>
    <p:sldId id="342" r:id="rId23"/>
    <p:sldId id="343" r:id="rId24"/>
    <p:sldId id="344" r:id="rId25"/>
    <p:sldId id="333" r:id="rId26"/>
    <p:sldId id="309" r:id="rId27"/>
    <p:sldId id="310" r:id="rId28"/>
    <p:sldId id="311" r:id="rId29"/>
    <p:sldId id="312" r:id="rId30"/>
    <p:sldId id="318" r:id="rId31"/>
    <p:sldId id="319" r:id="rId32"/>
    <p:sldId id="320" r:id="rId33"/>
    <p:sldId id="327" r:id="rId34"/>
    <p:sldId id="328" r:id="rId35"/>
    <p:sldId id="329" r:id="rId36"/>
    <p:sldId id="330" r:id="rId37"/>
    <p:sldId id="331" r:id="rId38"/>
    <p:sldId id="332" r:id="rId39"/>
    <p:sldId id="278" r:id="rId4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89A"/>
    <a:srgbClr val="0E8146"/>
    <a:srgbClr val="006600"/>
    <a:srgbClr val="009900"/>
    <a:srgbClr val="B8E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6" autoAdjust="0"/>
    <p:restoredTop sz="91367" autoAdjust="0"/>
  </p:normalViewPr>
  <p:slideViewPr>
    <p:cSldViewPr snapToGrid="0">
      <p:cViewPr varScale="1">
        <p:scale>
          <a:sx n="58" d="100"/>
          <a:sy n="58" d="100"/>
        </p:scale>
        <p:origin x="6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image" Target="../media/image10.jpg"/><Relationship Id="rId4" Type="http://schemas.openxmlformats.org/officeDocument/2006/relationships/image" Target="../media/image13.jpe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2DDF64-050F-41F3-A02C-881464C3DB1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F72D59E8-9847-4D4C-A57C-B45AD0FDA9D7}">
      <dgm:prSet phldrT="[文本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zh-CN" altLang="en-US" dirty="0" smtClean="0"/>
            <a:t>变量类型</a:t>
          </a:r>
          <a:endParaRPr lang="zh-CN" altLang="en-US" dirty="0"/>
        </a:p>
      </dgm:t>
    </dgm:pt>
    <dgm:pt modelId="{AB98B80B-EB20-4902-ABB0-6D6637B691A5}" type="parTrans" cxnId="{C468EAD8-A6CF-4A38-8068-2D30827827EA}">
      <dgm:prSet/>
      <dgm:spPr/>
      <dgm:t>
        <a:bodyPr/>
        <a:lstStyle/>
        <a:p>
          <a:endParaRPr lang="zh-CN" altLang="en-US"/>
        </a:p>
      </dgm:t>
    </dgm:pt>
    <dgm:pt modelId="{8EFD72BE-69FF-4A98-B709-213DC6C45830}" type="sibTrans" cxnId="{C468EAD8-A6CF-4A38-8068-2D30827827EA}">
      <dgm:prSet/>
      <dgm:spPr/>
      <dgm:t>
        <a:bodyPr/>
        <a:lstStyle/>
        <a:p>
          <a:endParaRPr lang="zh-CN" altLang="en-US"/>
        </a:p>
      </dgm:t>
    </dgm:pt>
    <dgm:pt modelId="{090CAC58-6398-4B5A-A9A4-23ACB5904E18}">
      <dgm:prSet phldrT="[文本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zh-CN" altLang="en-US" dirty="0" smtClean="0"/>
            <a:t>自定义变量</a:t>
          </a:r>
          <a:endParaRPr lang="zh-CN" altLang="en-US" dirty="0"/>
        </a:p>
      </dgm:t>
    </dgm:pt>
    <dgm:pt modelId="{24A61B14-2352-49A7-B44D-D78B17D7CA1D}" type="parTrans" cxnId="{A633DB99-CBB1-48D3-8B5D-CC5EA0D6DC79}">
      <dgm:prSet/>
      <dgm:spPr/>
      <dgm:t>
        <a:bodyPr/>
        <a:lstStyle/>
        <a:p>
          <a:endParaRPr lang="zh-CN" altLang="en-US"/>
        </a:p>
      </dgm:t>
    </dgm:pt>
    <dgm:pt modelId="{C9A83AAC-2C35-4E8C-AAD8-9D01DC06D758}" type="sibTrans" cxnId="{A633DB99-CBB1-48D3-8B5D-CC5EA0D6DC79}">
      <dgm:prSet/>
      <dgm:spPr/>
      <dgm:t>
        <a:bodyPr/>
        <a:lstStyle/>
        <a:p>
          <a:endParaRPr lang="zh-CN" altLang="en-US"/>
        </a:p>
      </dgm:t>
    </dgm:pt>
    <dgm:pt modelId="{16B3828B-2E42-4CDB-8ACB-AAD1A8B6352E}">
      <dgm:prSet phldrT="[文本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zh-CN" altLang="en-US" dirty="0" smtClean="0"/>
            <a:t>预定义变量</a:t>
          </a:r>
          <a:endParaRPr lang="zh-CN" altLang="en-US" dirty="0"/>
        </a:p>
      </dgm:t>
    </dgm:pt>
    <dgm:pt modelId="{5A48483E-D22E-4554-BBEB-1102CAFDE5B9}" type="parTrans" cxnId="{03FFBFB3-4E68-45A7-8B2A-28ACAE7A1325}">
      <dgm:prSet/>
      <dgm:spPr/>
      <dgm:t>
        <a:bodyPr/>
        <a:lstStyle/>
        <a:p>
          <a:endParaRPr lang="zh-CN" altLang="en-US"/>
        </a:p>
      </dgm:t>
    </dgm:pt>
    <dgm:pt modelId="{5C6A7807-DDC7-47FE-9A6C-C5696312077B}" type="sibTrans" cxnId="{03FFBFB3-4E68-45A7-8B2A-28ACAE7A1325}">
      <dgm:prSet/>
      <dgm:spPr/>
      <dgm:t>
        <a:bodyPr/>
        <a:lstStyle/>
        <a:p>
          <a:endParaRPr lang="zh-CN" altLang="en-US"/>
        </a:p>
      </dgm:t>
    </dgm:pt>
    <dgm:pt modelId="{52447020-1731-467D-B228-5ED815EFAFA5}">
      <dgm:prSet phldrT="[文本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zh-CN" altLang="en-US" dirty="0" smtClean="0"/>
            <a:t>外部变量</a:t>
          </a:r>
          <a:endParaRPr lang="zh-CN" altLang="en-US" dirty="0"/>
        </a:p>
      </dgm:t>
    </dgm:pt>
    <dgm:pt modelId="{451209D7-7426-4A7B-9502-2C7D28B9BD42}" type="parTrans" cxnId="{046A5A77-02C1-4375-87AA-9369BBAEE01F}">
      <dgm:prSet/>
      <dgm:spPr/>
      <dgm:t>
        <a:bodyPr/>
        <a:lstStyle/>
        <a:p>
          <a:endParaRPr lang="zh-CN" altLang="en-US"/>
        </a:p>
      </dgm:t>
    </dgm:pt>
    <dgm:pt modelId="{92D3FF52-1C02-4AC4-81BF-6AF563FA6DA8}" type="sibTrans" cxnId="{046A5A77-02C1-4375-87AA-9369BBAEE01F}">
      <dgm:prSet/>
      <dgm:spPr/>
      <dgm:t>
        <a:bodyPr/>
        <a:lstStyle/>
        <a:p>
          <a:endParaRPr lang="zh-CN" altLang="en-US"/>
        </a:p>
      </dgm:t>
    </dgm:pt>
    <dgm:pt modelId="{AA4E3C3D-BFAA-4CAB-A745-9A9C97B1A885}" type="pres">
      <dgm:prSet presAssocID="{662DDF64-050F-41F3-A02C-881464C3DB1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BE3E4D1-53D9-421A-8BC2-4DD0F3BCDE04}" type="pres">
      <dgm:prSet presAssocID="{F72D59E8-9847-4D4C-A57C-B45AD0FDA9D7}" presName="root1" presStyleCnt="0"/>
      <dgm:spPr/>
    </dgm:pt>
    <dgm:pt modelId="{3DED631A-A1CF-45A5-851B-925113806E1A}" type="pres">
      <dgm:prSet presAssocID="{F72D59E8-9847-4D4C-A57C-B45AD0FDA9D7}" presName="LevelOneTextNode" presStyleLbl="node0" presStyleIdx="0" presStyleCnt="1" custScaleY="6984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29C7876-7B49-424C-BF35-060E3254273E}" type="pres">
      <dgm:prSet presAssocID="{F72D59E8-9847-4D4C-A57C-B45AD0FDA9D7}" presName="level2hierChild" presStyleCnt="0"/>
      <dgm:spPr/>
    </dgm:pt>
    <dgm:pt modelId="{67BFDDFC-9ECE-45A8-8B51-AE46F25B8495}" type="pres">
      <dgm:prSet presAssocID="{24A61B14-2352-49A7-B44D-D78B17D7CA1D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87867E39-A561-4ADC-80D8-E1131031082E}" type="pres">
      <dgm:prSet presAssocID="{24A61B14-2352-49A7-B44D-D78B17D7CA1D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35766D22-4753-4C44-8BE5-CCE4E7E580C1}" type="pres">
      <dgm:prSet presAssocID="{090CAC58-6398-4B5A-A9A4-23ACB5904E18}" presName="root2" presStyleCnt="0"/>
      <dgm:spPr/>
    </dgm:pt>
    <dgm:pt modelId="{D6139999-CCAE-4D89-B20A-C14527FEF351}" type="pres">
      <dgm:prSet presAssocID="{090CAC58-6398-4B5A-A9A4-23ACB5904E18}" presName="LevelTwoTextNode" presStyleLbl="node2" presStyleIdx="0" presStyleCnt="3" custScaleX="167490" custScaleY="10186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34DBAD-F969-4C79-ACBC-291A74963646}" type="pres">
      <dgm:prSet presAssocID="{090CAC58-6398-4B5A-A9A4-23ACB5904E18}" presName="level3hierChild" presStyleCnt="0"/>
      <dgm:spPr/>
    </dgm:pt>
    <dgm:pt modelId="{298CC850-94D0-403B-AD98-E4D341CA5DB8}" type="pres">
      <dgm:prSet presAssocID="{5A48483E-D22E-4554-BBEB-1102CAFDE5B9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D359C063-CB25-4CE4-9F98-1DDCECBC0C95}" type="pres">
      <dgm:prSet presAssocID="{5A48483E-D22E-4554-BBEB-1102CAFDE5B9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A4CAE3C3-3C36-4BF2-B433-71F867A6A285}" type="pres">
      <dgm:prSet presAssocID="{16B3828B-2E42-4CDB-8ACB-AAD1A8B6352E}" presName="root2" presStyleCnt="0"/>
      <dgm:spPr/>
    </dgm:pt>
    <dgm:pt modelId="{4729A604-8E47-4EA2-919D-169FD66513D9}" type="pres">
      <dgm:prSet presAssocID="{16B3828B-2E42-4CDB-8ACB-AAD1A8B6352E}" presName="LevelTwoTextNode" presStyleLbl="node2" presStyleIdx="1" presStyleCnt="3" custScaleX="1674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A09445-2A41-404D-A97A-19D39D2BCCE6}" type="pres">
      <dgm:prSet presAssocID="{16B3828B-2E42-4CDB-8ACB-AAD1A8B6352E}" presName="level3hierChild" presStyleCnt="0"/>
      <dgm:spPr/>
    </dgm:pt>
    <dgm:pt modelId="{DB993324-76D8-4D84-92EA-622D25CE2181}" type="pres">
      <dgm:prSet presAssocID="{451209D7-7426-4A7B-9502-2C7D28B9BD42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D6BB6C7D-B383-4093-9A58-806074791DD0}" type="pres">
      <dgm:prSet presAssocID="{451209D7-7426-4A7B-9502-2C7D28B9BD42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9FD258AC-CFD4-4B1F-9B0C-DDAEF5ADEED9}" type="pres">
      <dgm:prSet presAssocID="{52447020-1731-467D-B228-5ED815EFAFA5}" presName="root2" presStyleCnt="0"/>
      <dgm:spPr/>
    </dgm:pt>
    <dgm:pt modelId="{7FF58C4B-CC16-4227-88F7-D4D96A0C91BE}" type="pres">
      <dgm:prSet presAssocID="{52447020-1731-467D-B228-5ED815EFAFA5}" presName="LevelTwoTextNode" presStyleLbl="node2" presStyleIdx="2" presStyleCnt="3" custScaleX="16746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6A2AF70-DD6B-4D2F-8839-C3AD7DD487E3}" type="pres">
      <dgm:prSet presAssocID="{52447020-1731-467D-B228-5ED815EFAFA5}" presName="level3hierChild" presStyleCnt="0"/>
      <dgm:spPr/>
    </dgm:pt>
  </dgm:ptLst>
  <dgm:cxnLst>
    <dgm:cxn modelId="{6BA748FE-759D-49E6-B7F5-E47347F7CFC0}" type="presOf" srcId="{5A48483E-D22E-4554-BBEB-1102CAFDE5B9}" destId="{298CC850-94D0-403B-AD98-E4D341CA5DB8}" srcOrd="0" destOrd="0" presId="urn:microsoft.com/office/officeart/2008/layout/HorizontalMultiLevelHierarchy"/>
    <dgm:cxn modelId="{A633DB99-CBB1-48D3-8B5D-CC5EA0D6DC79}" srcId="{F72D59E8-9847-4D4C-A57C-B45AD0FDA9D7}" destId="{090CAC58-6398-4B5A-A9A4-23ACB5904E18}" srcOrd="0" destOrd="0" parTransId="{24A61B14-2352-49A7-B44D-D78B17D7CA1D}" sibTransId="{C9A83AAC-2C35-4E8C-AAD8-9D01DC06D758}"/>
    <dgm:cxn modelId="{037187F1-72E1-4D7E-BE02-5267B4B89F69}" type="presOf" srcId="{16B3828B-2E42-4CDB-8ACB-AAD1A8B6352E}" destId="{4729A604-8E47-4EA2-919D-169FD66513D9}" srcOrd="0" destOrd="0" presId="urn:microsoft.com/office/officeart/2008/layout/HorizontalMultiLevelHierarchy"/>
    <dgm:cxn modelId="{63C83FAD-77C5-43B8-9CCE-995D7BD4C3E5}" type="presOf" srcId="{451209D7-7426-4A7B-9502-2C7D28B9BD42}" destId="{DB993324-76D8-4D84-92EA-622D25CE2181}" srcOrd="0" destOrd="0" presId="urn:microsoft.com/office/officeart/2008/layout/HorizontalMultiLevelHierarchy"/>
    <dgm:cxn modelId="{C468EAD8-A6CF-4A38-8068-2D30827827EA}" srcId="{662DDF64-050F-41F3-A02C-881464C3DB15}" destId="{F72D59E8-9847-4D4C-A57C-B45AD0FDA9D7}" srcOrd="0" destOrd="0" parTransId="{AB98B80B-EB20-4902-ABB0-6D6637B691A5}" sibTransId="{8EFD72BE-69FF-4A98-B709-213DC6C45830}"/>
    <dgm:cxn modelId="{FCDBF002-8163-455D-9E59-D1BD959E652A}" type="presOf" srcId="{52447020-1731-467D-B228-5ED815EFAFA5}" destId="{7FF58C4B-CC16-4227-88F7-D4D96A0C91BE}" srcOrd="0" destOrd="0" presId="urn:microsoft.com/office/officeart/2008/layout/HorizontalMultiLevelHierarchy"/>
    <dgm:cxn modelId="{03FFBFB3-4E68-45A7-8B2A-28ACAE7A1325}" srcId="{F72D59E8-9847-4D4C-A57C-B45AD0FDA9D7}" destId="{16B3828B-2E42-4CDB-8ACB-AAD1A8B6352E}" srcOrd="1" destOrd="0" parTransId="{5A48483E-D22E-4554-BBEB-1102CAFDE5B9}" sibTransId="{5C6A7807-DDC7-47FE-9A6C-C5696312077B}"/>
    <dgm:cxn modelId="{3992F252-1D1B-417A-A09C-CBFD26F8058D}" type="presOf" srcId="{24A61B14-2352-49A7-B44D-D78B17D7CA1D}" destId="{67BFDDFC-9ECE-45A8-8B51-AE46F25B8495}" srcOrd="0" destOrd="0" presId="urn:microsoft.com/office/officeart/2008/layout/HorizontalMultiLevelHierarchy"/>
    <dgm:cxn modelId="{1160A820-2B9D-4C16-8328-902F81A2323B}" type="presOf" srcId="{451209D7-7426-4A7B-9502-2C7D28B9BD42}" destId="{D6BB6C7D-B383-4093-9A58-806074791DD0}" srcOrd="1" destOrd="0" presId="urn:microsoft.com/office/officeart/2008/layout/HorizontalMultiLevelHierarchy"/>
    <dgm:cxn modelId="{046A5A77-02C1-4375-87AA-9369BBAEE01F}" srcId="{F72D59E8-9847-4D4C-A57C-B45AD0FDA9D7}" destId="{52447020-1731-467D-B228-5ED815EFAFA5}" srcOrd="2" destOrd="0" parTransId="{451209D7-7426-4A7B-9502-2C7D28B9BD42}" sibTransId="{92D3FF52-1C02-4AC4-81BF-6AF563FA6DA8}"/>
    <dgm:cxn modelId="{233060B7-162D-4B34-A9C2-DA79D14D1932}" type="presOf" srcId="{5A48483E-D22E-4554-BBEB-1102CAFDE5B9}" destId="{D359C063-CB25-4CE4-9F98-1DDCECBC0C95}" srcOrd="1" destOrd="0" presId="urn:microsoft.com/office/officeart/2008/layout/HorizontalMultiLevelHierarchy"/>
    <dgm:cxn modelId="{1390157E-9327-4B64-A3A1-4D2F00E976D2}" type="presOf" srcId="{662DDF64-050F-41F3-A02C-881464C3DB15}" destId="{AA4E3C3D-BFAA-4CAB-A745-9A9C97B1A885}" srcOrd="0" destOrd="0" presId="urn:microsoft.com/office/officeart/2008/layout/HorizontalMultiLevelHierarchy"/>
    <dgm:cxn modelId="{15AEEDF3-34B9-403F-B2F1-5A2F77B8BC5C}" type="presOf" srcId="{24A61B14-2352-49A7-B44D-D78B17D7CA1D}" destId="{87867E39-A561-4ADC-80D8-E1131031082E}" srcOrd="1" destOrd="0" presId="urn:microsoft.com/office/officeart/2008/layout/HorizontalMultiLevelHierarchy"/>
    <dgm:cxn modelId="{870A3849-F0BF-4382-B7C8-99873001B5F9}" type="presOf" srcId="{F72D59E8-9847-4D4C-A57C-B45AD0FDA9D7}" destId="{3DED631A-A1CF-45A5-851B-925113806E1A}" srcOrd="0" destOrd="0" presId="urn:microsoft.com/office/officeart/2008/layout/HorizontalMultiLevelHierarchy"/>
    <dgm:cxn modelId="{D7E6D76D-97AA-446A-A0A8-016C92AECB94}" type="presOf" srcId="{090CAC58-6398-4B5A-A9A4-23ACB5904E18}" destId="{D6139999-CCAE-4D89-B20A-C14527FEF351}" srcOrd="0" destOrd="0" presId="urn:microsoft.com/office/officeart/2008/layout/HorizontalMultiLevelHierarchy"/>
    <dgm:cxn modelId="{4C08E2EB-13CE-4067-84BE-544F03FD4A7E}" type="presParOf" srcId="{AA4E3C3D-BFAA-4CAB-A745-9A9C97B1A885}" destId="{8BE3E4D1-53D9-421A-8BC2-4DD0F3BCDE04}" srcOrd="0" destOrd="0" presId="urn:microsoft.com/office/officeart/2008/layout/HorizontalMultiLevelHierarchy"/>
    <dgm:cxn modelId="{A4C23899-FF53-47B4-A1A5-A504EC6BE0E4}" type="presParOf" srcId="{8BE3E4D1-53D9-421A-8BC2-4DD0F3BCDE04}" destId="{3DED631A-A1CF-45A5-851B-925113806E1A}" srcOrd="0" destOrd="0" presId="urn:microsoft.com/office/officeart/2008/layout/HorizontalMultiLevelHierarchy"/>
    <dgm:cxn modelId="{4C40A140-59E1-45B4-8CF3-247BE5620728}" type="presParOf" srcId="{8BE3E4D1-53D9-421A-8BC2-4DD0F3BCDE04}" destId="{B29C7876-7B49-424C-BF35-060E3254273E}" srcOrd="1" destOrd="0" presId="urn:microsoft.com/office/officeart/2008/layout/HorizontalMultiLevelHierarchy"/>
    <dgm:cxn modelId="{51F592C5-8844-4514-8897-5C4BB9855C91}" type="presParOf" srcId="{B29C7876-7B49-424C-BF35-060E3254273E}" destId="{67BFDDFC-9ECE-45A8-8B51-AE46F25B8495}" srcOrd="0" destOrd="0" presId="urn:microsoft.com/office/officeart/2008/layout/HorizontalMultiLevelHierarchy"/>
    <dgm:cxn modelId="{B360BE6A-68A9-45F0-ACC0-1F130EE1C952}" type="presParOf" srcId="{67BFDDFC-9ECE-45A8-8B51-AE46F25B8495}" destId="{87867E39-A561-4ADC-80D8-E1131031082E}" srcOrd="0" destOrd="0" presId="urn:microsoft.com/office/officeart/2008/layout/HorizontalMultiLevelHierarchy"/>
    <dgm:cxn modelId="{DB9B9B4F-AF23-4DF2-AB02-805ACBBF780C}" type="presParOf" srcId="{B29C7876-7B49-424C-BF35-060E3254273E}" destId="{35766D22-4753-4C44-8BE5-CCE4E7E580C1}" srcOrd="1" destOrd="0" presId="urn:microsoft.com/office/officeart/2008/layout/HorizontalMultiLevelHierarchy"/>
    <dgm:cxn modelId="{0DA2585B-C608-4D6B-9B9B-5EC5A8308CFA}" type="presParOf" srcId="{35766D22-4753-4C44-8BE5-CCE4E7E580C1}" destId="{D6139999-CCAE-4D89-B20A-C14527FEF351}" srcOrd="0" destOrd="0" presId="urn:microsoft.com/office/officeart/2008/layout/HorizontalMultiLevelHierarchy"/>
    <dgm:cxn modelId="{23076424-E0EC-417A-AF56-DAE805368F0B}" type="presParOf" srcId="{35766D22-4753-4C44-8BE5-CCE4E7E580C1}" destId="{1234DBAD-F969-4C79-ACBC-291A74963646}" srcOrd="1" destOrd="0" presId="urn:microsoft.com/office/officeart/2008/layout/HorizontalMultiLevelHierarchy"/>
    <dgm:cxn modelId="{339252BB-83A9-4671-8EE1-6486CE9C1FE8}" type="presParOf" srcId="{B29C7876-7B49-424C-BF35-060E3254273E}" destId="{298CC850-94D0-403B-AD98-E4D341CA5DB8}" srcOrd="2" destOrd="0" presId="urn:microsoft.com/office/officeart/2008/layout/HorizontalMultiLevelHierarchy"/>
    <dgm:cxn modelId="{BAFAB6DA-D792-4830-891B-C11FE91F2C22}" type="presParOf" srcId="{298CC850-94D0-403B-AD98-E4D341CA5DB8}" destId="{D359C063-CB25-4CE4-9F98-1DDCECBC0C95}" srcOrd="0" destOrd="0" presId="urn:microsoft.com/office/officeart/2008/layout/HorizontalMultiLevelHierarchy"/>
    <dgm:cxn modelId="{031472C5-DCBE-4223-9617-0A2F24A01994}" type="presParOf" srcId="{B29C7876-7B49-424C-BF35-060E3254273E}" destId="{A4CAE3C3-3C36-4BF2-B433-71F867A6A285}" srcOrd="3" destOrd="0" presId="urn:microsoft.com/office/officeart/2008/layout/HorizontalMultiLevelHierarchy"/>
    <dgm:cxn modelId="{01CD5963-A4F1-4DB8-8607-4D3BE2532C20}" type="presParOf" srcId="{A4CAE3C3-3C36-4BF2-B433-71F867A6A285}" destId="{4729A604-8E47-4EA2-919D-169FD66513D9}" srcOrd="0" destOrd="0" presId="urn:microsoft.com/office/officeart/2008/layout/HorizontalMultiLevelHierarchy"/>
    <dgm:cxn modelId="{F71BA3F0-8ABE-4CC4-B1A6-F27E6C896FA4}" type="presParOf" srcId="{A4CAE3C3-3C36-4BF2-B433-71F867A6A285}" destId="{77A09445-2A41-404D-A97A-19D39D2BCCE6}" srcOrd="1" destOrd="0" presId="urn:microsoft.com/office/officeart/2008/layout/HorizontalMultiLevelHierarchy"/>
    <dgm:cxn modelId="{C17551F2-3DCE-458F-A8AD-9E288A731D86}" type="presParOf" srcId="{B29C7876-7B49-424C-BF35-060E3254273E}" destId="{DB993324-76D8-4D84-92EA-622D25CE2181}" srcOrd="4" destOrd="0" presId="urn:microsoft.com/office/officeart/2008/layout/HorizontalMultiLevelHierarchy"/>
    <dgm:cxn modelId="{8D1004E7-D33B-459A-8ACD-F19501A8EA0C}" type="presParOf" srcId="{DB993324-76D8-4D84-92EA-622D25CE2181}" destId="{D6BB6C7D-B383-4093-9A58-806074791DD0}" srcOrd="0" destOrd="0" presId="urn:microsoft.com/office/officeart/2008/layout/HorizontalMultiLevelHierarchy"/>
    <dgm:cxn modelId="{189EE758-405E-43C2-8F3C-FC956BB9B6C6}" type="presParOf" srcId="{B29C7876-7B49-424C-BF35-060E3254273E}" destId="{9FD258AC-CFD4-4B1F-9B0C-DDAEF5ADEED9}" srcOrd="5" destOrd="0" presId="urn:microsoft.com/office/officeart/2008/layout/HorizontalMultiLevelHierarchy"/>
    <dgm:cxn modelId="{400E9496-5CBB-40F3-97F3-C40A8978F8C0}" type="presParOf" srcId="{9FD258AC-CFD4-4B1F-9B0C-DDAEF5ADEED9}" destId="{7FF58C4B-CC16-4227-88F7-D4D96A0C91BE}" srcOrd="0" destOrd="0" presId="urn:microsoft.com/office/officeart/2008/layout/HorizontalMultiLevelHierarchy"/>
    <dgm:cxn modelId="{8D29751B-D79E-40CF-B926-CA49E984BA46}" type="presParOf" srcId="{9FD258AC-CFD4-4B1F-9B0C-DDAEF5ADEED9}" destId="{76A2AF70-DD6B-4D2F-8839-C3AD7DD487E3}" srcOrd="1" destOrd="0" presId="urn:microsoft.com/office/officeart/2008/layout/HorizontalMultiLevelHierarchy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3F1923-402C-479D-99DF-21BE3C9BBA4E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07FF058-E229-4D2C-8333-9ED89D23CB5B}">
      <dgm:prSet phldrT="[文本]"/>
      <dgm:spPr/>
      <dgm:t>
        <a:bodyPr/>
        <a:lstStyle/>
        <a:p>
          <a:r>
            <a:rPr lang="zh-CN" altLang="en-US" dirty="0" smtClean="0"/>
            <a:t>变量</a:t>
          </a:r>
          <a:endParaRPr lang="zh-CN" altLang="en-US" dirty="0"/>
        </a:p>
      </dgm:t>
    </dgm:pt>
    <dgm:pt modelId="{6CBCC38E-2B70-4EDC-980F-6D79235E3762}" type="parTrans" cxnId="{20B22662-7489-422E-981E-D4EC05026EEF}">
      <dgm:prSet/>
      <dgm:spPr/>
      <dgm:t>
        <a:bodyPr/>
        <a:lstStyle/>
        <a:p>
          <a:endParaRPr lang="zh-CN" altLang="en-US"/>
        </a:p>
      </dgm:t>
    </dgm:pt>
    <dgm:pt modelId="{5F34E21D-AE00-4CEC-8B6B-3D6BC920423A}" type="sibTrans" cxnId="{20B22662-7489-422E-981E-D4EC05026EEF}">
      <dgm:prSet/>
      <dgm:spPr/>
      <dgm:t>
        <a:bodyPr/>
        <a:lstStyle/>
        <a:p>
          <a:endParaRPr lang="zh-CN" altLang="en-US"/>
        </a:p>
      </dgm:t>
    </dgm:pt>
    <dgm:pt modelId="{C409D7F3-1559-4795-9707-1C1954436C95}">
      <dgm:prSet phldrT="[文本]"/>
      <dgm:spPr/>
      <dgm:t>
        <a:bodyPr/>
        <a:lstStyle/>
        <a:p>
          <a:r>
            <a:rPr lang="zh-CN" altLang="en-US" dirty="0" smtClean="0"/>
            <a:t>局部变量</a:t>
          </a:r>
          <a:endParaRPr lang="zh-CN" altLang="en-US" dirty="0"/>
        </a:p>
      </dgm:t>
    </dgm:pt>
    <dgm:pt modelId="{C5C080A1-92DC-4683-808C-A73D1FA222D5}" type="parTrans" cxnId="{FE5E3159-AFD2-4BE4-9388-CB00AF3C5179}">
      <dgm:prSet/>
      <dgm:spPr/>
      <dgm:t>
        <a:bodyPr/>
        <a:lstStyle/>
        <a:p>
          <a:endParaRPr lang="zh-CN" altLang="en-US"/>
        </a:p>
      </dgm:t>
    </dgm:pt>
    <dgm:pt modelId="{7F719EE9-8508-4F9F-A69D-15B939000364}" type="sibTrans" cxnId="{FE5E3159-AFD2-4BE4-9388-CB00AF3C5179}">
      <dgm:prSet/>
      <dgm:spPr/>
      <dgm:t>
        <a:bodyPr/>
        <a:lstStyle/>
        <a:p>
          <a:endParaRPr lang="zh-CN" altLang="en-US"/>
        </a:p>
      </dgm:t>
    </dgm:pt>
    <dgm:pt modelId="{E6535605-873D-4C7B-9FCE-27FDD83A83A6}">
      <dgm:prSet phldrT="[文本]"/>
      <dgm:spPr/>
      <dgm:t>
        <a:bodyPr/>
        <a:lstStyle/>
        <a:p>
          <a:r>
            <a:rPr lang="zh-CN" altLang="en-US" dirty="0" smtClean="0"/>
            <a:t>全局变量</a:t>
          </a:r>
          <a:endParaRPr lang="zh-CN" altLang="en-US" dirty="0"/>
        </a:p>
      </dgm:t>
    </dgm:pt>
    <dgm:pt modelId="{F3E28D49-912F-4CD0-8848-C73603F6DD41}" type="parTrans" cxnId="{11CA984B-6BC8-4749-B92B-492D3E079F77}">
      <dgm:prSet/>
      <dgm:spPr/>
      <dgm:t>
        <a:bodyPr/>
        <a:lstStyle/>
        <a:p>
          <a:endParaRPr lang="zh-CN" altLang="en-US"/>
        </a:p>
      </dgm:t>
    </dgm:pt>
    <dgm:pt modelId="{08896613-8178-49D2-92FB-61917498F5B6}" type="sibTrans" cxnId="{11CA984B-6BC8-4749-B92B-492D3E079F77}">
      <dgm:prSet/>
      <dgm:spPr/>
      <dgm:t>
        <a:bodyPr/>
        <a:lstStyle/>
        <a:p>
          <a:endParaRPr lang="zh-CN" altLang="en-US"/>
        </a:p>
      </dgm:t>
    </dgm:pt>
    <dgm:pt modelId="{3CCF40DC-0237-4245-BF3E-954133960797}" type="pres">
      <dgm:prSet presAssocID="{B33F1923-402C-479D-99DF-21BE3C9BBA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8D3F4C8-0D8F-4CFB-8EFC-C4FED1FD3B52}" type="pres">
      <dgm:prSet presAssocID="{A07FF058-E229-4D2C-8333-9ED89D23CB5B}" presName="hierRoot1" presStyleCnt="0"/>
      <dgm:spPr/>
    </dgm:pt>
    <dgm:pt modelId="{5E332F6D-1485-450E-99F2-4405EC447FD9}" type="pres">
      <dgm:prSet presAssocID="{A07FF058-E229-4D2C-8333-9ED89D23CB5B}" presName="composite" presStyleCnt="0"/>
      <dgm:spPr/>
    </dgm:pt>
    <dgm:pt modelId="{7E3CE23C-F5B9-4D19-8E06-509F0D255D43}" type="pres">
      <dgm:prSet presAssocID="{A07FF058-E229-4D2C-8333-9ED89D23CB5B}" presName="image" presStyleLbl="node0" presStyleIdx="0" presStyleCnt="1" custScaleX="74326" custScaleY="7432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CAA09A2-9AFB-405F-8AB4-D4236A629720}" type="pres">
      <dgm:prSet presAssocID="{A07FF058-E229-4D2C-8333-9ED89D23CB5B}" presName="text" presStyleLbl="revTx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BFE69B-50C2-407E-B959-88D86840EE60}" type="pres">
      <dgm:prSet presAssocID="{A07FF058-E229-4D2C-8333-9ED89D23CB5B}" presName="hierChild2" presStyleCnt="0"/>
      <dgm:spPr/>
    </dgm:pt>
    <dgm:pt modelId="{36958107-FFC5-4BA9-85C7-C589B6D1488D}" type="pres">
      <dgm:prSet presAssocID="{C5C080A1-92DC-4683-808C-A73D1FA222D5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E00A15D9-684E-45DA-A3B3-ED99B6555EEC}" type="pres">
      <dgm:prSet presAssocID="{C409D7F3-1559-4795-9707-1C1954436C95}" presName="hierRoot2" presStyleCnt="0"/>
      <dgm:spPr/>
    </dgm:pt>
    <dgm:pt modelId="{970D848B-5DAE-4EFC-85B3-58A02235B49F}" type="pres">
      <dgm:prSet presAssocID="{C409D7F3-1559-4795-9707-1C1954436C95}" presName="composite2" presStyleCnt="0"/>
      <dgm:spPr/>
    </dgm:pt>
    <dgm:pt modelId="{D191E274-88FE-4D85-8017-74656DC254E6}" type="pres">
      <dgm:prSet presAssocID="{C409D7F3-1559-4795-9707-1C1954436C95}" presName="image2" presStyleLbl="node2" presStyleIdx="0" presStyleCnt="2" custScaleX="65160" custScaleY="6516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E6197F0C-104F-4C8C-B35E-DA1623575488}" type="pres">
      <dgm:prSet presAssocID="{C409D7F3-1559-4795-9707-1C1954436C95}" presName="text2" presStyleLbl="revTx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12A5A41-C9CA-41F3-9CA0-C18DEB2DF612}" type="pres">
      <dgm:prSet presAssocID="{C409D7F3-1559-4795-9707-1C1954436C95}" presName="hierChild3" presStyleCnt="0"/>
      <dgm:spPr/>
    </dgm:pt>
    <dgm:pt modelId="{EB792764-985F-4644-9C12-592F633CC71C}" type="pres">
      <dgm:prSet presAssocID="{F3E28D49-912F-4CD0-8848-C73603F6DD41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FF7E93DD-52C8-4F58-8DFB-07E1D45B9C84}" type="pres">
      <dgm:prSet presAssocID="{E6535605-873D-4C7B-9FCE-27FDD83A83A6}" presName="hierRoot2" presStyleCnt="0"/>
      <dgm:spPr/>
    </dgm:pt>
    <dgm:pt modelId="{11159D45-EE8A-4DC9-A75A-8FB5FCAEAFB3}" type="pres">
      <dgm:prSet presAssocID="{E6535605-873D-4C7B-9FCE-27FDD83A83A6}" presName="composite2" presStyleCnt="0"/>
      <dgm:spPr/>
    </dgm:pt>
    <dgm:pt modelId="{B02F3DD7-68BB-4569-B474-E38B0405CA7D}" type="pres">
      <dgm:prSet presAssocID="{E6535605-873D-4C7B-9FCE-27FDD83A83A6}" presName="image2" presStyleLbl="node2" presStyleIdx="1" presStyleCnt="2" custScaleX="65542" custScaleY="6554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9F1B7EC7-282B-4B7E-AE11-F69777050D1A}" type="pres">
      <dgm:prSet presAssocID="{E6535605-873D-4C7B-9FCE-27FDD83A83A6}" presName="text2" presStyleLbl="revTx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3A3DD8C-00DD-483A-A2E1-131E56E39B76}" type="pres">
      <dgm:prSet presAssocID="{E6535605-873D-4C7B-9FCE-27FDD83A83A6}" presName="hierChild3" presStyleCnt="0"/>
      <dgm:spPr/>
    </dgm:pt>
  </dgm:ptLst>
  <dgm:cxnLst>
    <dgm:cxn modelId="{AC9C0ADF-2502-4C47-B9A7-DC63615AE8CE}" type="presOf" srcId="{E6535605-873D-4C7B-9FCE-27FDD83A83A6}" destId="{9F1B7EC7-282B-4B7E-AE11-F69777050D1A}" srcOrd="0" destOrd="0" presId="urn:microsoft.com/office/officeart/2009/layout/CirclePictureHierarchy"/>
    <dgm:cxn modelId="{B317042B-A303-4727-895B-0C457519111F}" type="presOf" srcId="{A07FF058-E229-4D2C-8333-9ED89D23CB5B}" destId="{BCAA09A2-9AFB-405F-8AB4-D4236A629720}" srcOrd="0" destOrd="0" presId="urn:microsoft.com/office/officeart/2009/layout/CirclePictureHierarchy"/>
    <dgm:cxn modelId="{D234D7FB-1F55-4FC9-B93B-EB72368B2C8F}" type="presOf" srcId="{F3E28D49-912F-4CD0-8848-C73603F6DD41}" destId="{EB792764-985F-4644-9C12-592F633CC71C}" srcOrd="0" destOrd="0" presId="urn:microsoft.com/office/officeart/2009/layout/CirclePictureHierarchy"/>
    <dgm:cxn modelId="{20B22662-7489-422E-981E-D4EC05026EEF}" srcId="{B33F1923-402C-479D-99DF-21BE3C9BBA4E}" destId="{A07FF058-E229-4D2C-8333-9ED89D23CB5B}" srcOrd="0" destOrd="0" parTransId="{6CBCC38E-2B70-4EDC-980F-6D79235E3762}" sibTransId="{5F34E21D-AE00-4CEC-8B6B-3D6BC920423A}"/>
    <dgm:cxn modelId="{FE5E3159-AFD2-4BE4-9388-CB00AF3C5179}" srcId="{A07FF058-E229-4D2C-8333-9ED89D23CB5B}" destId="{C409D7F3-1559-4795-9707-1C1954436C95}" srcOrd="0" destOrd="0" parTransId="{C5C080A1-92DC-4683-808C-A73D1FA222D5}" sibTransId="{7F719EE9-8508-4F9F-A69D-15B939000364}"/>
    <dgm:cxn modelId="{11CA984B-6BC8-4749-B92B-492D3E079F77}" srcId="{A07FF058-E229-4D2C-8333-9ED89D23CB5B}" destId="{E6535605-873D-4C7B-9FCE-27FDD83A83A6}" srcOrd="1" destOrd="0" parTransId="{F3E28D49-912F-4CD0-8848-C73603F6DD41}" sibTransId="{08896613-8178-49D2-92FB-61917498F5B6}"/>
    <dgm:cxn modelId="{B74A3FDF-B3E0-48A6-9F6C-927C2017BB01}" type="presOf" srcId="{C409D7F3-1559-4795-9707-1C1954436C95}" destId="{E6197F0C-104F-4C8C-B35E-DA1623575488}" srcOrd="0" destOrd="0" presId="urn:microsoft.com/office/officeart/2009/layout/CirclePictureHierarchy"/>
    <dgm:cxn modelId="{EE9A8692-9384-49E3-9548-AD8AFE5A6607}" type="presOf" srcId="{B33F1923-402C-479D-99DF-21BE3C9BBA4E}" destId="{3CCF40DC-0237-4245-BF3E-954133960797}" srcOrd="0" destOrd="0" presId="urn:microsoft.com/office/officeart/2009/layout/CirclePictureHierarchy"/>
    <dgm:cxn modelId="{8AFF7432-8C9D-46CE-A91A-71CA96AC6A03}" type="presOf" srcId="{C5C080A1-92DC-4683-808C-A73D1FA222D5}" destId="{36958107-FFC5-4BA9-85C7-C589B6D1488D}" srcOrd="0" destOrd="0" presId="urn:microsoft.com/office/officeart/2009/layout/CirclePictureHierarchy"/>
    <dgm:cxn modelId="{685F7C39-6AC2-4FA3-A8C1-1BB77A74370A}" type="presParOf" srcId="{3CCF40DC-0237-4245-BF3E-954133960797}" destId="{38D3F4C8-0D8F-4CFB-8EFC-C4FED1FD3B52}" srcOrd="0" destOrd="0" presId="urn:microsoft.com/office/officeart/2009/layout/CirclePictureHierarchy"/>
    <dgm:cxn modelId="{B0AB0CCA-D866-4B51-B882-782AA44EFD58}" type="presParOf" srcId="{38D3F4C8-0D8F-4CFB-8EFC-C4FED1FD3B52}" destId="{5E332F6D-1485-450E-99F2-4405EC447FD9}" srcOrd="0" destOrd="0" presId="urn:microsoft.com/office/officeart/2009/layout/CirclePictureHierarchy"/>
    <dgm:cxn modelId="{3086CBB4-BF3E-41BA-952F-7EAB3FD2B410}" type="presParOf" srcId="{5E332F6D-1485-450E-99F2-4405EC447FD9}" destId="{7E3CE23C-F5B9-4D19-8E06-509F0D255D43}" srcOrd="0" destOrd="0" presId="urn:microsoft.com/office/officeart/2009/layout/CirclePictureHierarchy"/>
    <dgm:cxn modelId="{CE60AB93-E54B-4A02-8941-87005FBFB257}" type="presParOf" srcId="{5E332F6D-1485-450E-99F2-4405EC447FD9}" destId="{BCAA09A2-9AFB-405F-8AB4-D4236A629720}" srcOrd="1" destOrd="0" presId="urn:microsoft.com/office/officeart/2009/layout/CirclePictureHierarchy"/>
    <dgm:cxn modelId="{6DD397B0-D52B-4D4C-A532-F3E510141676}" type="presParOf" srcId="{38D3F4C8-0D8F-4CFB-8EFC-C4FED1FD3B52}" destId="{C8BFE69B-50C2-407E-B959-88D86840EE60}" srcOrd="1" destOrd="0" presId="urn:microsoft.com/office/officeart/2009/layout/CirclePictureHierarchy"/>
    <dgm:cxn modelId="{21740CA0-4334-43A3-BFCE-35AA82B83FB3}" type="presParOf" srcId="{C8BFE69B-50C2-407E-B959-88D86840EE60}" destId="{36958107-FFC5-4BA9-85C7-C589B6D1488D}" srcOrd="0" destOrd="0" presId="urn:microsoft.com/office/officeart/2009/layout/CirclePictureHierarchy"/>
    <dgm:cxn modelId="{A1BC1336-65F5-4BB2-9568-D78B0E12FEEC}" type="presParOf" srcId="{C8BFE69B-50C2-407E-B959-88D86840EE60}" destId="{E00A15D9-684E-45DA-A3B3-ED99B6555EEC}" srcOrd="1" destOrd="0" presId="urn:microsoft.com/office/officeart/2009/layout/CirclePictureHierarchy"/>
    <dgm:cxn modelId="{24C2AD5C-6F1D-46EA-9A8E-E3D933B55E4F}" type="presParOf" srcId="{E00A15D9-684E-45DA-A3B3-ED99B6555EEC}" destId="{970D848B-5DAE-4EFC-85B3-58A02235B49F}" srcOrd="0" destOrd="0" presId="urn:microsoft.com/office/officeart/2009/layout/CirclePictureHierarchy"/>
    <dgm:cxn modelId="{143AA6DE-4F89-42B0-9BB1-6548E766AC7D}" type="presParOf" srcId="{970D848B-5DAE-4EFC-85B3-58A02235B49F}" destId="{D191E274-88FE-4D85-8017-74656DC254E6}" srcOrd="0" destOrd="0" presId="urn:microsoft.com/office/officeart/2009/layout/CirclePictureHierarchy"/>
    <dgm:cxn modelId="{4EFE6F1A-D1F1-4CD2-AB61-5B50ED211047}" type="presParOf" srcId="{970D848B-5DAE-4EFC-85B3-58A02235B49F}" destId="{E6197F0C-104F-4C8C-B35E-DA1623575488}" srcOrd="1" destOrd="0" presId="urn:microsoft.com/office/officeart/2009/layout/CirclePictureHierarchy"/>
    <dgm:cxn modelId="{EDD21431-974C-40FF-BDF9-190F50C1C702}" type="presParOf" srcId="{E00A15D9-684E-45DA-A3B3-ED99B6555EEC}" destId="{112A5A41-C9CA-41F3-9CA0-C18DEB2DF612}" srcOrd="1" destOrd="0" presId="urn:microsoft.com/office/officeart/2009/layout/CirclePictureHierarchy"/>
    <dgm:cxn modelId="{0E1B187D-3A84-49C2-87B8-D6122A2EB755}" type="presParOf" srcId="{C8BFE69B-50C2-407E-B959-88D86840EE60}" destId="{EB792764-985F-4644-9C12-592F633CC71C}" srcOrd="2" destOrd="0" presId="urn:microsoft.com/office/officeart/2009/layout/CirclePictureHierarchy"/>
    <dgm:cxn modelId="{C2C43A45-1CFA-434E-B9DB-C3ED16A38245}" type="presParOf" srcId="{C8BFE69B-50C2-407E-B959-88D86840EE60}" destId="{FF7E93DD-52C8-4F58-8DFB-07E1D45B9C84}" srcOrd="3" destOrd="0" presId="urn:microsoft.com/office/officeart/2009/layout/CirclePictureHierarchy"/>
    <dgm:cxn modelId="{EF49F334-16D2-4168-A06D-FC200F57CB2A}" type="presParOf" srcId="{FF7E93DD-52C8-4F58-8DFB-07E1D45B9C84}" destId="{11159D45-EE8A-4DC9-A75A-8FB5FCAEAFB3}" srcOrd="0" destOrd="0" presId="urn:microsoft.com/office/officeart/2009/layout/CirclePictureHierarchy"/>
    <dgm:cxn modelId="{E4B9D23A-DAF3-436F-8BCD-D88A414FC43C}" type="presParOf" srcId="{11159D45-EE8A-4DC9-A75A-8FB5FCAEAFB3}" destId="{B02F3DD7-68BB-4569-B474-E38B0405CA7D}" srcOrd="0" destOrd="0" presId="urn:microsoft.com/office/officeart/2009/layout/CirclePictureHierarchy"/>
    <dgm:cxn modelId="{BD493BD4-C793-4663-8E8B-1505AE24E270}" type="presParOf" srcId="{11159D45-EE8A-4DC9-A75A-8FB5FCAEAFB3}" destId="{9F1B7EC7-282B-4B7E-AE11-F69777050D1A}" srcOrd="1" destOrd="0" presId="urn:microsoft.com/office/officeart/2009/layout/CirclePictureHierarchy"/>
    <dgm:cxn modelId="{08476C34-D7F7-4B74-99ED-D623598136E7}" type="presParOf" srcId="{FF7E93DD-52C8-4F58-8DFB-07E1D45B9C84}" destId="{83A3DD8C-00DD-483A-A2E1-131E56E39B7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C077F5-5910-46CB-A6A8-B1CF8C75A234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46C754-CB3A-4816-BE75-67E1A5EB7951}">
      <dgm:prSet phldrT="[文本]"/>
      <dgm:spPr/>
      <dgm:t>
        <a:bodyPr/>
        <a:lstStyle/>
        <a:p>
          <a:r>
            <a:rPr lang="zh-CN" altLang="en-US" dirty="0" smtClean="0"/>
            <a:t>预定义变量</a:t>
          </a:r>
          <a:endParaRPr lang="zh-CN" altLang="en-US" dirty="0"/>
        </a:p>
      </dgm:t>
    </dgm:pt>
    <dgm:pt modelId="{03DFBDDB-4016-4EBA-9505-1A38A1F1378E}" type="parTrans" cxnId="{614EBC3D-FCB8-4AE8-8A12-F7FD7D92D02C}">
      <dgm:prSet/>
      <dgm:spPr/>
      <dgm:t>
        <a:bodyPr/>
        <a:lstStyle/>
        <a:p>
          <a:endParaRPr lang="zh-CN" altLang="en-US"/>
        </a:p>
      </dgm:t>
    </dgm:pt>
    <dgm:pt modelId="{813A0880-4BC2-4B66-9928-4AC2F4F741F3}" type="sibTrans" cxnId="{614EBC3D-FCB8-4AE8-8A12-F7FD7D92D02C}">
      <dgm:prSet/>
      <dgm:spPr/>
      <dgm:t>
        <a:bodyPr/>
        <a:lstStyle/>
        <a:p>
          <a:endParaRPr lang="zh-CN" altLang="en-US"/>
        </a:p>
      </dgm:t>
    </dgm:pt>
    <dgm:pt modelId="{940BD45A-E93E-493A-AFD1-D2EBDE5F83F5}">
      <dgm:prSet phldrT="[文本]"/>
      <dgm:spPr/>
      <dgm:t>
        <a:bodyPr/>
        <a:lstStyle/>
        <a:p>
          <a:r>
            <a:rPr lang="zh-CN" altLang="en-US" dirty="0" smtClean="0"/>
            <a:t>服务器变量</a:t>
          </a:r>
          <a:endParaRPr lang="zh-CN" altLang="en-US" dirty="0"/>
        </a:p>
      </dgm:t>
    </dgm:pt>
    <dgm:pt modelId="{10DDE156-F17E-4B90-A4D7-5A5D89CA10B0}" type="parTrans" cxnId="{509BBBAF-782F-44FF-9F3C-13372ADF354A}">
      <dgm:prSet/>
      <dgm:spPr/>
      <dgm:t>
        <a:bodyPr/>
        <a:lstStyle/>
        <a:p>
          <a:endParaRPr lang="zh-CN" altLang="en-US"/>
        </a:p>
      </dgm:t>
    </dgm:pt>
    <dgm:pt modelId="{8F74471E-1AF3-4B6E-8992-121F2F84C4E4}" type="sibTrans" cxnId="{509BBBAF-782F-44FF-9F3C-13372ADF354A}">
      <dgm:prSet/>
      <dgm:spPr/>
      <dgm:t>
        <a:bodyPr/>
        <a:lstStyle/>
        <a:p>
          <a:endParaRPr lang="zh-CN" altLang="en-US"/>
        </a:p>
      </dgm:t>
    </dgm:pt>
    <dgm:pt modelId="{0501A46B-9090-481C-B309-9A88F4583537}">
      <dgm:prSet phldrT="[文本]"/>
      <dgm:spPr/>
      <dgm:t>
        <a:bodyPr/>
        <a:lstStyle/>
        <a:p>
          <a:r>
            <a:rPr lang="zh-CN" altLang="en-US" dirty="0" smtClean="0"/>
            <a:t>环境变量</a:t>
          </a:r>
          <a:endParaRPr lang="zh-CN" altLang="en-US" dirty="0"/>
        </a:p>
      </dgm:t>
    </dgm:pt>
    <dgm:pt modelId="{ABA0E743-DACE-4F77-9937-149E3A67E825}" type="parTrans" cxnId="{814B99A2-8BD2-41A6-934B-BB543B299190}">
      <dgm:prSet/>
      <dgm:spPr/>
      <dgm:t>
        <a:bodyPr/>
        <a:lstStyle/>
        <a:p>
          <a:endParaRPr lang="zh-CN" altLang="en-US"/>
        </a:p>
      </dgm:t>
    </dgm:pt>
    <dgm:pt modelId="{9FEB8675-57F0-4EE5-9970-49ABCA782F57}" type="sibTrans" cxnId="{814B99A2-8BD2-41A6-934B-BB543B299190}">
      <dgm:prSet/>
      <dgm:spPr/>
      <dgm:t>
        <a:bodyPr/>
        <a:lstStyle/>
        <a:p>
          <a:endParaRPr lang="zh-CN" altLang="en-US"/>
        </a:p>
      </dgm:t>
    </dgm:pt>
    <dgm:pt modelId="{66137207-D745-45FD-9202-3379F1AD1813}">
      <dgm:prSet/>
      <dgm:spPr/>
      <dgm:t>
        <a:bodyPr/>
        <a:lstStyle/>
        <a:p>
          <a:r>
            <a:rPr lang="zh-CN" altLang="en-US" dirty="0" smtClean="0"/>
            <a:t>外部变量</a:t>
          </a:r>
          <a:endParaRPr lang="zh-CN" altLang="en-US" dirty="0"/>
        </a:p>
      </dgm:t>
    </dgm:pt>
    <dgm:pt modelId="{BDFE07E1-1E18-483E-B6AC-F63CC2C0F2D2}" type="parTrans" cxnId="{81549646-FC0B-4B53-91D5-659A64E3A385}">
      <dgm:prSet/>
      <dgm:spPr/>
      <dgm:t>
        <a:bodyPr/>
        <a:lstStyle/>
        <a:p>
          <a:endParaRPr lang="zh-CN" altLang="en-US"/>
        </a:p>
      </dgm:t>
    </dgm:pt>
    <dgm:pt modelId="{EB7EE3E7-25C8-482C-B79E-1DBEE98D89E1}" type="sibTrans" cxnId="{81549646-FC0B-4B53-91D5-659A64E3A385}">
      <dgm:prSet/>
      <dgm:spPr/>
      <dgm:t>
        <a:bodyPr/>
        <a:lstStyle/>
        <a:p>
          <a:endParaRPr lang="zh-CN" altLang="en-US"/>
        </a:p>
      </dgm:t>
    </dgm:pt>
    <dgm:pt modelId="{976A3188-3D8E-448F-A30C-5FB1EAEFA80C}" type="pres">
      <dgm:prSet presAssocID="{B6C077F5-5910-46CB-A6A8-B1CF8C75A23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BD15EB7-3DE7-4370-BB86-F2BC2B6765A4}" type="pres">
      <dgm:prSet presAssocID="{7A46C754-CB3A-4816-BE75-67E1A5EB7951}" presName="hierRoot1" presStyleCnt="0"/>
      <dgm:spPr/>
    </dgm:pt>
    <dgm:pt modelId="{77A07C82-7328-4116-BBEB-DA8DC8E9A8C9}" type="pres">
      <dgm:prSet presAssocID="{7A46C754-CB3A-4816-BE75-67E1A5EB7951}" presName="composite" presStyleCnt="0"/>
      <dgm:spPr/>
    </dgm:pt>
    <dgm:pt modelId="{B7EE8C37-E9EB-4BE1-AC66-871337D3285E}" type="pres">
      <dgm:prSet presAssocID="{7A46C754-CB3A-4816-BE75-67E1A5EB7951}" presName="image" presStyleLbl="node0" presStyleIdx="0" presStyleCnt="1" custLinFactNeighborY="-4965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E79E1EF8-6965-4FC9-A671-8D271EF8FA11}" type="pres">
      <dgm:prSet presAssocID="{7A46C754-CB3A-4816-BE75-67E1A5EB7951}" presName="text" presStyleLbl="revTx" presStyleIdx="0" presStyleCnt="4" custLinFactNeighborX="3103" custLinFactNeighborY="-486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DDC9C4-E24F-45EA-8F28-8B7C37B19662}" type="pres">
      <dgm:prSet presAssocID="{7A46C754-CB3A-4816-BE75-67E1A5EB7951}" presName="hierChild2" presStyleCnt="0"/>
      <dgm:spPr/>
    </dgm:pt>
    <dgm:pt modelId="{2557FBCE-7190-4703-8470-EA7A7A187A64}" type="pres">
      <dgm:prSet presAssocID="{10DDE156-F17E-4B90-A4D7-5A5D89CA10B0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3E71634F-01D6-424E-9320-EE50105762A8}" type="pres">
      <dgm:prSet presAssocID="{940BD45A-E93E-493A-AFD1-D2EBDE5F83F5}" presName="hierRoot2" presStyleCnt="0"/>
      <dgm:spPr/>
    </dgm:pt>
    <dgm:pt modelId="{8B4BAA0F-3CA1-44F3-991D-AFD3E6D13FBC}" type="pres">
      <dgm:prSet presAssocID="{940BD45A-E93E-493A-AFD1-D2EBDE5F83F5}" presName="composite2" presStyleCnt="0"/>
      <dgm:spPr/>
    </dgm:pt>
    <dgm:pt modelId="{E36E7CE7-F5D8-417F-B357-937EFB22EB00}" type="pres">
      <dgm:prSet presAssocID="{940BD45A-E93E-493A-AFD1-D2EBDE5F83F5}" presName="image2" presStyleLbl="node2" presStyleIdx="0" presStyleCnt="3" custLinFactNeighborY="1550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  <dgm:pt modelId="{3D79CC15-0C90-4173-8555-8204C4DFD4B5}" type="pres">
      <dgm:prSet presAssocID="{940BD45A-E93E-493A-AFD1-D2EBDE5F83F5}" presName="text2" presStyleLbl="revTx" presStyleIdx="1" presStyleCnt="4" custLinFactNeighborY="155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AFFC84F-7270-4DDD-A065-754449F19A34}" type="pres">
      <dgm:prSet presAssocID="{940BD45A-E93E-493A-AFD1-D2EBDE5F83F5}" presName="hierChild3" presStyleCnt="0"/>
      <dgm:spPr/>
    </dgm:pt>
    <dgm:pt modelId="{FFA5C216-B0F3-40D2-AFB9-6A5E6292410D}" type="pres">
      <dgm:prSet presAssocID="{ABA0E743-DACE-4F77-9937-149E3A67E825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AC43F906-6902-4403-81DB-39950F00584D}" type="pres">
      <dgm:prSet presAssocID="{0501A46B-9090-481C-B309-9A88F4583537}" presName="hierRoot2" presStyleCnt="0"/>
      <dgm:spPr/>
    </dgm:pt>
    <dgm:pt modelId="{817ACFF8-242C-429D-BC62-834783F01376}" type="pres">
      <dgm:prSet presAssocID="{0501A46B-9090-481C-B309-9A88F4583537}" presName="composite2" presStyleCnt="0"/>
      <dgm:spPr/>
    </dgm:pt>
    <dgm:pt modelId="{1885AB06-E81E-4890-AF05-6E15BF4950CF}" type="pres">
      <dgm:prSet presAssocID="{0501A46B-9090-481C-B309-9A88F4583537}" presName="image2" presStyleLbl="node2" presStyleIdx="1" presStyleCnt="3" custLinFactNeighborY="155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575D0533-414C-4853-B730-AC40493FFF22}" type="pres">
      <dgm:prSet presAssocID="{0501A46B-9090-481C-B309-9A88F4583537}" presName="text2" presStyleLbl="revTx" presStyleIdx="2" presStyleCnt="4" custLinFactNeighborY="155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FC063D8-ECBB-4A81-A73C-A5C0B0F58165}" type="pres">
      <dgm:prSet presAssocID="{0501A46B-9090-481C-B309-9A88F4583537}" presName="hierChild3" presStyleCnt="0"/>
      <dgm:spPr/>
    </dgm:pt>
    <dgm:pt modelId="{EF233491-F38C-4024-87DA-2C60F1792968}" type="pres">
      <dgm:prSet presAssocID="{BDFE07E1-1E18-483E-B6AC-F63CC2C0F2D2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81B11560-A507-4CA2-A65D-52E11AD3B8C8}" type="pres">
      <dgm:prSet presAssocID="{66137207-D745-45FD-9202-3379F1AD1813}" presName="hierRoot2" presStyleCnt="0"/>
      <dgm:spPr/>
    </dgm:pt>
    <dgm:pt modelId="{358E23A1-1C26-4A37-8DD3-5BB6D41674ED}" type="pres">
      <dgm:prSet presAssocID="{66137207-D745-45FD-9202-3379F1AD1813}" presName="composite2" presStyleCnt="0"/>
      <dgm:spPr/>
    </dgm:pt>
    <dgm:pt modelId="{34283654-8558-409F-98CE-D56190664894}" type="pres">
      <dgm:prSet presAssocID="{66137207-D745-45FD-9202-3379F1AD1813}" presName="image2" presStyleLbl="node2" presStyleIdx="2" presStyleCnt="3" custLinFactNeighborY="1550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zh-CN" altLang="en-US"/>
        </a:p>
      </dgm:t>
    </dgm:pt>
    <dgm:pt modelId="{43BBB84E-53F8-4754-A8E4-9F33148D83D6}" type="pres">
      <dgm:prSet presAssocID="{66137207-D745-45FD-9202-3379F1AD1813}" presName="text2" presStyleLbl="revTx" presStyleIdx="3" presStyleCnt="4" custLinFactNeighborY="155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B8BB5A9-0243-4DA2-85C2-B93B615A526B}" type="pres">
      <dgm:prSet presAssocID="{66137207-D745-45FD-9202-3379F1AD1813}" presName="hierChild3" presStyleCnt="0"/>
      <dgm:spPr/>
    </dgm:pt>
  </dgm:ptLst>
  <dgm:cxnLst>
    <dgm:cxn modelId="{509BBBAF-782F-44FF-9F3C-13372ADF354A}" srcId="{7A46C754-CB3A-4816-BE75-67E1A5EB7951}" destId="{940BD45A-E93E-493A-AFD1-D2EBDE5F83F5}" srcOrd="0" destOrd="0" parTransId="{10DDE156-F17E-4B90-A4D7-5A5D89CA10B0}" sibTransId="{8F74471E-1AF3-4B6E-8992-121F2F84C4E4}"/>
    <dgm:cxn modelId="{F2198185-FE3B-4800-A859-E7FCA41ED07C}" type="presOf" srcId="{940BD45A-E93E-493A-AFD1-D2EBDE5F83F5}" destId="{3D79CC15-0C90-4173-8555-8204C4DFD4B5}" srcOrd="0" destOrd="0" presId="urn:microsoft.com/office/officeart/2009/layout/CirclePictureHierarchy"/>
    <dgm:cxn modelId="{614EBC3D-FCB8-4AE8-8A12-F7FD7D92D02C}" srcId="{B6C077F5-5910-46CB-A6A8-B1CF8C75A234}" destId="{7A46C754-CB3A-4816-BE75-67E1A5EB7951}" srcOrd="0" destOrd="0" parTransId="{03DFBDDB-4016-4EBA-9505-1A38A1F1378E}" sibTransId="{813A0880-4BC2-4B66-9928-4AC2F4F741F3}"/>
    <dgm:cxn modelId="{3015F0A9-7911-4205-8B8F-38C12BB718B7}" type="presOf" srcId="{7A46C754-CB3A-4816-BE75-67E1A5EB7951}" destId="{E79E1EF8-6965-4FC9-A671-8D271EF8FA11}" srcOrd="0" destOrd="0" presId="urn:microsoft.com/office/officeart/2009/layout/CirclePictureHierarchy"/>
    <dgm:cxn modelId="{814B99A2-8BD2-41A6-934B-BB543B299190}" srcId="{7A46C754-CB3A-4816-BE75-67E1A5EB7951}" destId="{0501A46B-9090-481C-B309-9A88F4583537}" srcOrd="1" destOrd="0" parTransId="{ABA0E743-DACE-4F77-9937-149E3A67E825}" sibTransId="{9FEB8675-57F0-4EE5-9970-49ABCA782F57}"/>
    <dgm:cxn modelId="{773B9018-9C7D-47E6-B043-8F61D107CEDC}" type="presOf" srcId="{0501A46B-9090-481C-B309-9A88F4583537}" destId="{575D0533-414C-4853-B730-AC40493FFF22}" srcOrd="0" destOrd="0" presId="urn:microsoft.com/office/officeart/2009/layout/CirclePictureHierarchy"/>
    <dgm:cxn modelId="{8E217285-E9FE-49BF-B708-22B2C0CBD65D}" type="presOf" srcId="{B6C077F5-5910-46CB-A6A8-B1CF8C75A234}" destId="{976A3188-3D8E-448F-A30C-5FB1EAEFA80C}" srcOrd="0" destOrd="0" presId="urn:microsoft.com/office/officeart/2009/layout/CirclePictureHierarchy"/>
    <dgm:cxn modelId="{DE10D1AA-DB84-40AD-8418-5009999C09E7}" type="presOf" srcId="{ABA0E743-DACE-4F77-9937-149E3A67E825}" destId="{FFA5C216-B0F3-40D2-AFB9-6A5E6292410D}" srcOrd="0" destOrd="0" presId="urn:microsoft.com/office/officeart/2009/layout/CirclePictureHierarchy"/>
    <dgm:cxn modelId="{8E25A903-384F-4C2D-8DC6-67C6C314116F}" type="presOf" srcId="{10DDE156-F17E-4B90-A4D7-5A5D89CA10B0}" destId="{2557FBCE-7190-4703-8470-EA7A7A187A64}" srcOrd="0" destOrd="0" presId="urn:microsoft.com/office/officeart/2009/layout/CirclePictureHierarchy"/>
    <dgm:cxn modelId="{E8492FB2-1AB3-4996-AEB8-6C0B6BFC78BB}" type="presOf" srcId="{66137207-D745-45FD-9202-3379F1AD1813}" destId="{43BBB84E-53F8-4754-A8E4-9F33148D83D6}" srcOrd="0" destOrd="0" presId="urn:microsoft.com/office/officeart/2009/layout/CirclePictureHierarchy"/>
    <dgm:cxn modelId="{81549646-FC0B-4B53-91D5-659A64E3A385}" srcId="{7A46C754-CB3A-4816-BE75-67E1A5EB7951}" destId="{66137207-D745-45FD-9202-3379F1AD1813}" srcOrd="2" destOrd="0" parTransId="{BDFE07E1-1E18-483E-B6AC-F63CC2C0F2D2}" sibTransId="{EB7EE3E7-25C8-482C-B79E-1DBEE98D89E1}"/>
    <dgm:cxn modelId="{35CC5B20-CF6A-41A0-8EDA-88DC67854FED}" type="presOf" srcId="{BDFE07E1-1E18-483E-B6AC-F63CC2C0F2D2}" destId="{EF233491-F38C-4024-87DA-2C60F1792968}" srcOrd="0" destOrd="0" presId="urn:microsoft.com/office/officeart/2009/layout/CirclePictureHierarchy"/>
    <dgm:cxn modelId="{5DF10A06-D523-4475-9334-AA9A7228DAB1}" type="presParOf" srcId="{976A3188-3D8E-448F-A30C-5FB1EAEFA80C}" destId="{FBD15EB7-3DE7-4370-BB86-F2BC2B6765A4}" srcOrd="0" destOrd="0" presId="urn:microsoft.com/office/officeart/2009/layout/CirclePictureHierarchy"/>
    <dgm:cxn modelId="{BF1A2EFE-E6A8-4EE9-99C2-73FEB4BF5085}" type="presParOf" srcId="{FBD15EB7-3DE7-4370-BB86-F2BC2B6765A4}" destId="{77A07C82-7328-4116-BBEB-DA8DC8E9A8C9}" srcOrd="0" destOrd="0" presId="urn:microsoft.com/office/officeart/2009/layout/CirclePictureHierarchy"/>
    <dgm:cxn modelId="{55789D03-CDCF-4F98-8382-DF5069BF8A21}" type="presParOf" srcId="{77A07C82-7328-4116-BBEB-DA8DC8E9A8C9}" destId="{B7EE8C37-E9EB-4BE1-AC66-871337D3285E}" srcOrd="0" destOrd="0" presId="urn:microsoft.com/office/officeart/2009/layout/CirclePictureHierarchy"/>
    <dgm:cxn modelId="{F87A5799-D8F8-4E05-AA5A-7952D431D75F}" type="presParOf" srcId="{77A07C82-7328-4116-BBEB-DA8DC8E9A8C9}" destId="{E79E1EF8-6965-4FC9-A671-8D271EF8FA11}" srcOrd="1" destOrd="0" presId="urn:microsoft.com/office/officeart/2009/layout/CirclePictureHierarchy"/>
    <dgm:cxn modelId="{87A367DA-F740-410D-A143-EDF94C7D325F}" type="presParOf" srcId="{FBD15EB7-3DE7-4370-BB86-F2BC2B6765A4}" destId="{0ADDC9C4-E24F-45EA-8F28-8B7C37B19662}" srcOrd="1" destOrd="0" presId="urn:microsoft.com/office/officeart/2009/layout/CirclePictureHierarchy"/>
    <dgm:cxn modelId="{DFF90ADA-3368-40D5-A415-FC68B8485C73}" type="presParOf" srcId="{0ADDC9C4-E24F-45EA-8F28-8B7C37B19662}" destId="{2557FBCE-7190-4703-8470-EA7A7A187A64}" srcOrd="0" destOrd="0" presId="urn:microsoft.com/office/officeart/2009/layout/CirclePictureHierarchy"/>
    <dgm:cxn modelId="{870A2F3C-CFB4-42F9-A3D8-E088C7FEAFA8}" type="presParOf" srcId="{0ADDC9C4-E24F-45EA-8F28-8B7C37B19662}" destId="{3E71634F-01D6-424E-9320-EE50105762A8}" srcOrd="1" destOrd="0" presId="urn:microsoft.com/office/officeart/2009/layout/CirclePictureHierarchy"/>
    <dgm:cxn modelId="{B4CC4CB4-4350-4AA3-A3FE-E5E65646CF44}" type="presParOf" srcId="{3E71634F-01D6-424E-9320-EE50105762A8}" destId="{8B4BAA0F-3CA1-44F3-991D-AFD3E6D13FBC}" srcOrd="0" destOrd="0" presId="urn:microsoft.com/office/officeart/2009/layout/CirclePictureHierarchy"/>
    <dgm:cxn modelId="{54EC6EF2-45F5-49AE-A634-F5E305705C21}" type="presParOf" srcId="{8B4BAA0F-3CA1-44F3-991D-AFD3E6D13FBC}" destId="{E36E7CE7-F5D8-417F-B357-937EFB22EB00}" srcOrd="0" destOrd="0" presId="urn:microsoft.com/office/officeart/2009/layout/CirclePictureHierarchy"/>
    <dgm:cxn modelId="{4CF66C90-D60A-49EA-AD09-B610E9C9D3DD}" type="presParOf" srcId="{8B4BAA0F-3CA1-44F3-991D-AFD3E6D13FBC}" destId="{3D79CC15-0C90-4173-8555-8204C4DFD4B5}" srcOrd="1" destOrd="0" presId="urn:microsoft.com/office/officeart/2009/layout/CirclePictureHierarchy"/>
    <dgm:cxn modelId="{48C443D8-68F3-48E6-AEB7-2844E141F98E}" type="presParOf" srcId="{3E71634F-01D6-424E-9320-EE50105762A8}" destId="{4AFFC84F-7270-4DDD-A065-754449F19A34}" srcOrd="1" destOrd="0" presId="urn:microsoft.com/office/officeart/2009/layout/CirclePictureHierarchy"/>
    <dgm:cxn modelId="{7A1FD0A5-ACA3-47E6-A9FF-CB8C0F6D1A64}" type="presParOf" srcId="{0ADDC9C4-E24F-45EA-8F28-8B7C37B19662}" destId="{FFA5C216-B0F3-40D2-AFB9-6A5E6292410D}" srcOrd="2" destOrd="0" presId="urn:microsoft.com/office/officeart/2009/layout/CirclePictureHierarchy"/>
    <dgm:cxn modelId="{4A703622-7A12-4B74-9AF9-9B2DF1E15B90}" type="presParOf" srcId="{0ADDC9C4-E24F-45EA-8F28-8B7C37B19662}" destId="{AC43F906-6902-4403-81DB-39950F00584D}" srcOrd="3" destOrd="0" presId="urn:microsoft.com/office/officeart/2009/layout/CirclePictureHierarchy"/>
    <dgm:cxn modelId="{42FFE378-4F63-4378-A6E4-6E59194AB573}" type="presParOf" srcId="{AC43F906-6902-4403-81DB-39950F00584D}" destId="{817ACFF8-242C-429D-BC62-834783F01376}" srcOrd="0" destOrd="0" presId="urn:microsoft.com/office/officeart/2009/layout/CirclePictureHierarchy"/>
    <dgm:cxn modelId="{C1C81D5A-D659-41B6-93FD-B12367883569}" type="presParOf" srcId="{817ACFF8-242C-429D-BC62-834783F01376}" destId="{1885AB06-E81E-4890-AF05-6E15BF4950CF}" srcOrd="0" destOrd="0" presId="urn:microsoft.com/office/officeart/2009/layout/CirclePictureHierarchy"/>
    <dgm:cxn modelId="{5C300D9B-8BEE-40CB-B0A7-AE24479ABB05}" type="presParOf" srcId="{817ACFF8-242C-429D-BC62-834783F01376}" destId="{575D0533-414C-4853-B730-AC40493FFF22}" srcOrd="1" destOrd="0" presId="urn:microsoft.com/office/officeart/2009/layout/CirclePictureHierarchy"/>
    <dgm:cxn modelId="{EAC569B4-5CBC-4E4A-8A38-99E068E24E48}" type="presParOf" srcId="{AC43F906-6902-4403-81DB-39950F00584D}" destId="{DFC063D8-ECBB-4A81-A73C-A5C0B0F58165}" srcOrd="1" destOrd="0" presId="urn:microsoft.com/office/officeart/2009/layout/CirclePictureHierarchy"/>
    <dgm:cxn modelId="{9A577E96-A745-4107-8C10-2AB632F62C92}" type="presParOf" srcId="{0ADDC9C4-E24F-45EA-8F28-8B7C37B19662}" destId="{EF233491-F38C-4024-87DA-2C60F1792968}" srcOrd="4" destOrd="0" presId="urn:microsoft.com/office/officeart/2009/layout/CirclePictureHierarchy"/>
    <dgm:cxn modelId="{BF349DAC-C0BD-4013-8166-B36CA86916E5}" type="presParOf" srcId="{0ADDC9C4-E24F-45EA-8F28-8B7C37B19662}" destId="{81B11560-A507-4CA2-A65D-52E11AD3B8C8}" srcOrd="5" destOrd="0" presId="urn:microsoft.com/office/officeart/2009/layout/CirclePictureHierarchy"/>
    <dgm:cxn modelId="{19BFE07C-3457-4178-9648-EA8AA661C9B7}" type="presParOf" srcId="{81B11560-A507-4CA2-A65D-52E11AD3B8C8}" destId="{358E23A1-1C26-4A37-8DD3-5BB6D41674ED}" srcOrd="0" destOrd="0" presId="urn:microsoft.com/office/officeart/2009/layout/CirclePictureHierarchy"/>
    <dgm:cxn modelId="{D809F5F6-58CF-48C4-B7AC-A394E4FB34D2}" type="presParOf" srcId="{358E23A1-1C26-4A37-8DD3-5BB6D41674ED}" destId="{34283654-8558-409F-98CE-D56190664894}" srcOrd="0" destOrd="0" presId="urn:microsoft.com/office/officeart/2009/layout/CirclePictureHierarchy"/>
    <dgm:cxn modelId="{2F50B4D9-66E6-4231-85F5-B509791C08D6}" type="presParOf" srcId="{358E23A1-1C26-4A37-8DD3-5BB6D41674ED}" destId="{43BBB84E-53F8-4754-A8E4-9F33148D83D6}" srcOrd="1" destOrd="0" presId="urn:microsoft.com/office/officeart/2009/layout/CirclePictureHierarchy"/>
    <dgm:cxn modelId="{5F95C379-74F2-4318-8ABE-B208E1D5190D}" type="presParOf" srcId="{81B11560-A507-4CA2-A65D-52E11AD3B8C8}" destId="{9B8BB5A9-0243-4DA2-85C2-B93B615A526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3F1923-402C-479D-99DF-21BE3C9BBA4E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07FF058-E229-4D2C-8333-9ED89D23CB5B}">
      <dgm:prSet phldrT="[文本]"/>
      <dgm:spPr/>
      <dgm:t>
        <a:bodyPr/>
        <a:lstStyle/>
        <a:p>
          <a:r>
            <a:rPr lang="zh-CN" altLang="en-US" dirty="0" smtClean="0"/>
            <a:t>变量</a:t>
          </a:r>
          <a:endParaRPr lang="zh-CN" altLang="en-US" dirty="0"/>
        </a:p>
      </dgm:t>
    </dgm:pt>
    <dgm:pt modelId="{6CBCC38E-2B70-4EDC-980F-6D79235E3762}" type="parTrans" cxnId="{20B22662-7489-422E-981E-D4EC05026EEF}">
      <dgm:prSet/>
      <dgm:spPr/>
      <dgm:t>
        <a:bodyPr/>
        <a:lstStyle/>
        <a:p>
          <a:endParaRPr lang="zh-CN" altLang="en-US"/>
        </a:p>
      </dgm:t>
    </dgm:pt>
    <dgm:pt modelId="{5F34E21D-AE00-4CEC-8B6B-3D6BC920423A}" type="sibTrans" cxnId="{20B22662-7489-422E-981E-D4EC05026EEF}">
      <dgm:prSet/>
      <dgm:spPr/>
      <dgm:t>
        <a:bodyPr/>
        <a:lstStyle/>
        <a:p>
          <a:endParaRPr lang="zh-CN" altLang="en-US"/>
        </a:p>
      </dgm:t>
    </dgm:pt>
    <dgm:pt modelId="{C409D7F3-1559-4795-9707-1C1954436C95}">
      <dgm:prSet phldrT="[文本]"/>
      <dgm:spPr/>
      <dgm:t>
        <a:bodyPr/>
        <a:lstStyle/>
        <a:p>
          <a:r>
            <a:rPr lang="zh-CN" altLang="en-US" dirty="0" smtClean="0"/>
            <a:t>局部变量</a:t>
          </a:r>
          <a:endParaRPr lang="zh-CN" altLang="en-US" dirty="0"/>
        </a:p>
      </dgm:t>
    </dgm:pt>
    <dgm:pt modelId="{C5C080A1-92DC-4683-808C-A73D1FA222D5}" type="parTrans" cxnId="{FE5E3159-AFD2-4BE4-9388-CB00AF3C5179}">
      <dgm:prSet/>
      <dgm:spPr/>
      <dgm:t>
        <a:bodyPr/>
        <a:lstStyle/>
        <a:p>
          <a:endParaRPr lang="zh-CN" altLang="en-US"/>
        </a:p>
      </dgm:t>
    </dgm:pt>
    <dgm:pt modelId="{7F719EE9-8508-4F9F-A69D-15B939000364}" type="sibTrans" cxnId="{FE5E3159-AFD2-4BE4-9388-CB00AF3C5179}">
      <dgm:prSet/>
      <dgm:spPr/>
      <dgm:t>
        <a:bodyPr/>
        <a:lstStyle/>
        <a:p>
          <a:endParaRPr lang="zh-CN" altLang="en-US"/>
        </a:p>
      </dgm:t>
    </dgm:pt>
    <dgm:pt modelId="{E6535605-873D-4C7B-9FCE-27FDD83A83A6}">
      <dgm:prSet phldrT="[文本]"/>
      <dgm:spPr/>
      <dgm:t>
        <a:bodyPr/>
        <a:lstStyle/>
        <a:p>
          <a:r>
            <a:rPr lang="zh-CN" altLang="en-US" dirty="0" smtClean="0"/>
            <a:t>全局变量</a:t>
          </a:r>
          <a:endParaRPr lang="zh-CN" altLang="en-US" dirty="0"/>
        </a:p>
      </dgm:t>
    </dgm:pt>
    <dgm:pt modelId="{F3E28D49-912F-4CD0-8848-C73603F6DD41}" type="parTrans" cxnId="{11CA984B-6BC8-4749-B92B-492D3E079F77}">
      <dgm:prSet/>
      <dgm:spPr/>
      <dgm:t>
        <a:bodyPr/>
        <a:lstStyle/>
        <a:p>
          <a:endParaRPr lang="zh-CN" altLang="en-US"/>
        </a:p>
      </dgm:t>
    </dgm:pt>
    <dgm:pt modelId="{08896613-8178-49D2-92FB-61917498F5B6}" type="sibTrans" cxnId="{11CA984B-6BC8-4749-B92B-492D3E079F77}">
      <dgm:prSet/>
      <dgm:spPr/>
      <dgm:t>
        <a:bodyPr/>
        <a:lstStyle/>
        <a:p>
          <a:endParaRPr lang="zh-CN" altLang="en-US"/>
        </a:p>
      </dgm:t>
    </dgm:pt>
    <dgm:pt modelId="{3CCF40DC-0237-4245-BF3E-954133960797}" type="pres">
      <dgm:prSet presAssocID="{B33F1923-402C-479D-99DF-21BE3C9BBA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8D3F4C8-0D8F-4CFB-8EFC-C4FED1FD3B52}" type="pres">
      <dgm:prSet presAssocID="{A07FF058-E229-4D2C-8333-9ED89D23CB5B}" presName="hierRoot1" presStyleCnt="0"/>
      <dgm:spPr/>
    </dgm:pt>
    <dgm:pt modelId="{5E332F6D-1485-450E-99F2-4405EC447FD9}" type="pres">
      <dgm:prSet presAssocID="{A07FF058-E229-4D2C-8333-9ED89D23CB5B}" presName="composite" presStyleCnt="0"/>
      <dgm:spPr/>
    </dgm:pt>
    <dgm:pt modelId="{7E3CE23C-F5B9-4D19-8E06-509F0D255D43}" type="pres">
      <dgm:prSet presAssocID="{A07FF058-E229-4D2C-8333-9ED89D23CB5B}" presName="image" presStyleLbl="node0" presStyleIdx="0" presStyleCnt="1" custScaleX="74326" custScaleY="7432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CAA09A2-9AFB-405F-8AB4-D4236A629720}" type="pres">
      <dgm:prSet presAssocID="{A07FF058-E229-4D2C-8333-9ED89D23CB5B}" presName="text" presStyleLbl="revTx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BFE69B-50C2-407E-B959-88D86840EE60}" type="pres">
      <dgm:prSet presAssocID="{A07FF058-E229-4D2C-8333-9ED89D23CB5B}" presName="hierChild2" presStyleCnt="0"/>
      <dgm:spPr/>
    </dgm:pt>
    <dgm:pt modelId="{36958107-FFC5-4BA9-85C7-C589B6D1488D}" type="pres">
      <dgm:prSet presAssocID="{C5C080A1-92DC-4683-808C-A73D1FA222D5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E00A15D9-684E-45DA-A3B3-ED99B6555EEC}" type="pres">
      <dgm:prSet presAssocID="{C409D7F3-1559-4795-9707-1C1954436C95}" presName="hierRoot2" presStyleCnt="0"/>
      <dgm:spPr/>
    </dgm:pt>
    <dgm:pt modelId="{970D848B-5DAE-4EFC-85B3-58A02235B49F}" type="pres">
      <dgm:prSet presAssocID="{C409D7F3-1559-4795-9707-1C1954436C95}" presName="composite2" presStyleCnt="0"/>
      <dgm:spPr/>
    </dgm:pt>
    <dgm:pt modelId="{D191E274-88FE-4D85-8017-74656DC254E6}" type="pres">
      <dgm:prSet presAssocID="{C409D7F3-1559-4795-9707-1C1954436C95}" presName="image2" presStyleLbl="node2" presStyleIdx="0" presStyleCnt="2" custScaleX="65160" custScaleY="6516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E6197F0C-104F-4C8C-B35E-DA1623575488}" type="pres">
      <dgm:prSet presAssocID="{C409D7F3-1559-4795-9707-1C1954436C95}" presName="text2" presStyleLbl="revTx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12A5A41-C9CA-41F3-9CA0-C18DEB2DF612}" type="pres">
      <dgm:prSet presAssocID="{C409D7F3-1559-4795-9707-1C1954436C95}" presName="hierChild3" presStyleCnt="0"/>
      <dgm:spPr/>
    </dgm:pt>
    <dgm:pt modelId="{EB792764-985F-4644-9C12-592F633CC71C}" type="pres">
      <dgm:prSet presAssocID="{F3E28D49-912F-4CD0-8848-C73603F6DD41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FF7E93DD-52C8-4F58-8DFB-07E1D45B9C84}" type="pres">
      <dgm:prSet presAssocID="{E6535605-873D-4C7B-9FCE-27FDD83A83A6}" presName="hierRoot2" presStyleCnt="0"/>
      <dgm:spPr/>
    </dgm:pt>
    <dgm:pt modelId="{11159D45-EE8A-4DC9-A75A-8FB5FCAEAFB3}" type="pres">
      <dgm:prSet presAssocID="{E6535605-873D-4C7B-9FCE-27FDD83A83A6}" presName="composite2" presStyleCnt="0"/>
      <dgm:spPr/>
    </dgm:pt>
    <dgm:pt modelId="{B02F3DD7-68BB-4569-B474-E38B0405CA7D}" type="pres">
      <dgm:prSet presAssocID="{E6535605-873D-4C7B-9FCE-27FDD83A83A6}" presName="image2" presStyleLbl="node2" presStyleIdx="1" presStyleCnt="2" custScaleX="65542" custScaleY="6554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9F1B7EC7-282B-4B7E-AE11-F69777050D1A}" type="pres">
      <dgm:prSet presAssocID="{E6535605-873D-4C7B-9FCE-27FDD83A83A6}" presName="text2" presStyleLbl="revTx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3A3DD8C-00DD-483A-A2E1-131E56E39B76}" type="pres">
      <dgm:prSet presAssocID="{E6535605-873D-4C7B-9FCE-27FDD83A83A6}" presName="hierChild3" presStyleCnt="0"/>
      <dgm:spPr/>
    </dgm:pt>
  </dgm:ptLst>
  <dgm:cxnLst>
    <dgm:cxn modelId="{20B22662-7489-422E-981E-D4EC05026EEF}" srcId="{B33F1923-402C-479D-99DF-21BE3C9BBA4E}" destId="{A07FF058-E229-4D2C-8333-9ED89D23CB5B}" srcOrd="0" destOrd="0" parTransId="{6CBCC38E-2B70-4EDC-980F-6D79235E3762}" sibTransId="{5F34E21D-AE00-4CEC-8B6B-3D6BC920423A}"/>
    <dgm:cxn modelId="{450E59FF-3F9D-4DD2-9D5C-26AC1BAE9C88}" type="presOf" srcId="{C409D7F3-1559-4795-9707-1C1954436C95}" destId="{E6197F0C-104F-4C8C-B35E-DA1623575488}" srcOrd="0" destOrd="0" presId="urn:microsoft.com/office/officeart/2009/layout/CirclePictureHierarchy"/>
    <dgm:cxn modelId="{A4774C35-DB28-4CC3-B1B7-CBA96722107B}" type="presOf" srcId="{C5C080A1-92DC-4683-808C-A73D1FA222D5}" destId="{36958107-FFC5-4BA9-85C7-C589B6D1488D}" srcOrd="0" destOrd="0" presId="urn:microsoft.com/office/officeart/2009/layout/CirclePictureHierarchy"/>
    <dgm:cxn modelId="{FE5E3159-AFD2-4BE4-9388-CB00AF3C5179}" srcId="{A07FF058-E229-4D2C-8333-9ED89D23CB5B}" destId="{C409D7F3-1559-4795-9707-1C1954436C95}" srcOrd="0" destOrd="0" parTransId="{C5C080A1-92DC-4683-808C-A73D1FA222D5}" sibTransId="{7F719EE9-8508-4F9F-A69D-15B939000364}"/>
    <dgm:cxn modelId="{11CA984B-6BC8-4749-B92B-492D3E079F77}" srcId="{A07FF058-E229-4D2C-8333-9ED89D23CB5B}" destId="{E6535605-873D-4C7B-9FCE-27FDD83A83A6}" srcOrd="1" destOrd="0" parTransId="{F3E28D49-912F-4CD0-8848-C73603F6DD41}" sibTransId="{08896613-8178-49D2-92FB-61917498F5B6}"/>
    <dgm:cxn modelId="{AAD04960-C68A-4727-ABAA-40E45F3F629E}" type="presOf" srcId="{B33F1923-402C-479D-99DF-21BE3C9BBA4E}" destId="{3CCF40DC-0237-4245-BF3E-954133960797}" srcOrd="0" destOrd="0" presId="urn:microsoft.com/office/officeart/2009/layout/CirclePictureHierarchy"/>
    <dgm:cxn modelId="{1580B3FF-BBFA-4C4B-86EA-C7BD47E5C498}" type="presOf" srcId="{F3E28D49-912F-4CD0-8848-C73603F6DD41}" destId="{EB792764-985F-4644-9C12-592F633CC71C}" srcOrd="0" destOrd="0" presId="urn:microsoft.com/office/officeart/2009/layout/CirclePictureHierarchy"/>
    <dgm:cxn modelId="{A07D32E1-4FDC-4C36-832E-7E5789860AEF}" type="presOf" srcId="{E6535605-873D-4C7B-9FCE-27FDD83A83A6}" destId="{9F1B7EC7-282B-4B7E-AE11-F69777050D1A}" srcOrd="0" destOrd="0" presId="urn:microsoft.com/office/officeart/2009/layout/CirclePictureHierarchy"/>
    <dgm:cxn modelId="{656043D2-0FC9-4CAD-A67F-0B91D29E3FBD}" type="presOf" srcId="{A07FF058-E229-4D2C-8333-9ED89D23CB5B}" destId="{BCAA09A2-9AFB-405F-8AB4-D4236A629720}" srcOrd="0" destOrd="0" presId="urn:microsoft.com/office/officeart/2009/layout/CirclePictureHierarchy"/>
    <dgm:cxn modelId="{728ECB7E-6560-47F7-9F90-F7C68179BB5B}" type="presParOf" srcId="{3CCF40DC-0237-4245-BF3E-954133960797}" destId="{38D3F4C8-0D8F-4CFB-8EFC-C4FED1FD3B52}" srcOrd="0" destOrd="0" presId="urn:microsoft.com/office/officeart/2009/layout/CirclePictureHierarchy"/>
    <dgm:cxn modelId="{E3D07270-4FA3-4553-BB29-4DF61BE0A432}" type="presParOf" srcId="{38D3F4C8-0D8F-4CFB-8EFC-C4FED1FD3B52}" destId="{5E332F6D-1485-450E-99F2-4405EC447FD9}" srcOrd="0" destOrd="0" presId="urn:microsoft.com/office/officeart/2009/layout/CirclePictureHierarchy"/>
    <dgm:cxn modelId="{24D39328-9B0C-4CC3-A39A-816F3244A10C}" type="presParOf" srcId="{5E332F6D-1485-450E-99F2-4405EC447FD9}" destId="{7E3CE23C-F5B9-4D19-8E06-509F0D255D43}" srcOrd="0" destOrd="0" presId="urn:microsoft.com/office/officeart/2009/layout/CirclePictureHierarchy"/>
    <dgm:cxn modelId="{59F19BE9-B851-4D94-8AB0-FC431593FEA3}" type="presParOf" srcId="{5E332F6D-1485-450E-99F2-4405EC447FD9}" destId="{BCAA09A2-9AFB-405F-8AB4-D4236A629720}" srcOrd="1" destOrd="0" presId="urn:microsoft.com/office/officeart/2009/layout/CirclePictureHierarchy"/>
    <dgm:cxn modelId="{1CCDAB39-0796-4243-8246-AAF69D939CAC}" type="presParOf" srcId="{38D3F4C8-0D8F-4CFB-8EFC-C4FED1FD3B52}" destId="{C8BFE69B-50C2-407E-B959-88D86840EE60}" srcOrd="1" destOrd="0" presId="urn:microsoft.com/office/officeart/2009/layout/CirclePictureHierarchy"/>
    <dgm:cxn modelId="{E45F8AC5-E2E1-4DCE-9FDE-8F6EFFB70848}" type="presParOf" srcId="{C8BFE69B-50C2-407E-B959-88D86840EE60}" destId="{36958107-FFC5-4BA9-85C7-C589B6D1488D}" srcOrd="0" destOrd="0" presId="urn:microsoft.com/office/officeart/2009/layout/CirclePictureHierarchy"/>
    <dgm:cxn modelId="{CD44E559-B1F4-4D37-989B-D181A0CDFD3C}" type="presParOf" srcId="{C8BFE69B-50C2-407E-B959-88D86840EE60}" destId="{E00A15D9-684E-45DA-A3B3-ED99B6555EEC}" srcOrd="1" destOrd="0" presId="urn:microsoft.com/office/officeart/2009/layout/CirclePictureHierarchy"/>
    <dgm:cxn modelId="{CE40FC33-0787-429E-B5C0-9FDA55A76292}" type="presParOf" srcId="{E00A15D9-684E-45DA-A3B3-ED99B6555EEC}" destId="{970D848B-5DAE-4EFC-85B3-58A02235B49F}" srcOrd="0" destOrd="0" presId="urn:microsoft.com/office/officeart/2009/layout/CirclePictureHierarchy"/>
    <dgm:cxn modelId="{A47F5A8E-0B45-4BA9-AD1C-E61CBCB6F8E7}" type="presParOf" srcId="{970D848B-5DAE-4EFC-85B3-58A02235B49F}" destId="{D191E274-88FE-4D85-8017-74656DC254E6}" srcOrd="0" destOrd="0" presId="urn:microsoft.com/office/officeart/2009/layout/CirclePictureHierarchy"/>
    <dgm:cxn modelId="{3E457E60-C546-4E0A-BA55-D7019D95942E}" type="presParOf" srcId="{970D848B-5DAE-4EFC-85B3-58A02235B49F}" destId="{E6197F0C-104F-4C8C-B35E-DA1623575488}" srcOrd="1" destOrd="0" presId="urn:microsoft.com/office/officeart/2009/layout/CirclePictureHierarchy"/>
    <dgm:cxn modelId="{654AA23F-6D38-4BFD-A47F-0B582C28F1F8}" type="presParOf" srcId="{E00A15D9-684E-45DA-A3B3-ED99B6555EEC}" destId="{112A5A41-C9CA-41F3-9CA0-C18DEB2DF612}" srcOrd="1" destOrd="0" presId="urn:microsoft.com/office/officeart/2009/layout/CirclePictureHierarchy"/>
    <dgm:cxn modelId="{AE3327BB-D6FA-438E-91D0-3A0A35C13D7A}" type="presParOf" srcId="{C8BFE69B-50C2-407E-B959-88D86840EE60}" destId="{EB792764-985F-4644-9C12-592F633CC71C}" srcOrd="2" destOrd="0" presId="urn:microsoft.com/office/officeart/2009/layout/CirclePictureHierarchy"/>
    <dgm:cxn modelId="{03DBB625-5C62-4FC7-809A-2DC13B5BC321}" type="presParOf" srcId="{C8BFE69B-50C2-407E-B959-88D86840EE60}" destId="{FF7E93DD-52C8-4F58-8DFB-07E1D45B9C84}" srcOrd="3" destOrd="0" presId="urn:microsoft.com/office/officeart/2009/layout/CirclePictureHierarchy"/>
    <dgm:cxn modelId="{C2ABE528-11CA-4C89-8B9F-26BEEF6BE312}" type="presParOf" srcId="{FF7E93DD-52C8-4F58-8DFB-07E1D45B9C84}" destId="{11159D45-EE8A-4DC9-A75A-8FB5FCAEAFB3}" srcOrd="0" destOrd="0" presId="urn:microsoft.com/office/officeart/2009/layout/CirclePictureHierarchy"/>
    <dgm:cxn modelId="{123B4F9D-02ED-4068-93D4-40CCDD7DEA5F}" type="presParOf" srcId="{11159D45-EE8A-4DC9-A75A-8FB5FCAEAFB3}" destId="{B02F3DD7-68BB-4569-B474-E38B0405CA7D}" srcOrd="0" destOrd="0" presId="urn:microsoft.com/office/officeart/2009/layout/CirclePictureHierarchy"/>
    <dgm:cxn modelId="{19C21F36-2993-4CA8-A77D-FA3CCE97F1C3}" type="presParOf" srcId="{11159D45-EE8A-4DC9-A75A-8FB5FCAEAFB3}" destId="{9F1B7EC7-282B-4B7E-AE11-F69777050D1A}" srcOrd="1" destOrd="0" presId="urn:microsoft.com/office/officeart/2009/layout/CirclePictureHierarchy"/>
    <dgm:cxn modelId="{DFCDFE39-13C2-469F-81B0-E87A1D3DDEDE}" type="presParOf" srcId="{FF7E93DD-52C8-4F58-8DFB-07E1D45B9C84}" destId="{83A3DD8C-00DD-483A-A2E1-131E56E39B7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D6D5D0-FDCE-4A84-9A38-BF453C8E480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2FFE941-DCF7-44AA-B802-1CD72C5EC789}">
      <dgm:prSet phldrT="[文本]"/>
      <dgm:spPr/>
      <dgm:t>
        <a:bodyPr/>
        <a:lstStyle/>
        <a:p>
          <a:r>
            <a:rPr lang="zh-CN" altLang="en-US" dirty="0" smtClean="0"/>
            <a:t>主程序</a:t>
          </a:r>
          <a:endParaRPr lang="zh-CN" altLang="en-US" dirty="0"/>
        </a:p>
      </dgm:t>
    </dgm:pt>
    <dgm:pt modelId="{87106A8C-D26F-4B3F-8E77-582987F27BCF}" type="parTrans" cxnId="{C1718FD9-E770-4DC5-A1E1-38E83B0C3456}">
      <dgm:prSet/>
      <dgm:spPr/>
      <dgm:t>
        <a:bodyPr/>
        <a:lstStyle/>
        <a:p>
          <a:endParaRPr lang="zh-CN" altLang="en-US"/>
        </a:p>
      </dgm:t>
    </dgm:pt>
    <dgm:pt modelId="{EDF7BA53-5F64-47CA-9B87-A1D62C1C3933}" type="sibTrans" cxnId="{C1718FD9-E770-4DC5-A1E1-38E83B0C3456}">
      <dgm:prSet/>
      <dgm:spPr/>
      <dgm:t>
        <a:bodyPr/>
        <a:lstStyle/>
        <a:p>
          <a:endParaRPr lang="zh-CN" altLang="en-US"/>
        </a:p>
      </dgm:t>
    </dgm:pt>
    <dgm:pt modelId="{9D184F1B-EDD5-4F9B-8E65-D45192DD9745}">
      <dgm:prSet phldrT="[文本]"/>
      <dgm:spPr>
        <a:solidFill>
          <a:schemeClr val="bg1"/>
        </a:solidFill>
      </dgm:spPr>
      <dgm:t>
        <a:bodyPr/>
        <a:lstStyle/>
        <a:p>
          <a:r>
            <a:rPr lang="en-US" altLang="zh-CN" dirty="0" smtClean="0"/>
            <a:t>$A</a:t>
          </a:r>
          <a:endParaRPr lang="zh-CN" altLang="en-US" dirty="0"/>
        </a:p>
      </dgm:t>
    </dgm:pt>
    <dgm:pt modelId="{E0010552-5E4A-4574-B8D6-6D2331C5A963}" type="parTrans" cxnId="{4FB1A19B-DC9A-4DD8-A82B-E7CDDA732ADF}">
      <dgm:prSet/>
      <dgm:spPr/>
      <dgm:t>
        <a:bodyPr/>
        <a:lstStyle/>
        <a:p>
          <a:endParaRPr lang="zh-CN" altLang="en-US"/>
        </a:p>
      </dgm:t>
    </dgm:pt>
    <dgm:pt modelId="{D20BEBD4-1BA1-40D4-94CE-5F8B52925FC8}" type="sibTrans" cxnId="{4FB1A19B-DC9A-4DD8-A82B-E7CDDA732ADF}">
      <dgm:prSet/>
      <dgm:spPr/>
      <dgm:t>
        <a:bodyPr/>
        <a:lstStyle/>
        <a:p>
          <a:endParaRPr lang="zh-CN" altLang="en-US"/>
        </a:p>
      </dgm:t>
    </dgm:pt>
    <dgm:pt modelId="{7DD876E0-70F4-4752-9B0E-96F1E2DC4B0E}">
      <dgm:prSet phldrT="[文本]"/>
      <dgm:spPr/>
      <dgm:t>
        <a:bodyPr/>
        <a:lstStyle/>
        <a:p>
          <a:r>
            <a:rPr lang="en-US" altLang="zh-CN" dirty="0" smtClean="0"/>
            <a:t>$B</a:t>
          </a:r>
          <a:endParaRPr lang="zh-CN" altLang="en-US" dirty="0"/>
        </a:p>
      </dgm:t>
    </dgm:pt>
    <dgm:pt modelId="{E554BB92-AFFA-44F0-8073-E6F2DA3D7180}" type="parTrans" cxnId="{46EC0EA2-5A51-4DD8-A131-CCA6D86E1EC7}">
      <dgm:prSet/>
      <dgm:spPr/>
      <dgm:t>
        <a:bodyPr/>
        <a:lstStyle/>
        <a:p>
          <a:endParaRPr lang="zh-CN" altLang="en-US"/>
        </a:p>
      </dgm:t>
    </dgm:pt>
    <dgm:pt modelId="{7F87BA36-9B45-4CA1-A358-F7652AEB7A8E}" type="sibTrans" cxnId="{46EC0EA2-5A51-4DD8-A131-CCA6D86E1EC7}">
      <dgm:prSet/>
      <dgm:spPr/>
      <dgm:t>
        <a:bodyPr/>
        <a:lstStyle/>
        <a:p>
          <a:endParaRPr lang="zh-CN" altLang="en-US"/>
        </a:p>
      </dgm:t>
    </dgm:pt>
    <dgm:pt modelId="{6B3558F2-35EE-4FA6-88BC-B24E8EDE70DF}">
      <dgm:prSet phldrT="[文本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函数</a:t>
          </a:r>
          <a:r>
            <a:rPr lang="en-US" altLang="zh-CN" dirty="0" smtClean="0"/>
            <a:t>1</a:t>
          </a:r>
          <a:endParaRPr lang="zh-CN" altLang="en-US" dirty="0"/>
        </a:p>
      </dgm:t>
    </dgm:pt>
    <dgm:pt modelId="{58520802-CFDB-45B3-968A-13D31E45074C}" type="parTrans" cxnId="{E1E34DD3-774F-4144-8086-F3D4C8DF7E8D}">
      <dgm:prSet/>
      <dgm:spPr/>
      <dgm:t>
        <a:bodyPr/>
        <a:lstStyle/>
        <a:p>
          <a:endParaRPr lang="zh-CN" altLang="en-US"/>
        </a:p>
      </dgm:t>
    </dgm:pt>
    <dgm:pt modelId="{BBD649E5-E7E1-4D68-BD21-4BD4BE510297}" type="sibTrans" cxnId="{E1E34DD3-774F-4144-8086-F3D4C8DF7E8D}">
      <dgm:prSet/>
      <dgm:spPr/>
      <dgm:t>
        <a:bodyPr/>
        <a:lstStyle/>
        <a:p>
          <a:endParaRPr lang="zh-CN" altLang="en-US"/>
        </a:p>
      </dgm:t>
    </dgm:pt>
    <dgm:pt modelId="{886B1FC5-648E-4B81-80D1-2C7B693D35F1}">
      <dgm:prSet phldrT="[文本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$A</a:t>
          </a:r>
          <a:endParaRPr lang="zh-CN" altLang="en-US" dirty="0"/>
        </a:p>
      </dgm:t>
    </dgm:pt>
    <dgm:pt modelId="{F22E482B-0FB2-404B-B39E-33A67E3455F6}" type="parTrans" cxnId="{CB753591-1B5C-424F-A4E8-B0434AA25E90}">
      <dgm:prSet/>
      <dgm:spPr/>
      <dgm:t>
        <a:bodyPr/>
        <a:lstStyle/>
        <a:p>
          <a:endParaRPr lang="zh-CN" altLang="en-US"/>
        </a:p>
      </dgm:t>
    </dgm:pt>
    <dgm:pt modelId="{FE33F366-648C-4A34-8A05-6C6D73E223B7}" type="sibTrans" cxnId="{CB753591-1B5C-424F-A4E8-B0434AA25E90}">
      <dgm:prSet/>
      <dgm:spPr/>
      <dgm:t>
        <a:bodyPr/>
        <a:lstStyle/>
        <a:p>
          <a:endParaRPr lang="zh-CN" altLang="en-US"/>
        </a:p>
      </dgm:t>
    </dgm:pt>
    <dgm:pt modelId="{CBAFED47-1B01-4259-9788-6BFA9F317ABA}">
      <dgm:prSet phldrT="[文本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$B</a:t>
          </a:r>
          <a:endParaRPr lang="zh-CN" altLang="en-US" dirty="0"/>
        </a:p>
      </dgm:t>
    </dgm:pt>
    <dgm:pt modelId="{B6AF635E-EEAC-4FBD-864F-439926355933}" type="parTrans" cxnId="{E1C40B1C-435A-426B-BAA6-AA211519B1AD}">
      <dgm:prSet/>
      <dgm:spPr/>
      <dgm:t>
        <a:bodyPr/>
        <a:lstStyle/>
        <a:p>
          <a:endParaRPr lang="zh-CN" altLang="en-US"/>
        </a:p>
      </dgm:t>
    </dgm:pt>
    <dgm:pt modelId="{A33509CB-093E-447A-99E1-0759D6134677}" type="sibTrans" cxnId="{E1C40B1C-435A-426B-BAA6-AA211519B1AD}">
      <dgm:prSet/>
      <dgm:spPr/>
      <dgm:t>
        <a:bodyPr/>
        <a:lstStyle/>
        <a:p>
          <a:endParaRPr lang="zh-CN" altLang="en-US"/>
        </a:p>
      </dgm:t>
    </dgm:pt>
    <dgm:pt modelId="{F1AE192C-E40D-4E41-90E8-15ECD433CB11}">
      <dgm:prSet phldrT="[文本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函数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F518DA8E-994B-4CB0-9E76-DAA9E413BA35}" type="parTrans" cxnId="{F65186A6-6A55-4976-A438-FCAF4A108813}">
      <dgm:prSet/>
      <dgm:spPr/>
      <dgm:t>
        <a:bodyPr/>
        <a:lstStyle/>
        <a:p>
          <a:endParaRPr lang="zh-CN" altLang="en-US"/>
        </a:p>
      </dgm:t>
    </dgm:pt>
    <dgm:pt modelId="{D435F58B-F1DE-4DA5-91B6-9DE78CE94F16}" type="sibTrans" cxnId="{F65186A6-6A55-4976-A438-FCAF4A108813}">
      <dgm:prSet/>
      <dgm:spPr/>
      <dgm:t>
        <a:bodyPr/>
        <a:lstStyle/>
        <a:p>
          <a:endParaRPr lang="zh-CN" altLang="en-US"/>
        </a:p>
      </dgm:t>
    </dgm:pt>
    <dgm:pt modelId="{CCD24FFF-94BD-4EC6-9B0E-C4E7299D757B}">
      <dgm:prSet/>
      <dgm:spPr/>
      <dgm:t>
        <a:bodyPr/>
        <a:lstStyle/>
        <a:p>
          <a:r>
            <a:rPr lang="en-US" altLang="zh-CN" dirty="0" smtClean="0"/>
            <a:t>$A</a:t>
          </a:r>
          <a:endParaRPr lang="zh-CN" altLang="en-US" dirty="0"/>
        </a:p>
      </dgm:t>
    </dgm:pt>
    <dgm:pt modelId="{AEE73719-C9B6-4D0C-BABB-5533ECC16DDE}" type="parTrans" cxnId="{D505AD0F-9F6D-4ADE-9984-A31ED58390F3}">
      <dgm:prSet/>
      <dgm:spPr/>
      <dgm:t>
        <a:bodyPr/>
        <a:lstStyle/>
        <a:p>
          <a:endParaRPr lang="zh-CN" altLang="en-US"/>
        </a:p>
      </dgm:t>
    </dgm:pt>
    <dgm:pt modelId="{961615DD-D499-47D1-9700-A78FD7C790B0}" type="sibTrans" cxnId="{D505AD0F-9F6D-4ADE-9984-A31ED58390F3}">
      <dgm:prSet/>
      <dgm:spPr/>
      <dgm:t>
        <a:bodyPr/>
        <a:lstStyle/>
        <a:p>
          <a:endParaRPr lang="zh-CN" altLang="en-US"/>
        </a:p>
      </dgm:t>
    </dgm:pt>
    <dgm:pt modelId="{38B0588F-60E7-4AE3-9B4C-C0B69CF2ABC4}">
      <dgm:prSet/>
      <dgm:spPr/>
      <dgm:t>
        <a:bodyPr/>
        <a:lstStyle/>
        <a:p>
          <a:r>
            <a:rPr lang="en-US" altLang="zh-CN" dirty="0" smtClean="0"/>
            <a:t>$B</a:t>
          </a:r>
          <a:endParaRPr lang="zh-CN" altLang="en-US" dirty="0"/>
        </a:p>
      </dgm:t>
    </dgm:pt>
    <dgm:pt modelId="{1A4EB8A5-777D-4199-8739-CFD017C07AA0}" type="parTrans" cxnId="{BCB09A91-EF0D-4F61-AF69-6B3152FDD6F7}">
      <dgm:prSet/>
      <dgm:spPr/>
      <dgm:t>
        <a:bodyPr/>
        <a:lstStyle/>
        <a:p>
          <a:endParaRPr lang="zh-CN" altLang="en-US"/>
        </a:p>
      </dgm:t>
    </dgm:pt>
    <dgm:pt modelId="{40EC7551-390E-4242-8D36-F5FEE9480B75}" type="sibTrans" cxnId="{BCB09A91-EF0D-4F61-AF69-6B3152FDD6F7}">
      <dgm:prSet/>
      <dgm:spPr/>
      <dgm:t>
        <a:bodyPr/>
        <a:lstStyle/>
        <a:p>
          <a:endParaRPr lang="zh-CN" altLang="en-US"/>
        </a:p>
      </dgm:t>
    </dgm:pt>
    <dgm:pt modelId="{7473AAE6-BEB4-48FD-B00B-6B886A64CD98}" type="pres">
      <dgm:prSet presAssocID="{D1D6D5D0-FDCE-4A84-9A38-BF453C8E480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1DF76B2-DC0C-4236-A354-AC708BE63B5D}" type="pres">
      <dgm:prSet presAssocID="{D1D6D5D0-FDCE-4A84-9A38-BF453C8E4801}" presName="outerBox" presStyleCnt="0"/>
      <dgm:spPr/>
    </dgm:pt>
    <dgm:pt modelId="{9D5FEAEB-62E4-4BC1-BDD6-6645213A4D6E}" type="pres">
      <dgm:prSet presAssocID="{D1D6D5D0-FDCE-4A84-9A38-BF453C8E4801}" presName="outerBoxParent" presStyleLbl="node1" presStyleIdx="0" presStyleCnt="3" custLinFactNeighborX="3202" custLinFactNeighborY="-8527"/>
      <dgm:spPr/>
      <dgm:t>
        <a:bodyPr/>
        <a:lstStyle/>
        <a:p>
          <a:endParaRPr lang="zh-CN" altLang="en-US"/>
        </a:p>
      </dgm:t>
    </dgm:pt>
    <dgm:pt modelId="{6540FA70-5D84-42CA-AE54-BD6EF7AF234B}" type="pres">
      <dgm:prSet presAssocID="{D1D6D5D0-FDCE-4A84-9A38-BF453C8E4801}" presName="outerBoxChildren" presStyleCnt="0"/>
      <dgm:spPr/>
    </dgm:pt>
    <dgm:pt modelId="{9ECC3B57-5C18-4BD1-B706-6EA08CCC280B}" type="pres">
      <dgm:prSet presAssocID="{9D184F1B-EDD5-4F9B-8E65-D45192DD9745}" presName="oChild" presStyleLbl="fgAcc1" presStyleIdx="0" presStyleCnt="6" custScaleY="2683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8161EE-2CB3-4FE5-87E6-C46E00EB45B2}" type="pres">
      <dgm:prSet presAssocID="{D20BEBD4-1BA1-40D4-94CE-5F8B52925FC8}" presName="outerSibTrans" presStyleCnt="0"/>
      <dgm:spPr/>
    </dgm:pt>
    <dgm:pt modelId="{499DC424-A807-4F66-9E07-31A6749D6643}" type="pres">
      <dgm:prSet presAssocID="{7DD876E0-70F4-4752-9B0E-96F1E2DC4B0E}" presName="oChild" presStyleLbl="fgAcc1" presStyleIdx="1" presStyleCnt="6" custScaleY="249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B38A5B-0DAF-4FC3-A550-5BECB63097B5}" type="pres">
      <dgm:prSet presAssocID="{D1D6D5D0-FDCE-4A84-9A38-BF453C8E4801}" presName="middleBox" presStyleCnt="0"/>
      <dgm:spPr/>
    </dgm:pt>
    <dgm:pt modelId="{25761C40-A477-4FB5-9E4A-842DBE501BD9}" type="pres">
      <dgm:prSet presAssocID="{D1D6D5D0-FDCE-4A84-9A38-BF453C8E4801}" presName="middleBoxParent" presStyleLbl="node1" presStyleIdx="1" presStyleCnt="3" custScaleX="39592" custLinFactNeighborX="-24610" custLinFactNeighborY="371"/>
      <dgm:spPr/>
      <dgm:t>
        <a:bodyPr/>
        <a:lstStyle/>
        <a:p>
          <a:endParaRPr lang="zh-CN" altLang="en-US"/>
        </a:p>
      </dgm:t>
    </dgm:pt>
    <dgm:pt modelId="{90E3FD56-215B-4992-84EE-87494DCA6CE2}" type="pres">
      <dgm:prSet presAssocID="{D1D6D5D0-FDCE-4A84-9A38-BF453C8E4801}" presName="middleBoxChildren" presStyleCnt="0"/>
      <dgm:spPr/>
    </dgm:pt>
    <dgm:pt modelId="{BC77910A-F6C7-4551-B4ED-AE9787673148}" type="pres">
      <dgm:prSet presAssocID="{886B1FC5-648E-4B81-80D1-2C7B693D35F1}" presName="mChild" presStyleLbl="fgAcc1" presStyleIdx="2" presStyleCnt="6" custLinFactY="-8999" custLinFactNeighborX="41315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886E8B-A6DE-4438-B85F-F3E178377273}" type="pres">
      <dgm:prSet presAssocID="{FE33F366-648C-4A34-8A05-6C6D73E223B7}" presName="middleSibTrans" presStyleCnt="0"/>
      <dgm:spPr/>
    </dgm:pt>
    <dgm:pt modelId="{CE6005E6-1BFA-41CB-B6D3-68E84E2DA265}" type="pres">
      <dgm:prSet presAssocID="{CBAFED47-1B01-4259-9788-6BFA9F317ABA}" presName="mChild" presStyleLbl="fgAcc1" presStyleIdx="3" presStyleCnt="6" custLinFactNeighborX="42126" custLinFactNeighborY="-237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88D9C5-CC22-46EA-B81D-0BCC67EE2191}" type="pres">
      <dgm:prSet presAssocID="{D1D6D5D0-FDCE-4A84-9A38-BF453C8E4801}" presName="centerBox" presStyleCnt="0"/>
      <dgm:spPr/>
    </dgm:pt>
    <dgm:pt modelId="{38372242-ECBF-4614-937E-90B3A2FF9F62}" type="pres">
      <dgm:prSet presAssocID="{D1D6D5D0-FDCE-4A84-9A38-BF453C8E4801}" presName="centerBoxParent" presStyleLbl="node1" presStyleIdx="2" presStyleCnt="3" custScaleX="51527" custScaleY="171733" custLinFactNeighborX="14638" custLinFactNeighborY="-23818"/>
      <dgm:spPr/>
      <dgm:t>
        <a:bodyPr/>
        <a:lstStyle/>
        <a:p>
          <a:endParaRPr lang="zh-CN" altLang="en-US"/>
        </a:p>
      </dgm:t>
    </dgm:pt>
    <dgm:pt modelId="{F772C4C3-9A44-4580-A470-5A4585074D70}" type="pres">
      <dgm:prSet presAssocID="{D1D6D5D0-FDCE-4A84-9A38-BF453C8E4801}" presName="centerBoxChildren" presStyleCnt="0"/>
      <dgm:spPr/>
    </dgm:pt>
    <dgm:pt modelId="{E1459424-20D3-48D9-832B-EB727C2AEE93}" type="pres">
      <dgm:prSet presAssocID="{CCD24FFF-94BD-4EC6-9B0E-C4E7299D757B}" presName="cChild" presStyleLbl="fgAcc1" presStyleIdx="4" presStyleCnt="6" custScaleX="28574" custLinFactX="48438" custLinFactY="-27359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50C310-DE0E-4BBB-9027-B5EFD3D74130}" type="pres">
      <dgm:prSet presAssocID="{961615DD-D499-47D1-9700-A78FD7C790B0}" presName="centerSibTrans" presStyleCnt="0"/>
      <dgm:spPr/>
    </dgm:pt>
    <dgm:pt modelId="{98326DED-4245-4B68-82EC-ED7BF77BA066}" type="pres">
      <dgm:prSet presAssocID="{38B0588F-60E7-4AE3-9B4C-C0B69CF2ABC4}" presName="cChild" presStyleLbl="fgAcc1" presStyleIdx="5" presStyleCnt="6" custScaleX="27715" custLinFactX="17058" custLinFactNeighborX="100000" custLinFactNeighborY="100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1718FD9-E770-4DC5-A1E1-38E83B0C3456}" srcId="{D1D6D5D0-FDCE-4A84-9A38-BF453C8E4801}" destId="{32FFE941-DCF7-44AA-B802-1CD72C5EC789}" srcOrd="0" destOrd="0" parTransId="{87106A8C-D26F-4B3F-8E77-582987F27BCF}" sibTransId="{EDF7BA53-5F64-47CA-9B87-A1D62C1C3933}"/>
    <dgm:cxn modelId="{101A84CA-CC09-4D30-A4A9-683D2C0CA111}" type="presOf" srcId="{7DD876E0-70F4-4752-9B0E-96F1E2DC4B0E}" destId="{499DC424-A807-4F66-9E07-31A6749D6643}" srcOrd="0" destOrd="0" presId="urn:microsoft.com/office/officeart/2005/8/layout/target2"/>
    <dgm:cxn modelId="{D2284C27-8E6D-40EC-B9C0-42E1711ADC00}" type="presOf" srcId="{886B1FC5-648E-4B81-80D1-2C7B693D35F1}" destId="{BC77910A-F6C7-4551-B4ED-AE9787673148}" srcOrd="0" destOrd="0" presId="urn:microsoft.com/office/officeart/2005/8/layout/target2"/>
    <dgm:cxn modelId="{CB753591-1B5C-424F-A4E8-B0434AA25E90}" srcId="{6B3558F2-35EE-4FA6-88BC-B24E8EDE70DF}" destId="{886B1FC5-648E-4B81-80D1-2C7B693D35F1}" srcOrd="0" destOrd="0" parTransId="{F22E482B-0FB2-404B-B39E-33A67E3455F6}" sibTransId="{FE33F366-648C-4A34-8A05-6C6D73E223B7}"/>
    <dgm:cxn modelId="{6C3811A0-2C10-4D5A-8AF7-E69C8E4E874B}" type="presOf" srcId="{9D184F1B-EDD5-4F9B-8E65-D45192DD9745}" destId="{9ECC3B57-5C18-4BD1-B706-6EA08CCC280B}" srcOrd="0" destOrd="0" presId="urn:microsoft.com/office/officeart/2005/8/layout/target2"/>
    <dgm:cxn modelId="{46EC0EA2-5A51-4DD8-A131-CCA6D86E1EC7}" srcId="{32FFE941-DCF7-44AA-B802-1CD72C5EC789}" destId="{7DD876E0-70F4-4752-9B0E-96F1E2DC4B0E}" srcOrd="1" destOrd="0" parTransId="{E554BB92-AFFA-44F0-8073-E6F2DA3D7180}" sibTransId="{7F87BA36-9B45-4CA1-A358-F7652AEB7A8E}"/>
    <dgm:cxn modelId="{1265FF27-1D0B-4A22-89EE-152D3254EE87}" type="presOf" srcId="{CCD24FFF-94BD-4EC6-9B0E-C4E7299D757B}" destId="{E1459424-20D3-48D9-832B-EB727C2AEE93}" srcOrd="0" destOrd="0" presId="urn:microsoft.com/office/officeart/2005/8/layout/target2"/>
    <dgm:cxn modelId="{D505AD0F-9F6D-4ADE-9984-A31ED58390F3}" srcId="{F1AE192C-E40D-4E41-90E8-15ECD433CB11}" destId="{CCD24FFF-94BD-4EC6-9B0E-C4E7299D757B}" srcOrd="0" destOrd="0" parTransId="{AEE73719-C9B6-4D0C-BABB-5533ECC16DDE}" sibTransId="{961615DD-D499-47D1-9700-A78FD7C790B0}"/>
    <dgm:cxn modelId="{531FC1D4-D755-4C1E-989F-3DA4C37ADBE0}" type="presOf" srcId="{38B0588F-60E7-4AE3-9B4C-C0B69CF2ABC4}" destId="{98326DED-4245-4B68-82EC-ED7BF77BA066}" srcOrd="0" destOrd="0" presId="urn:microsoft.com/office/officeart/2005/8/layout/target2"/>
    <dgm:cxn modelId="{F65186A6-6A55-4976-A438-FCAF4A108813}" srcId="{D1D6D5D0-FDCE-4A84-9A38-BF453C8E4801}" destId="{F1AE192C-E40D-4E41-90E8-15ECD433CB11}" srcOrd="2" destOrd="0" parTransId="{F518DA8E-994B-4CB0-9E76-DAA9E413BA35}" sibTransId="{D435F58B-F1DE-4DA5-91B6-9DE78CE94F16}"/>
    <dgm:cxn modelId="{E13A00FE-68BF-444D-99CD-117A78E4F486}" type="presOf" srcId="{CBAFED47-1B01-4259-9788-6BFA9F317ABA}" destId="{CE6005E6-1BFA-41CB-B6D3-68E84E2DA265}" srcOrd="0" destOrd="0" presId="urn:microsoft.com/office/officeart/2005/8/layout/target2"/>
    <dgm:cxn modelId="{E1C40B1C-435A-426B-BAA6-AA211519B1AD}" srcId="{6B3558F2-35EE-4FA6-88BC-B24E8EDE70DF}" destId="{CBAFED47-1B01-4259-9788-6BFA9F317ABA}" srcOrd="1" destOrd="0" parTransId="{B6AF635E-EEAC-4FBD-864F-439926355933}" sibTransId="{A33509CB-093E-447A-99E1-0759D6134677}"/>
    <dgm:cxn modelId="{E1E34DD3-774F-4144-8086-F3D4C8DF7E8D}" srcId="{D1D6D5D0-FDCE-4A84-9A38-BF453C8E4801}" destId="{6B3558F2-35EE-4FA6-88BC-B24E8EDE70DF}" srcOrd="1" destOrd="0" parTransId="{58520802-CFDB-45B3-968A-13D31E45074C}" sibTransId="{BBD649E5-E7E1-4D68-BD21-4BD4BE510297}"/>
    <dgm:cxn modelId="{BCB09A91-EF0D-4F61-AF69-6B3152FDD6F7}" srcId="{F1AE192C-E40D-4E41-90E8-15ECD433CB11}" destId="{38B0588F-60E7-4AE3-9B4C-C0B69CF2ABC4}" srcOrd="1" destOrd="0" parTransId="{1A4EB8A5-777D-4199-8739-CFD017C07AA0}" sibTransId="{40EC7551-390E-4242-8D36-F5FEE9480B75}"/>
    <dgm:cxn modelId="{634D6A28-1AFC-4BE3-B2CB-8C2D7DA88A3F}" type="presOf" srcId="{6B3558F2-35EE-4FA6-88BC-B24E8EDE70DF}" destId="{25761C40-A477-4FB5-9E4A-842DBE501BD9}" srcOrd="0" destOrd="0" presId="urn:microsoft.com/office/officeart/2005/8/layout/target2"/>
    <dgm:cxn modelId="{2D2132E9-C408-4265-97B4-189DCEA64669}" type="presOf" srcId="{F1AE192C-E40D-4E41-90E8-15ECD433CB11}" destId="{38372242-ECBF-4614-937E-90B3A2FF9F62}" srcOrd="0" destOrd="0" presId="urn:microsoft.com/office/officeart/2005/8/layout/target2"/>
    <dgm:cxn modelId="{7E4553F5-9178-4B4D-89D7-6A3E8D3FBA64}" type="presOf" srcId="{D1D6D5D0-FDCE-4A84-9A38-BF453C8E4801}" destId="{7473AAE6-BEB4-48FD-B00B-6B886A64CD98}" srcOrd="0" destOrd="0" presId="urn:microsoft.com/office/officeart/2005/8/layout/target2"/>
    <dgm:cxn modelId="{4FB1A19B-DC9A-4DD8-A82B-E7CDDA732ADF}" srcId="{32FFE941-DCF7-44AA-B802-1CD72C5EC789}" destId="{9D184F1B-EDD5-4F9B-8E65-D45192DD9745}" srcOrd="0" destOrd="0" parTransId="{E0010552-5E4A-4574-B8D6-6D2331C5A963}" sibTransId="{D20BEBD4-1BA1-40D4-94CE-5F8B52925FC8}"/>
    <dgm:cxn modelId="{54371947-33E5-460E-A0B9-E628EC747CF7}" type="presOf" srcId="{32FFE941-DCF7-44AA-B802-1CD72C5EC789}" destId="{9D5FEAEB-62E4-4BC1-BDD6-6645213A4D6E}" srcOrd="0" destOrd="0" presId="urn:microsoft.com/office/officeart/2005/8/layout/target2"/>
    <dgm:cxn modelId="{A9481BF9-3464-4F1A-B898-162A14E1DB9E}" type="presParOf" srcId="{7473AAE6-BEB4-48FD-B00B-6B886A64CD98}" destId="{A1DF76B2-DC0C-4236-A354-AC708BE63B5D}" srcOrd="0" destOrd="0" presId="urn:microsoft.com/office/officeart/2005/8/layout/target2"/>
    <dgm:cxn modelId="{E8B615C7-5916-464A-BCAA-01B925FDE949}" type="presParOf" srcId="{A1DF76B2-DC0C-4236-A354-AC708BE63B5D}" destId="{9D5FEAEB-62E4-4BC1-BDD6-6645213A4D6E}" srcOrd="0" destOrd="0" presId="urn:microsoft.com/office/officeart/2005/8/layout/target2"/>
    <dgm:cxn modelId="{84F5C8F6-5A6F-454C-8842-92EFD384BF19}" type="presParOf" srcId="{A1DF76B2-DC0C-4236-A354-AC708BE63B5D}" destId="{6540FA70-5D84-42CA-AE54-BD6EF7AF234B}" srcOrd="1" destOrd="0" presId="urn:microsoft.com/office/officeart/2005/8/layout/target2"/>
    <dgm:cxn modelId="{F5A42292-6CEE-4975-8BC2-DA47D2692CD7}" type="presParOf" srcId="{6540FA70-5D84-42CA-AE54-BD6EF7AF234B}" destId="{9ECC3B57-5C18-4BD1-B706-6EA08CCC280B}" srcOrd="0" destOrd="0" presId="urn:microsoft.com/office/officeart/2005/8/layout/target2"/>
    <dgm:cxn modelId="{407C2298-BEAC-40AD-9ED2-D00DB84F5D81}" type="presParOf" srcId="{6540FA70-5D84-42CA-AE54-BD6EF7AF234B}" destId="{C28161EE-2CB3-4FE5-87E6-C46E00EB45B2}" srcOrd="1" destOrd="0" presId="urn:microsoft.com/office/officeart/2005/8/layout/target2"/>
    <dgm:cxn modelId="{80DFDAFD-0E89-44E9-98D4-869CF96961A3}" type="presParOf" srcId="{6540FA70-5D84-42CA-AE54-BD6EF7AF234B}" destId="{499DC424-A807-4F66-9E07-31A6749D6643}" srcOrd="2" destOrd="0" presId="urn:microsoft.com/office/officeart/2005/8/layout/target2"/>
    <dgm:cxn modelId="{40D05B18-220A-4ED3-8D02-950BE9B40E1E}" type="presParOf" srcId="{7473AAE6-BEB4-48FD-B00B-6B886A64CD98}" destId="{33B38A5B-0DAF-4FC3-A550-5BECB63097B5}" srcOrd="1" destOrd="0" presId="urn:microsoft.com/office/officeart/2005/8/layout/target2"/>
    <dgm:cxn modelId="{847A39A9-712F-41D7-83B3-A793C0F458FA}" type="presParOf" srcId="{33B38A5B-0DAF-4FC3-A550-5BECB63097B5}" destId="{25761C40-A477-4FB5-9E4A-842DBE501BD9}" srcOrd="0" destOrd="0" presId="urn:microsoft.com/office/officeart/2005/8/layout/target2"/>
    <dgm:cxn modelId="{EF2C429C-EC9F-41B1-BDD0-C41B0D6FCD9B}" type="presParOf" srcId="{33B38A5B-0DAF-4FC3-A550-5BECB63097B5}" destId="{90E3FD56-215B-4992-84EE-87494DCA6CE2}" srcOrd="1" destOrd="0" presId="urn:microsoft.com/office/officeart/2005/8/layout/target2"/>
    <dgm:cxn modelId="{FF692F0D-6A90-46BA-BB6D-A7E12A4D85B4}" type="presParOf" srcId="{90E3FD56-215B-4992-84EE-87494DCA6CE2}" destId="{BC77910A-F6C7-4551-B4ED-AE9787673148}" srcOrd="0" destOrd="0" presId="urn:microsoft.com/office/officeart/2005/8/layout/target2"/>
    <dgm:cxn modelId="{D43A30E3-C6D7-4AA7-9700-BAAF8FE71879}" type="presParOf" srcId="{90E3FD56-215B-4992-84EE-87494DCA6CE2}" destId="{0E886E8B-A6DE-4438-B85F-F3E178377273}" srcOrd="1" destOrd="0" presId="urn:microsoft.com/office/officeart/2005/8/layout/target2"/>
    <dgm:cxn modelId="{7526ACF2-92AF-4E42-B2C7-DBE1DAA8F2D9}" type="presParOf" srcId="{90E3FD56-215B-4992-84EE-87494DCA6CE2}" destId="{CE6005E6-1BFA-41CB-B6D3-68E84E2DA265}" srcOrd="2" destOrd="0" presId="urn:microsoft.com/office/officeart/2005/8/layout/target2"/>
    <dgm:cxn modelId="{607BDB6D-6C88-4D71-8EAC-110D13D9B91F}" type="presParOf" srcId="{7473AAE6-BEB4-48FD-B00B-6B886A64CD98}" destId="{3688D9C5-CC22-46EA-B81D-0BCC67EE2191}" srcOrd="2" destOrd="0" presId="urn:microsoft.com/office/officeart/2005/8/layout/target2"/>
    <dgm:cxn modelId="{8F461866-0F38-4EC6-A250-A81C97FB7494}" type="presParOf" srcId="{3688D9C5-CC22-46EA-B81D-0BCC67EE2191}" destId="{38372242-ECBF-4614-937E-90B3A2FF9F62}" srcOrd="0" destOrd="0" presId="urn:microsoft.com/office/officeart/2005/8/layout/target2"/>
    <dgm:cxn modelId="{3FFC553E-1326-4DFD-ADAA-E4384F61D934}" type="presParOf" srcId="{3688D9C5-CC22-46EA-B81D-0BCC67EE2191}" destId="{F772C4C3-9A44-4580-A470-5A4585074D70}" srcOrd="1" destOrd="0" presId="urn:microsoft.com/office/officeart/2005/8/layout/target2"/>
    <dgm:cxn modelId="{7AA7A68E-16FD-4665-8E59-64862DA4988C}" type="presParOf" srcId="{F772C4C3-9A44-4580-A470-5A4585074D70}" destId="{E1459424-20D3-48D9-832B-EB727C2AEE93}" srcOrd="0" destOrd="0" presId="urn:microsoft.com/office/officeart/2005/8/layout/target2"/>
    <dgm:cxn modelId="{F210FFD5-B65E-40CB-ADBC-EB69FDD4ACC7}" type="presParOf" srcId="{F772C4C3-9A44-4580-A470-5A4585074D70}" destId="{0250C310-DE0E-4BBB-9027-B5EFD3D74130}" srcOrd="1" destOrd="0" presId="urn:microsoft.com/office/officeart/2005/8/layout/target2"/>
    <dgm:cxn modelId="{3C02CA84-0FC0-4863-8F0D-3262A2F0A331}" type="presParOf" srcId="{F772C4C3-9A44-4580-A470-5A4585074D70}" destId="{98326DED-4245-4B68-82EC-ED7BF77BA066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33F1923-402C-479D-99DF-21BE3C9BBA4E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07FF058-E229-4D2C-8333-9ED89D23CB5B}">
      <dgm:prSet phldrT="[文本]" custT="1"/>
      <dgm:spPr/>
      <dgm:t>
        <a:bodyPr/>
        <a:lstStyle/>
        <a:p>
          <a:r>
            <a:rPr lang="zh-CN" altLang="en-US" sz="2400" dirty="0" smtClean="0"/>
            <a:t>常量</a:t>
          </a:r>
          <a:endParaRPr lang="zh-CN" altLang="en-US" sz="2400" dirty="0"/>
        </a:p>
      </dgm:t>
    </dgm:pt>
    <dgm:pt modelId="{6CBCC38E-2B70-4EDC-980F-6D79235E3762}" type="parTrans" cxnId="{20B22662-7489-422E-981E-D4EC05026EEF}">
      <dgm:prSet/>
      <dgm:spPr/>
      <dgm:t>
        <a:bodyPr/>
        <a:lstStyle/>
        <a:p>
          <a:endParaRPr lang="zh-CN" altLang="en-US" sz="2400"/>
        </a:p>
      </dgm:t>
    </dgm:pt>
    <dgm:pt modelId="{5F34E21D-AE00-4CEC-8B6B-3D6BC920423A}" type="sibTrans" cxnId="{20B22662-7489-422E-981E-D4EC05026EEF}">
      <dgm:prSet/>
      <dgm:spPr/>
      <dgm:t>
        <a:bodyPr/>
        <a:lstStyle/>
        <a:p>
          <a:endParaRPr lang="zh-CN" altLang="en-US" sz="2400"/>
        </a:p>
      </dgm:t>
    </dgm:pt>
    <dgm:pt modelId="{C409D7F3-1559-4795-9707-1C1954436C95}">
      <dgm:prSet phldrT="[文本]" custT="1"/>
      <dgm:spPr/>
      <dgm:t>
        <a:bodyPr/>
        <a:lstStyle/>
        <a:p>
          <a:r>
            <a:rPr lang="zh-CN" altLang="en-US" sz="2400" dirty="0" smtClean="0"/>
            <a:t>自定义常量</a:t>
          </a:r>
          <a:endParaRPr lang="zh-CN" altLang="en-US" sz="2400" dirty="0"/>
        </a:p>
      </dgm:t>
    </dgm:pt>
    <dgm:pt modelId="{C5C080A1-92DC-4683-808C-A73D1FA222D5}" type="parTrans" cxnId="{FE5E3159-AFD2-4BE4-9388-CB00AF3C5179}">
      <dgm:prSet/>
      <dgm:spPr/>
      <dgm:t>
        <a:bodyPr/>
        <a:lstStyle/>
        <a:p>
          <a:endParaRPr lang="zh-CN" altLang="en-US" sz="2400"/>
        </a:p>
      </dgm:t>
    </dgm:pt>
    <dgm:pt modelId="{7F719EE9-8508-4F9F-A69D-15B939000364}" type="sibTrans" cxnId="{FE5E3159-AFD2-4BE4-9388-CB00AF3C5179}">
      <dgm:prSet/>
      <dgm:spPr/>
      <dgm:t>
        <a:bodyPr/>
        <a:lstStyle/>
        <a:p>
          <a:endParaRPr lang="zh-CN" altLang="en-US" sz="2400"/>
        </a:p>
      </dgm:t>
    </dgm:pt>
    <dgm:pt modelId="{E6535605-873D-4C7B-9FCE-27FDD83A83A6}">
      <dgm:prSet phldrT="[文本]" custT="1"/>
      <dgm:spPr/>
      <dgm:t>
        <a:bodyPr/>
        <a:lstStyle/>
        <a:p>
          <a:r>
            <a:rPr lang="zh-CN" altLang="en-US" sz="2400" dirty="0" smtClean="0"/>
            <a:t>预定义常量</a:t>
          </a:r>
          <a:endParaRPr lang="zh-CN" altLang="en-US" sz="2400" dirty="0"/>
        </a:p>
      </dgm:t>
    </dgm:pt>
    <dgm:pt modelId="{F3E28D49-912F-4CD0-8848-C73603F6DD41}" type="parTrans" cxnId="{11CA984B-6BC8-4749-B92B-492D3E079F77}">
      <dgm:prSet/>
      <dgm:spPr/>
      <dgm:t>
        <a:bodyPr/>
        <a:lstStyle/>
        <a:p>
          <a:endParaRPr lang="zh-CN" altLang="en-US" sz="2400"/>
        </a:p>
      </dgm:t>
    </dgm:pt>
    <dgm:pt modelId="{08896613-8178-49D2-92FB-61917498F5B6}" type="sibTrans" cxnId="{11CA984B-6BC8-4749-B92B-492D3E079F77}">
      <dgm:prSet/>
      <dgm:spPr/>
      <dgm:t>
        <a:bodyPr/>
        <a:lstStyle/>
        <a:p>
          <a:endParaRPr lang="zh-CN" altLang="en-US" sz="2400"/>
        </a:p>
      </dgm:t>
    </dgm:pt>
    <dgm:pt modelId="{3CCF40DC-0237-4245-BF3E-954133960797}" type="pres">
      <dgm:prSet presAssocID="{B33F1923-402C-479D-99DF-21BE3C9BBA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8D3F4C8-0D8F-4CFB-8EFC-C4FED1FD3B52}" type="pres">
      <dgm:prSet presAssocID="{A07FF058-E229-4D2C-8333-9ED89D23CB5B}" presName="hierRoot1" presStyleCnt="0"/>
      <dgm:spPr/>
    </dgm:pt>
    <dgm:pt modelId="{5E332F6D-1485-450E-99F2-4405EC447FD9}" type="pres">
      <dgm:prSet presAssocID="{A07FF058-E229-4D2C-8333-9ED89D23CB5B}" presName="composite" presStyleCnt="0"/>
      <dgm:spPr/>
    </dgm:pt>
    <dgm:pt modelId="{7E3CE23C-F5B9-4D19-8E06-509F0D255D43}" type="pres">
      <dgm:prSet presAssocID="{A07FF058-E229-4D2C-8333-9ED89D23CB5B}" presName="image" presStyleLbl="node0" presStyleIdx="0" presStyleCnt="1" custScaleX="74326" custScaleY="74326"/>
      <dgm:spPr>
        <a:blipFill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BCAA09A2-9AFB-405F-8AB4-D4236A629720}" type="pres">
      <dgm:prSet presAssocID="{A07FF058-E229-4D2C-8333-9ED89D23CB5B}" presName="text" presStyleLbl="revTx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BFE69B-50C2-407E-B959-88D86840EE60}" type="pres">
      <dgm:prSet presAssocID="{A07FF058-E229-4D2C-8333-9ED89D23CB5B}" presName="hierChild2" presStyleCnt="0"/>
      <dgm:spPr/>
    </dgm:pt>
    <dgm:pt modelId="{36958107-FFC5-4BA9-85C7-C589B6D1488D}" type="pres">
      <dgm:prSet presAssocID="{C5C080A1-92DC-4683-808C-A73D1FA222D5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E00A15D9-684E-45DA-A3B3-ED99B6555EEC}" type="pres">
      <dgm:prSet presAssocID="{C409D7F3-1559-4795-9707-1C1954436C95}" presName="hierRoot2" presStyleCnt="0"/>
      <dgm:spPr/>
    </dgm:pt>
    <dgm:pt modelId="{970D848B-5DAE-4EFC-85B3-58A02235B49F}" type="pres">
      <dgm:prSet presAssocID="{C409D7F3-1559-4795-9707-1C1954436C95}" presName="composite2" presStyleCnt="0"/>
      <dgm:spPr/>
    </dgm:pt>
    <dgm:pt modelId="{D191E274-88FE-4D85-8017-74656DC254E6}" type="pres">
      <dgm:prSet presAssocID="{C409D7F3-1559-4795-9707-1C1954436C95}" presName="image2" presStyleLbl="node2" presStyleIdx="0" presStyleCnt="2" custScaleX="65160" custScaleY="65160"/>
      <dgm:spPr>
        <a:blipFill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E6197F0C-104F-4C8C-B35E-DA1623575488}" type="pres">
      <dgm:prSet presAssocID="{C409D7F3-1559-4795-9707-1C1954436C95}" presName="text2" presStyleLbl="revTx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12A5A41-C9CA-41F3-9CA0-C18DEB2DF612}" type="pres">
      <dgm:prSet presAssocID="{C409D7F3-1559-4795-9707-1C1954436C95}" presName="hierChild3" presStyleCnt="0"/>
      <dgm:spPr/>
    </dgm:pt>
    <dgm:pt modelId="{EB792764-985F-4644-9C12-592F633CC71C}" type="pres">
      <dgm:prSet presAssocID="{F3E28D49-912F-4CD0-8848-C73603F6DD41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FF7E93DD-52C8-4F58-8DFB-07E1D45B9C84}" type="pres">
      <dgm:prSet presAssocID="{E6535605-873D-4C7B-9FCE-27FDD83A83A6}" presName="hierRoot2" presStyleCnt="0"/>
      <dgm:spPr/>
    </dgm:pt>
    <dgm:pt modelId="{11159D45-EE8A-4DC9-A75A-8FB5FCAEAFB3}" type="pres">
      <dgm:prSet presAssocID="{E6535605-873D-4C7B-9FCE-27FDD83A83A6}" presName="composite2" presStyleCnt="0"/>
      <dgm:spPr/>
    </dgm:pt>
    <dgm:pt modelId="{B02F3DD7-68BB-4569-B474-E38B0405CA7D}" type="pres">
      <dgm:prSet presAssocID="{E6535605-873D-4C7B-9FCE-27FDD83A83A6}" presName="image2" presStyleLbl="node2" presStyleIdx="1" presStyleCnt="2" custScaleX="65542" custScaleY="65542"/>
      <dgm:spPr>
        <a:blipFill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9F1B7EC7-282B-4B7E-AE11-F69777050D1A}" type="pres">
      <dgm:prSet presAssocID="{E6535605-873D-4C7B-9FCE-27FDD83A83A6}" presName="text2" presStyleLbl="revTx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3A3DD8C-00DD-483A-A2E1-131E56E39B76}" type="pres">
      <dgm:prSet presAssocID="{E6535605-873D-4C7B-9FCE-27FDD83A83A6}" presName="hierChild3" presStyleCnt="0"/>
      <dgm:spPr/>
    </dgm:pt>
  </dgm:ptLst>
  <dgm:cxnLst>
    <dgm:cxn modelId="{20B22662-7489-422E-981E-D4EC05026EEF}" srcId="{B33F1923-402C-479D-99DF-21BE3C9BBA4E}" destId="{A07FF058-E229-4D2C-8333-9ED89D23CB5B}" srcOrd="0" destOrd="0" parTransId="{6CBCC38E-2B70-4EDC-980F-6D79235E3762}" sibTransId="{5F34E21D-AE00-4CEC-8B6B-3D6BC920423A}"/>
    <dgm:cxn modelId="{DB367E4C-E7F1-4786-88EF-0E03CEB4DFB6}" type="presOf" srcId="{F3E28D49-912F-4CD0-8848-C73603F6DD41}" destId="{EB792764-985F-4644-9C12-592F633CC71C}" srcOrd="0" destOrd="0" presId="urn:microsoft.com/office/officeart/2009/layout/CirclePictureHierarchy"/>
    <dgm:cxn modelId="{FE5E3159-AFD2-4BE4-9388-CB00AF3C5179}" srcId="{A07FF058-E229-4D2C-8333-9ED89D23CB5B}" destId="{C409D7F3-1559-4795-9707-1C1954436C95}" srcOrd="0" destOrd="0" parTransId="{C5C080A1-92DC-4683-808C-A73D1FA222D5}" sibTransId="{7F719EE9-8508-4F9F-A69D-15B939000364}"/>
    <dgm:cxn modelId="{11CA984B-6BC8-4749-B92B-492D3E079F77}" srcId="{A07FF058-E229-4D2C-8333-9ED89D23CB5B}" destId="{E6535605-873D-4C7B-9FCE-27FDD83A83A6}" srcOrd="1" destOrd="0" parTransId="{F3E28D49-912F-4CD0-8848-C73603F6DD41}" sibTransId="{08896613-8178-49D2-92FB-61917498F5B6}"/>
    <dgm:cxn modelId="{1E555702-9FB4-4FD5-93FD-1D1330F6CE61}" type="presOf" srcId="{E6535605-873D-4C7B-9FCE-27FDD83A83A6}" destId="{9F1B7EC7-282B-4B7E-AE11-F69777050D1A}" srcOrd="0" destOrd="0" presId="urn:microsoft.com/office/officeart/2009/layout/CirclePictureHierarchy"/>
    <dgm:cxn modelId="{FBA5CB0E-6DF4-4A9A-9C4B-B84B67E7A5AD}" type="presOf" srcId="{C409D7F3-1559-4795-9707-1C1954436C95}" destId="{E6197F0C-104F-4C8C-B35E-DA1623575488}" srcOrd="0" destOrd="0" presId="urn:microsoft.com/office/officeart/2009/layout/CirclePictureHierarchy"/>
    <dgm:cxn modelId="{A25EB56A-E2B2-415B-BB5A-29DDF4FA5032}" type="presOf" srcId="{B33F1923-402C-479D-99DF-21BE3C9BBA4E}" destId="{3CCF40DC-0237-4245-BF3E-954133960797}" srcOrd="0" destOrd="0" presId="urn:microsoft.com/office/officeart/2009/layout/CirclePictureHierarchy"/>
    <dgm:cxn modelId="{52035EAC-DB3F-40EC-B241-8FFEDC4FCFB4}" type="presOf" srcId="{A07FF058-E229-4D2C-8333-9ED89D23CB5B}" destId="{BCAA09A2-9AFB-405F-8AB4-D4236A629720}" srcOrd="0" destOrd="0" presId="urn:microsoft.com/office/officeart/2009/layout/CirclePictureHierarchy"/>
    <dgm:cxn modelId="{E0203F9B-648C-4D67-8C25-7081A1F62F95}" type="presOf" srcId="{C5C080A1-92DC-4683-808C-A73D1FA222D5}" destId="{36958107-FFC5-4BA9-85C7-C589B6D1488D}" srcOrd="0" destOrd="0" presId="urn:microsoft.com/office/officeart/2009/layout/CirclePictureHierarchy"/>
    <dgm:cxn modelId="{3D3700DE-E268-4CCA-BB57-52903DDE3132}" type="presParOf" srcId="{3CCF40DC-0237-4245-BF3E-954133960797}" destId="{38D3F4C8-0D8F-4CFB-8EFC-C4FED1FD3B52}" srcOrd="0" destOrd="0" presId="urn:microsoft.com/office/officeart/2009/layout/CirclePictureHierarchy"/>
    <dgm:cxn modelId="{BE001968-B1D7-40B2-A3F4-6954D9048354}" type="presParOf" srcId="{38D3F4C8-0D8F-4CFB-8EFC-C4FED1FD3B52}" destId="{5E332F6D-1485-450E-99F2-4405EC447FD9}" srcOrd="0" destOrd="0" presId="urn:microsoft.com/office/officeart/2009/layout/CirclePictureHierarchy"/>
    <dgm:cxn modelId="{42D4E91B-2282-41D2-95AC-518B1104292F}" type="presParOf" srcId="{5E332F6D-1485-450E-99F2-4405EC447FD9}" destId="{7E3CE23C-F5B9-4D19-8E06-509F0D255D43}" srcOrd="0" destOrd="0" presId="urn:microsoft.com/office/officeart/2009/layout/CirclePictureHierarchy"/>
    <dgm:cxn modelId="{9665E110-9C28-4FA3-A3BF-FB74E6D03324}" type="presParOf" srcId="{5E332F6D-1485-450E-99F2-4405EC447FD9}" destId="{BCAA09A2-9AFB-405F-8AB4-D4236A629720}" srcOrd="1" destOrd="0" presId="urn:microsoft.com/office/officeart/2009/layout/CirclePictureHierarchy"/>
    <dgm:cxn modelId="{DFE474D9-AD72-4219-A877-328ED806D5E3}" type="presParOf" srcId="{38D3F4C8-0D8F-4CFB-8EFC-C4FED1FD3B52}" destId="{C8BFE69B-50C2-407E-B959-88D86840EE60}" srcOrd="1" destOrd="0" presId="urn:microsoft.com/office/officeart/2009/layout/CirclePictureHierarchy"/>
    <dgm:cxn modelId="{5C0892F9-E5B9-4B46-9FD9-6EB568E7C688}" type="presParOf" srcId="{C8BFE69B-50C2-407E-B959-88D86840EE60}" destId="{36958107-FFC5-4BA9-85C7-C589B6D1488D}" srcOrd="0" destOrd="0" presId="urn:microsoft.com/office/officeart/2009/layout/CirclePictureHierarchy"/>
    <dgm:cxn modelId="{0BF2E1F1-C700-4003-8CB8-17A90E0063D0}" type="presParOf" srcId="{C8BFE69B-50C2-407E-B959-88D86840EE60}" destId="{E00A15D9-684E-45DA-A3B3-ED99B6555EEC}" srcOrd="1" destOrd="0" presId="urn:microsoft.com/office/officeart/2009/layout/CirclePictureHierarchy"/>
    <dgm:cxn modelId="{3A5A0655-147B-4162-A3E2-8A4390FDFAC4}" type="presParOf" srcId="{E00A15D9-684E-45DA-A3B3-ED99B6555EEC}" destId="{970D848B-5DAE-4EFC-85B3-58A02235B49F}" srcOrd="0" destOrd="0" presId="urn:microsoft.com/office/officeart/2009/layout/CirclePictureHierarchy"/>
    <dgm:cxn modelId="{CE1A7939-094D-42C4-BB1E-48368DEB4708}" type="presParOf" srcId="{970D848B-5DAE-4EFC-85B3-58A02235B49F}" destId="{D191E274-88FE-4D85-8017-74656DC254E6}" srcOrd="0" destOrd="0" presId="urn:microsoft.com/office/officeart/2009/layout/CirclePictureHierarchy"/>
    <dgm:cxn modelId="{BF86961A-853F-46CC-8009-9A7DD2DB1016}" type="presParOf" srcId="{970D848B-5DAE-4EFC-85B3-58A02235B49F}" destId="{E6197F0C-104F-4C8C-B35E-DA1623575488}" srcOrd="1" destOrd="0" presId="urn:microsoft.com/office/officeart/2009/layout/CirclePictureHierarchy"/>
    <dgm:cxn modelId="{AF10DBD8-07FF-451A-8834-B4ADB40BB4B8}" type="presParOf" srcId="{E00A15D9-684E-45DA-A3B3-ED99B6555EEC}" destId="{112A5A41-C9CA-41F3-9CA0-C18DEB2DF612}" srcOrd="1" destOrd="0" presId="urn:microsoft.com/office/officeart/2009/layout/CirclePictureHierarchy"/>
    <dgm:cxn modelId="{92489320-1FA4-42EC-9177-5C39C6F650C3}" type="presParOf" srcId="{C8BFE69B-50C2-407E-B959-88D86840EE60}" destId="{EB792764-985F-4644-9C12-592F633CC71C}" srcOrd="2" destOrd="0" presId="urn:microsoft.com/office/officeart/2009/layout/CirclePictureHierarchy"/>
    <dgm:cxn modelId="{F6B9131A-1794-4C64-8F77-DA73E1BC00E6}" type="presParOf" srcId="{C8BFE69B-50C2-407E-B959-88D86840EE60}" destId="{FF7E93DD-52C8-4F58-8DFB-07E1D45B9C84}" srcOrd="3" destOrd="0" presId="urn:microsoft.com/office/officeart/2009/layout/CirclePictureHierarchy"/>
    <dgm:cxn modelId="{4847CBF3-95F4-4B5F-AD78-1F939090AFA6}" type="presParOf" srcId="{FF7E93DD-52C8-4F58-8DFB-07E1D45B9C84}" destId="{11159D45-EE8A-4DC9-A75A-8FB5FCAEAFB3}" srcOrd="0" destOrd="0" presId="urn:microsoft.com/office/officeart/2009/layout/CirclePictureHierarchy"/>
    <dgm:cxn modelId="{FA6BC46B-3972-4157-A9C6-95FE0F1E01D6}" type="presParOf" srcId="{11159D45-EE8A-4DC9-A75A-8FB5FCAEAFB3}" destId="{B02F3DD7-68BB-4569-B474-E38B0405CA7D}" srcOrd="0" destOrd="0" presId="urn:microsoft.com/office/officeart/2009/layout/CirclePictureHierarchy"/>
    <dgm:cxn modelId="{584FB387-041C-4321-B28D-1DC893B35C49}" type="presParOf" srcId="{11159D45-EE8A-4DC9-A75A-8FB5FCAEAFB3}" destId="{9F1B7EC7-282B-4B7E-AE11-F69777050D1A}" srcOrd="1" destOrd="0" presId="urn:microsoft.com/office/officeart/2009/layout/CirclePictureHierarchy"/>
    <dgm:cxn modelId="{4C5F1D3F-6797-4C97-8ACC-8BC82AE36190}" type="presParOf" srcId="{FF7E93DD-52C8-4F58-8DFB-07E1D45B9C84}" destId="{83A3DD8C-00DD-483A-A2E1-131E56E39B7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DCF20-B608-4B15-BA2F-338F9FF34434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C25E1-92FE-42B6-A927-1B428F270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9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C25E1-92FE-42B6-A927-1B428F27085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921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C25E1-92FE-42B6-A927-1B428F27085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428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C25E1-92FE-42B6-A927-1B428F27085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81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E602C-90E1-47E9-A29F-5DF315FE5E26}" type="datetime1">
              <a:rPr lang="zh-CN" altLang="en-US"/>
              <a:pPr>
                <a:defRPr/>
              </a:pPr>
              <a:t>2018/6/24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A6326E-750F-4667-97E7-AF41946DCC1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87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E9B44-AD25-4E1B-A36E-5007B4FA3AB4}" type="datetime1">
              <a:rPr lang="zh-CN" altLang="en-US"/>
              <a:pPr>
                <a:defRPr/>
              </a:pPr>
              <a:t>2018/6/24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E9FF8E-0726-4B35-93AE-B8642310782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8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23E36-9C49-4912-B492-0DC36D2D1828}" type="datetime1">
              <a:rPr lang="zh-CN" altLang="en-US"/>
              <a:pPr>
                <a:defRPr/>
              </a:pPr>
              <a:t>2018/6/24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74B7B0-F989-4C2F-91FD-C8ECECDE881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085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0F97D-DB8C-40F8-8755-586265D39F55}" type="datetime1">
              <a:rPr lang="zh-CN" altLang="en-US"/>
              <a:pPr>
                <a:defRPr/>
              </a:pPr>
              <a:t>2018/6/24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53753-11AA-4B83-815C-B157B868BF8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2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5FE13-7733-4041-87A6-3170B497FE11}" type="datetime1">
              <a:rPr lang="zh-CN" altLang="en-US"/>
              <a:pPr>
                <a:defRPr/>
              </a:pPr>
              <a:t>2018/6/24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C38CE4-A8E3-4015-9F21-259F0C6DF06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01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0393B-3C44-4E31-91BC-6947BEC66A43}" type="datetime1">
              <a:rPr lang="zh-CN" altLang="en-US"/>
              <a:pPr>
                <a:defRPr/>
              </a:pPr>
              <a:t>2018/6/24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4B244-A812-4493-9F29-772EEA3BA43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25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F993E-5446-41C3-86C6-F86A9C78BFCE}" type="datetime1">
              <a:rPr lang="zh-CN" altLang="en-US"/>
              <a:pPr>
                <a:defRPr/>
              </a:pPr>
              <a:t>2018/6/24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6165C-6712-4A56-AECC-38EF49D4147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38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CE9FC-F40E-44E1-AB3C-3B91309893F6}" type="datetime1">
              <a:rPr lang="zh-CN" altLang="en-US"/>
              <a:pPr>
                <a:defRPr/>
              </a:pPr>
              <a:t>2018/6/24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4DF516-1019-44C4-8C4B-DBA8A6BBBFA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74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5E106-E1E3-4090-B04A-F670A49C0D70}" type="datetime1">
              <a:rPr lang="zh-CN" altLang="en-US"/>
              <a:pPr>
                <a:defRPr/>
              </a:pPr>
              <a:t>2018/6/24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87BBC-9235-4741-B213-A8912F5976A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93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B1713-5B88-4393-8B8E-C67E202B38DF}" type="datetime1">
              <a:rPr lang="zh-CN" altLang="en-US"/>
              <a:pPr>
                <a:defRPr/>
              </a:pPr>
              <a:t>2018/6/24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52BC5-6330-40C3-97F7-E229AD5F6AB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66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0860F-CE67-4369-BF09-31AD3DB1D8EB}" type="datetime1">
              <a:rPr lang="zh-CN" altLang="en-US"/>
              <a:pPr>
                <a:defRPr/>
              </a:pPr>
              <a:t>2018/6/24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EBD680-560F-4E58-948B-1CCBB5F4DCE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6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6AF37-1137-43DF-8B60-0C20F7A4FA90}" type="datetime1">
              <a:rPr lang="zh-CN" altLang="en-US"/>
              <a:pPr>
                <a:defRPr/>
              </a:pPr>
              <a:t>2018/6/24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FF2350-49B0-466B-9937-BD9A38227E3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MS PGothic" panose="020B0600070205080204" pitchFamily="34" charset="-128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Arial" panose="020B060402020202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Arial" panose="020B060402020202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Arial" panose="020B060402020202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Arial" panose="020B060402020202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02D713E-D1C2-445B-936A-B34A5A162876}" type="datetime1">
              <a:rPr lang="zh-CN" altLang="en-US"/>
              <a:pPr>
                <a:defRPr/>
              </a:pPr>
              <a:t>2018/6/24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EE1FAC0-BBD2-4A8F-B6F5-3B29067D321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MS PGothic" panose="020B0600070205080204" pitchFamily="34" charset="-128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panose="020B0600070205080204" pitchFamily="34" charset="-128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panose="020B0600070205080204" pitchFamily="34" charset="-128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panose="020B0600070205080204" pitchFamily="34" charset="-128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panose="020B0600070205080204" pitchFamily="34" charset="-128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charset="-128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charset="-128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charset="-128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charset="-128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15.xml"/><Relationship Id="rId7" Type="http://schemas.openxmlformats.org/officeDocument/2006/relationships/slide" Target="slide25.xml"/><Relationship Id="rId12" Type="http://schemas.openxmlformats.org/officeDocument/2006/relationships/slide" Target="slide3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9.xml"/><Relationship Id="rId11" Type="http://schemas.openxmlformats.org/officeDocument/2006/relationships/slide" Target="slide19.xml"/><Relationship Id="rId5" Type="http://schemas.openxmlformats.org/officeDocument/2006/relationships/slide" Target="slide33.xml"/><Relationship Id="rId10" Type="http://schemas.openxmlformats.org/officeDocument/2006/relationships/slide" Target="slide35.xml"/><Relationship Id="rId4" Type="http://schemas.openxmlformats.org/officeDocument/2006/relationships/slide" Target="slide30.xml"/><Relationship Id="rId9" Type="http://schemas.openxmlformats.org/officeDocument/2006/relationships/slide" Target="slide3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8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梯形 12"/>
          <p:cNvSpPr>
            <a:spLocks noChangeArrowheads="1"/>
          </p:cNvSpPr>
          <p:nvPr/>
        </p:nvSpPr>
        <p:spPr bwMode="auto">
          <a:xfrm>
            <a:off x="0" y="6155139"/>
            <a:ext cx="5056188" cy="507977"/>
          </a:xfrm>
          <a:custGeom>
            <a:avLst/>
            <a:gdLst>
              <a:gd name="T0" fmla="*/ 0 w 1936750"/>
              <a:gd name="T1" fmla="*/ 869950 h 435016"/>
              <a:gd name="T2" fmla="*/ 1365141 w 1936750"/>
              <a:gd name="T3" fmla="*/ 82 h 435016"/>
              <a:gd name="T4" fmla="*/ 6472347 w 1936750"/>
              <a:gd name="T5" fmla="*/ 82 h 435016"/>
              <a:gd name="T6" fmla="*/ 7837488 w 1936750"/>
              <a:gd name="T7" fmla="*/ 869950 h 435016"/>
              <a:gd name="T8" fmla="*/ 0 w 1936750"/>
              <a:gd name="T9" fmla="*/ 869950 h 4350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36750"/>
              <a:gd name="T16" fmla="*/ 0 h 435016"/>
              <a:gd name="T17" fmla="*/ 1936750 w 1936750"/>
              <a:gd name="T18" fmla="*/ 435016 h 4350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36750" h="435016">
                <a:moveTo>
                  <a:pt x="0" y="435016"/>
                </a:moveTo>
                <a:cubicBezTo>
                  <a:pt x="201348" y="315424"/>
                  <a:pt x="110597" y="-4192"/>
                  <a:pt x="337345" y="41"/>
                </a:cubicBezTo>
                <a:lnTo>
                  <a:pt x="1599405" y="41"/>
                </a:lnTo>
                <a:cubicBezTo>
                  <a:pt x="1838853" y="-1017"/>
                  <a:pt x="1729052" y="305899"/>
                  <a:pt x="1936750" y="435016"/>
                </a:cubicBezTo>
                <a:lnTo>
                  <a:pt x="0" y="435016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2" name="矩形 5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4" name="椭圆 10"/>
          <p:cNvSpPr>
            <a:spLocks noChangeArrowheads="1"/>
          </p:cNvSpPr>
          <p:nvPr/>
        </p:nvSpPr>
        <p:spPr bwMode="auto">
          <a:xfrm>
            <a:off x="4857750" y="1158875"/>
            <a:ext cx="2476500" cy="24765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/>
            </a:solidFill>
            <a:bevel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5" name="矩形 12"/>
          <p:cNvSpPr>
            <a:spLocks noChangeArrowheads="1"/>
          </p:cNvSpPr>
          <p:nvPr/>
        </p:nvSpPr>
        <p:spPr bwMode="auto">
          <a:xfrm>
            <a:off x="4592395" y="4076692"/>
            <a:ext cx="339067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 spc="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rPr>
              <a:t>变量与常量</a:t>
            </a:r>
            <a:endParaRPr lang="zh-CN" altLang="en-US" spc="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梯形 12"/>
          <p:cNvSpPr>
            <a:spLocks noChangeArrowheads="1"/>
          </p:cNvSpPr>
          <p:nvPr/>
        </p:nvSpPr>
        <p:spPr bwMode="auto">
          <a:xfrm>
            <a:off x="7135813" y="6155138"/>
            <a:ext cx="5056188" cy="503973"/>
          </a:xfrm>
          <a:custGeom>
            <a:avLst/>
            <a:gdLst>
              <a:gd name="T0" fmla="*/ 0 w 1936750"/>
              <a:gd name="T1" fmla="*/ 869950 h 435016"/>
              <a:gd name="T2" fmla="*/ 1365141 w 1936750"/>
              <a:gd name="T3" fmla="*/ 82 h 435016"/>
              <a:gd name="T4" fmla="*/ 6472347 w 1936750"/>
              <a:gd name="T5" fmla="*/ 82 h 435016"/>
              <a:gd name="T6" fmla="*/ 7837488 w 1936750"/>
              <a:gd name="T7" fmla="*/ 869950 h 435016"/>
              <a:gd name="T8" fmla="*/ 0 w 1936750"/>
              <a:gd name="T9" fmla="*/ 869950 h 4350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36750"/>
              <a:gd name="T16" fmla="*/ 0 h 435016"/>
              <a:gd name="T17" fmla="*/ 1936750 w 1936750"/>
              <a:gd name="T18" fmla="*/ 435016 h 4350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36750" h="435016">
                <a:moveTo>
                  <a:pt x="0" y="435016"/>
                </a:moveTo>
                <a:cubicBezTo>
                  <a:pt x="201348" y="315424"/>
                  <a:pt x="110597" y="-4192"/>
                  <a:pt x="337345" y="41"/>
                </a:cubicBezTo>
                <a:lnTo>
                  <a:pt x="1599405" y="41"/>
                </a:lnTo>
                <a:cubicBezTo>
                  <a:pt x="1838853" y="-1017"/>
                  <a:pt x="1729052" y="305899"/>
                  <a:pt x="1936750" y="435016"/>
                </a:cubicBezTo>
                <a:lnTo>
                  <a:pt x="0" y="435016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" name="文本框 13"/>
          <p:cNvSpPr>
            <a:spLocks noChangeArrowheads="1"/>
          </p:cNvSpPr>
          <p:nvPr/>
        </p:nvSpPr>
        <p:spPr bwMode="auto">
          <a:xfrm>
            <a:off x="1413283" y="6255589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电子工业出版社</a:t>
            </a:r>
            <a:endParaRPr lang="zh-CN" altLang="en-US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2" y="130632"/>
            <a:ext cx="12192003" cy="586926"/>
            <a:chOff x="-2" y="130632"/>
            <a:chExt cx="12192003" cy="586926"/>
          </a:xfrm>
        </p:grpSpPr>
        <p:sp>
          <p:nvSpPr>
            <p:cNvPr id="2" name="矩形 1"/>
            <p:cNvSpPr/>
            <p:nvPr/>
          </p:nvSpPr>
          <p:spPr bwMode="auto">
            <a:xfrm>
              <a:off x="-2" y="192886"/>
              <a:ext cx="12192001" cy="5246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0" y="130632"/>
              <a:ext cx="12192001" cy="524672"/>
            </a:xfrm>
            <a:prstGeom prst="rect">
              <a:avLst/>
            </a:prstGeom>
            <a:solidFill>
              <a:srgbClr val="95C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zh-CN" spc="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PHP</a:t>
              </a:r>
              <a:r>
                <a:rPr lang="zh-CN" altLang="en-US" spc="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程序设计基础教程                                     第</a:t>
              </a:r>
              <a:r>
                <a:rPr lang="en-US" altLang="zh-CN" spc="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spc="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章</a:t>
              </a:r>
              <a:endParaRPr lang="zh-CN" altLang="en-US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056" name="文本框 13"/>
          <p:cNvSpPr>
            <a:spLocks noChangeArrowheads="1"/>
          </p:cNvSpPr>
          <p:nvPr/>
        </p:nvSpPr>
        <p:spPr bwMode="auto">
          <a:xfrm>
            <a:off x="8802132" y="6255589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主编：林世鑫</a:t>
            </a:r>
            <a:endParaRPr lang="zh-CN" altLang="en-US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95" y="232230"/>
            <a:ext cx="344286" cy="335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tmFilter="0,0; .5, 1; 1, 1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1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1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6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nimBg="1"/>
      <p:bldP spid="2052" grpId="0" animBg="1"/>
      <p:bldP spid="2054" grpId="0" animBg="1"/>
      <p:bldP spid="2055" grpId="0"/>
      <p:bldP spid="12" grpId="0" animBg="1"/>
      <p:bldP spid="11" grpId="0"/>
      <p:bldP spid="205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2.1.1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、自定义变量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文本框 9"/>
          <p:cNvSpPr>
            <a:spLocks noChangeArrowheads="1"/>
          </p:cNvSpPr>
          <p:nvPr/>
        </p:nvSpPr>
        <p:spPr bwMode="auto">
          <a:xfrm>
            <a:off x="9529244" y="197299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变量与常量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Box 17"/>
          <p:cNvSpPr>
            <a:spLocks noChangeArrowheads="1"/>
          </p:cNvSpPr>
          <p:nvPr/>
        </p:nvSpPr>
        <p:spPr bwMode="auto">
          <a:xfrm>
            <a:off x="696912" y="1107948"/>
            <a:ext cx="2554539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自定义变量命名规则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3390" y="1944627"/>
            <a:ext cx="1008481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用美元符号“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$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”定义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zh-CN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变量名中的字符必须是是由英文字母或下划线开头，后续字符只能是英文字母、数字或下划线；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不允许包含中文字符或其它特殊英文字符；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不能使用系统关键字或预定义</a:t>
            </a:r>
            <a:r>
              <a:rPr lang="zh-CN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变量名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548130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2.1.1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、自定义变量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文本框 9"/>
          <p:cNvSpPr>
            <a:spLocks noChangeArrowheads="1"/>
          </p:cNvSpPr>
          <p:nvPr/>
        </p:nvSpPr>
        <p:spPr bwMode="auto">
          <a:xfrm>
            <a:off x="9529244" y="197299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变量与常量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Box 17"/>
          <p:cNvSpPr>
            <a:spLocks noChangeArrowheads="1"/>
          </p:cNvSpPr>
          <p:nvPr/>
        </p:nvSpPr>
        <p:spPr bwMode="auto">
          <a:xfrm>
            <a:off x="696912" y="1107948"/>
            <a:ext cx="2554539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自定义变量命名规则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0989" y="2044506"/>
            <a:ext cx="90601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400" b="1" dirty="0">
                <a:ln/>
                <a:solidFill>
                  <a:schemeClr val="accent3"/>
                </a:solidFill>
              </a:rPr>
              <a:t>$A</a:t>
            </a:r>
            <a:endParaRPr lang="zh-CN" altLang="en-US" sz="4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0024" y="2044506"/>
            <a:ext cx="12202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400" b="1" dirty="0">
                <a:ln/>
                <a:solidFill>
                  <a:schemeClr val="accent3"/>
                </a:solidFill>
              </a:rPr>
              <a:t>$_A</a:t>
            </a:r>
            <a:endParaRPr lang="zh-CN" altLang="en-US" sz="4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83248" y="2044506"/>
            <a:ext cx="15343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400" b="1" dirty="0">
                <a:ln/>
                <a:solidFill>
                  <a:schemeClr val="accent3"/>
                </a:solidFill>
              </a:rPr>
              <a:t>$A12</a:t>
            </a:r>
            <a:endParaRPr lang="zh-CN" altLang="en-US" sz="4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30660" y="2044506"/>
            <a:ext cx="175560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400" b="1" dirty="0">
                <a:ln/>
                <a:solidFill>
                  <a:schemeClr val="accent3"/>
                </a:solidFill>
              </a:rPr>
              <a:t>$a_12</a:t>
            </a:r>
            <a:endParaRPr lang="zh-CN" altLang="en-US" sz="4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99288" y="2044506"/>
            <a:ext cx="194316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400" b="1" dirty="0">
                <a:ln/>
                <a:solidFill>
                  <a:schemeClr val="accent3"/>
                </a:solidFill>
              </a:rPr>
              <a:t>$_files</a:t>
            </a:r>
            <a:endParaRPr lang="zh-CN" altLang="en-US" sz="4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5392" y="4003059"/>
            <a:ext cx="5549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000" b="1" cap="none" spc="0" dirty="0">
                <a:ln/>
                <a:solidFill>
                  <a:srgbClr val="FF0000"/>
                </a:solidFill>
                <a:effectLst/>
                <a:latin typeface="+mn-lt"/>
                <a:cs typeface="Times New Roman" panose="02020603050405020304" pitchFamily="18" charset="0"/>
              </a:rPr>
              <a:t>A</a:t>
            </a:r>
            <a:endParaRPr lang="zh-CN" altLang="en-US" sz="4000" b="1" cap="none" spc="0" dirty="0">
              <a:ln/>
              <a:solidFill>
                <a:srgbClr val="FF0000"/>
              </a:solidFill>
              <a:effectLst/>
              <a:latin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12941" y="4003059"/>
            <a:ext cx="10406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000" b="1" cap="none" spc="0" dirty="0">
                <a:ln/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$2a</a:t>
            </a:r>
            <a:endParaRPr lang="zh-CN" altLang="en-US" sz="40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26200" y="4003059"/>
            <a:ext cx="12121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000" b="1" cap="none" spc="0" dirty="0">
                <a:ln/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$a-2</a:t>
            </a:r>
            <a:endParaRPr lang="zh-CN" altLang="en-US" sz="40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10980" y="4003059"/>
            <a:ext cx="22060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000" b="1" cap="none" spc="0" dirty="0">
                <a:ln/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$_FILES</a:t>
            </a:r>
            <a:endParaRPr lang="zh-CN" altLang="en-US" sz="40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89621" y="4003059"/>
            <a:ext cx="14109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000" b="1" cap="none" spc="0" dirty="0">
                <a:ln/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$A#2</a:t>
            </a:r>
            <a:endParaRPr lang="zh-CN" altLang="en-US" sz="40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73171" y="4003059"/>
            <a:ext cx="14991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000" b="1" cap="none" spc="0" dirty="0">
                <a:ln/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zh-CN" altLang="zh-CN" sz="4000" b="1" cap="none" spc="0" dirty="0">
                <a:ln/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加数</a:t>
            </a:r>
            <a:endParaRPr lang="zh-CN" altLang="en-US" sz="4000" b="1" cap="none" spc="0" dirty="0">
              <a:ln/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585392" y="2975211"/>
            <a:ext cx="9771798" cy="0"/>
          </a:xfrm>
          <a:prstGeom prst="line">
            <a:avLst/>
          </a:prstGeom>
          <a:ln w="57150"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 bwMode="auto">
          <a:xfrm>
            <a:off x="585392" y="4940490"/>
            <a:ext cx="9786907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769" y="1538831"/>
            <a:ext cx="2074155" cy="212211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436" y="3547723"/>
            <a:ext cx="1572552" cy="172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9260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2.1.1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、自定义变量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文本框 9"/>
          <p:cNvSpPr>
            <a:spLocks noChangeArrowheads="1"/>
          </p:cNvSpPr>
          <p:nvPr/>
        </p:nvSpPr>
        <p:spPr bwMode="auto">
          <a:xfrm>
            <a:off x="9529244" y="197299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变量与常量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Box 17"/>
          <p:cNvSpPr>
            <a:spLocks noChangeArrowheads="1"/>
          </p:cNvSpPr>
          <p:nvPr/>
        </p:nvSpPr>
        <p:spPr bwMode="auto">
          <a:xfrm>
            <a:off x="696912" y="1107948"/>
            <a:ext cx="3067500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变量的赋值</a:t>
            </a:r>
            <a:r>
              <a:rPr lang="en-US" altLang="zh-CN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直接赋值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矩形 33"/>
          <p:cNvSpPr>
            <a:spLocks noChangeArrowheads="1"/>
          </p:cNvSpPr>
          <p:nvPr/>
        </p:nvSpPr>
        <p:spPr bwMode="auto">
          <a:xfrm>
            <a:off x="571529" y="1777570"/>
            <a:ext cx="1080950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</a:rPr>
              <a:t>把数据存放到变量</a:t>
            </a:r>
            <a:r>
              <a:rPr lang="zh-CN" altLang="en-US" sz="2400" dirty="0">
                <a:latin typeface="宋体" panose="02010600030101010101" pitchFamily="2" charset="-122"/>
              </a:rPr>
              <a:t>名对应的内存空间</a:t>
            </a:r>
            <a:r>
              <a:rPr lang="zh-CN" altLang="en-US" sz="2400" dirty="0" smtClean="0">
                <a:latin typeface="宋体" panose="02010600030101010101" pitchFamily="2" charset="-122"/>
              </a:rPr>
              <a:t>中，称为变量的赋值操作。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</a:rPr>
              <a:t>可以</a:t>
            </a:r>
            <a:r>
              <a:rPr lang="zh-CN" altLang="en-US" sz="2400" dirty="0">
                <a:latin typeface="宋体" panose="02010600030101010101" pitchFamily="2" charset="-122"/>
              </a:rPr>
              <a:t>把一个具体的数据直接赋值</a:t>
            </a:r>
            <a:r>
              <a:rPr lang="zh-CN" altLang="en-US" sz="2400" dirty="0" smtClean="0">
                <a:latin typeface="宋体" panose="02010600030101010101" pitchFamily="2" charset="-122"/>
              </a:rPr>
              <a:t>给变量</a:t>
            </a:r>
            <a:r>
              <a:rPr lang="zh-CN" altLang="en-US" sz="2400" dirty="0">
                <a:latin typeface="宋体" panose="02010600030101010101" pitchFamily="2" charset="-122"/>
              </a:rPr>
              <a:t>，也可以通过另一个</a:t>
            </a:r>
            <a:r>
              <a:rPr lang="zh-CN" altLang="en-US" sz="2400" dirty="0" smtClean="0">
                <a:latin typeface="宋体" panose="02010600030101010101" pitchFamily="2" charset="-122"/>
              </a:rPr>
              <a:t>变量名</a:t>
            </a:r>
            <a:r>
              <a:rPr lang="zh-CN" altLang="en-US" sz="2400" dirty="0">
                <a:latin typeface="宋体" panose="02010600030101010101" pitchFamily="2" charset="-122"/>
              </a:rPr>
              <a:t>给变量赋值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</a:rPr>
              <a:t>给变量赋值的语法格式：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36310" y="3636885"/>
            <a:ext cx="290816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800" b="1" cap="none" spc="0" dirty="0" smtClean="0">
                <a:ln/>
                <a:solidFill>
                  <a:srgbClr val="006600"/>
                </a:solidFill>
                <a:effectLst/>
              </a:rPr>
              <a:t>$A</a:t>
            </a:r>
            <a:r>
              <a:rPr lang="en-US" altLang="zh-CN" sz="4800" b="1" cap="none" spc="0" dirty="0" smtClean="0">
                <a:ln/>
                <a:solidFill>
                  <a:srgbClr val="FF0000"/>
                </a:solidFill>
                <a:effectLst/>
              </a:rPr>
              <a:t>=</a:t>
            </a:r>
            <a:r>
              <a:rPr lang="en-US" altLang="zh-CN" sz="4800" b="1" cap="none" spc="0" dirty="0" smtClean="0">
                <a:ln/>
                <a:solidFill>
                  <a:schemeClr val="accent6"/>
                </a:solidFill>
                <a:effectLst/>
              </a:rPr>
              <a:t>value</a:t>
            </a:r>
            <a:endParaRPr lang="zh-CN" altLang="en-US" sz="4800" b="1" cap="none" spc="0" dirty="0">
              <a:ln/>
              <a:solidFill>
                <a:schemeClr val="accent6"/>
              </a:solidFill>
              <a:effectLst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61693" y="4900417"/>
            <a:ext cx="21178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800" b="1" cap="none" spc="0" dirty="0" smtClean="0">
                <a:ln/>
                <a:solidFill>
                  <a:srgbClr val="006600"/>
                </a:solidFill>
                <a:effectLst/>
              </a:rPr>
              <a:t>$A</a:t>
            </a:r>
            <a:r>
              <a:rPr lang="en-US" altLang="zh-CN" sz="4800" b="1" dirty="0">
                <a:ln/>
                <a:solidFill>
                  <a:srgbClr val="FF0000"/>
                </a:solidFill>
              </a:rPr>
              <a:t>=</a:t>
            </a:r>
            <a:r>
              <a:rPr lang="en-US" altLang="zh-CN" sz="4800" b="1" dirty="0">
                <a:ln/>
                <a:solidFill>
                  <a:schemeClr val="accent6"/>
                </a:solidFill>
              </a:rPr>
              <a:t>$B</a:t>
            </a:r>
            <a:endParaRPr lang="zh-CN" altLang="en-US" sz="4800" b="1" dirty="0">
              <a:ln/>
              <a:solidFill>
                <a:schemeClr val="accent6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342429" y="3778885"/>
            <a:ext cx="3711646" cy="688997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342428" y="4971415"/>
            <a:ext cx="1682456" cy="688997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99088" y="3861773"/>
            <a:ext cx="1040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6"/>
                </a:solidFill>
              </a:rPr>
              <a:t>value</a:t>
            </a:r>
            <a:endParaRPr lang="zh-CN" altLang="en-US" sz="2800" dirty="0">
              <a:solidFill>
                <a:schemeClr val="accent6"/>
              </a:solidFill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121630" y="4971414"/>
            <a:ext cx="1932445" cy="688997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623831" y="5054302"/>
            <a:ext cx="1040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6"/>
                </a:solidFill>
              </a:rPr>
              <a:t>value</a:t>
            </a:r>
            <a:endParaRPr lang="zh-CN" altLang="en-US" sz="2800" dirty="0">
              <a:solidFill>
                <a:schemeClr val="accent6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623831" y="5054302"/>
            <a:ext cx="1040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6"/>
                </a:solidFill>
              </a:rPr>
              <a:t>value</a:t>
            </a:r>
            <a:endParaRPr lang="zh-CN" alt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0911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 L -0.16003 0.0011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 build="p"/>
      <p:bldP spid="11" grpId="0" animBg="1"/>
      <p:bldP spid="12" grpId="0" animBg="1"/>
      <p:bldP spid="5" grpId="0"/>
      <p:bldP spid="15" grpId="0" animBg="1"/>
      <p:bldP spid="18" grpId="0"/>
      <p:bldP spid="19" grpId="0"/>
      <p:bldP spid="1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2.1.1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、自定义变量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文本框 9"/>
          <p:cNvSpPr>
            <a:spLocks noChangeArrowheads="1"/>
          </p:cNvSpPr>
          <p:nvPr/>
        </p:nvSpPr>
        <p:spPr bwMode="auto">
          <a:xfrm>
            <a:off x="9529244" y="197299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变量与常量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Box 17"/>
          <p:cNvSpPr>
            <a:spLocks noChangeArrowheads="1"/>
          </p:cNvSpPr>
          <p:nvPr/>
        </p:nvSpPr>
        <p:spPr bwMode="auto">
          <a:xfrm>
            <a:off x="696912" y="1107948"/>
            <a:ext cx="3067500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变量的赋值</a:t>
            </a:r>
            <a:r>
              <a:rPr lang="en-US" altLang="zh-CN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引用赋值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矩形 33"/>
          <p:cNvSpPr>
            <a:spLocks noChangeArrowheads="1"/>
          </p:cNvSpPr>
          <p:nvPr/>
        </p:nvSpPr>
        <p:spPr bwMode="auto">
          <a:xfrm>
            <a:off x="571529" y="1777570"/>
            <a:ext cx="10809504" cy="111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宋体" panose="02010600030101010101" pitchFamily="2" charset="-122"/>
              </a:rPr>
              <a:t>PHP</a:t>
            </a:r>
            <a:r>
              <a:rPr lang="zh-CN" altLang="en-US" sz="2400" dirty="0" smtClean="0">
                <a:latin typeface="宋体" panose="02010600030101010101" pitchFamily="2" charset="-122"/>
              </a:rPr>
              <a:t>允许</a:t>
            </a:r>
            <a:r>
              <a:rPr lang="zh-CN" altLang="en-US" sz="2400" dirty="0">
                <a:latin typeface="宋体" panose="02010600030101010101" pitchFamily="2" charset="-122"/>
              </a:rPr>
              <a:t>采用“引用赋值”</a:t>
            </a:r>
            <a:r>
              <a:rPr lang="zh-CN" altLang="en-US" sz="2400" dirty="0" smtClean="0">
                <a:latin typeface="宋体" panose="02010600030101010101" pitchFamily="2" charset="-122"/>
              </a:rPr>
              <a:t>方式，利用另一个变量给</a:t>
            </a:r>
            <a:r>
              <a:rPr lang="zh-CN" altLang="en-US" sz="2400" dirty="0">
                <a:latin typeface="宋体" panose="02010600030101010101" pitchFamily="2" charset="-122"/>
              </a:rPr>
              <a:t>变量</a:t>
            </a:r>
            <a:r>
              <a:rPr lang="zh-CN" altLang="en-US" sz="2400" dirty="0" smtClean="0">
                <a:latin typeface="宋体" panose="02010600030101010101" pitchFamily="2" charset="-122"/>
              </a:rPr>
              <a:t>赋值。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</a:rPr>
              <a:t>引用赋值的语法格式：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6912" y="3245293"/>
            <a:ext cx="256192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800" b="1" cap="none" spc="0" dirty="0" smtClean="0">
                <a:ln/>
                <a:solidFill>
                  <a:srgbClr val="006600"/>
                </a:solidFill>
                <a:effectLst/>
              </a:rPr>
              <a:t>$A</a:t>
            </a:r>
            <a:r>
              <a:rPr lang="en-US" altLang="zh-CN" sz="4800" b="1" cap="none" spc="0" dirty="0" smtClean="0">
                <a:ln/>
                <a:solidFill>
                  <a:srgbClr val="FF0000"/>
                </a:solidFill>
                <a:effectLst/>
              </a:rPr>
              <a:t>=</a:t>
            </a:r>
            <a:r>
              <a:rPr lang="en-US" altLang="zh-CN" sz="4800" b="1" cap="none" spc="0" dirty="0" smtClean="0">
                <a:ln/>
                <a:solidFill>
                  <a:srgbClr val="006600"/>
                </a:solidFill>
                <a:effectLst/>
              </a:rPr>
              <a:t>&amp;</a:t>
            </a:r>
            <a:r>
              <a:rPr lang="en-US" altLang="zh-CN" sz="4800" b="1" cap="none" spc="0" dirty="0" smtClean="0">
                <a:ln/>
                <a:solidFill>
                  <a:schemeClr val="accent6"/>
                </a:solidFill>
                <a:effectLst/>
              </a:rPr>
              <a:t>$B</a:t>
            </a:r>
            <a:endParaRPr lang="zh-CN" altLang="en-US" sz="4800" b="1" cap="none" spc="0" dirty="0">
              <a:ln/>
              <a:solidFill>
                <a:schemeClr val="accent6"/>
              </a:solidFill>
              <a:effectLst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539391" y="3330360"/>
            <a:ext cx="699816" cy="688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400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84685" y="3413249"/>
            <a:ext cx="1659315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396184" y="3330359"/>
            <a:ext cx="699816" cy="688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400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6912" y="5055971"/>
            <a:ext cx="947788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lnSpc>
                <a:spcPct val="150000"/>
              </a:lnSpc>
              <a:defRPr sz="2400">
                <a:latin typeface="宋体" panose="02010600030101010101" pitchFamily="2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9pPr>
          </a:lstStyle>
          <a:p>
            <a:r>
              <a:rPr lang="zh-CN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在引用赋值的方式中，被赋值变量与赋值</a:t>
            </a:r>
            <a:r>
              <a:rPr lang="zh-CN" altLang="zh-CN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变量共享</a:t>
            </a:r>
            <a:r>
              <a:rPr lang="zh-CN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同一个</a:t>
            </a:r>
            <a:r>
              <a:rPr lang="zh-CN" altLang="zh-CN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内存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  <a:r>
              <a:rPr lang="zh-CN" altLang="zh-CN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任何一方的值改变，另一方也随之改变。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>
            <a:stCxn id="11" idx="3"/>
            <a:endCxn id="10" idx="1"/>
          </p:cNvCxnSpPr>
          <p:nvPr/>
        </p:nvCxnSpPr>
        <p:spPr bwMode="auto">
          <a:xfrm>
            <a:off x="9144000" y="3674859"/>
            <a:ext cx="139539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>
            <a:stCxn id="11" idx="1"/>
            <a:endCxn id="12" idx="3"/>
          </p:cNvCxnSpPr>
          <p:nvPr/>
        </p:nvCxnSpPr>
        <p:spPr bwMode="auto">
          <a:xfrm flipH="1" flipV="1">
            <a:off x="6096000" y="3674858"/>
            <a:ext cx="1388685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肘形连接符 14"/>
          <p:cNvCxnSpPr>
            <a:stCxn id="12" idx="2"/>
            <a:endCxn id="10" idx="2"/>
          </p:cNvCxnSpPr>
          <p:nvPr/>
        </p:nvCxnSpPr>
        <p:spPr bwMode="auto">
          <a:xfrm rot="16200000" flipH="1">
            <a:off x="8317695" y="1447752"/>
            <a:ext cx="1" cy="5143207"/>
          </a:xfrm>
          <a:prstGeom prst="bentConnector3">
            <a:avLst>
              <a:gd name="adj1" fmla="val 22860100000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0751359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1" grpId="0" animBg="1"/>
      <p:bldP spid="12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2.1.1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、自定义变量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文本框 9"/>
          <p:cNvSpPr>
            <a:spLocks noChangeArrowheads="1"/>
          </p:cNvSpPr>
          <p:nvPr/>
        </p:nvSpPr>
        <p:spPr bwMode="auto">
          <a:xfrm>
            <a:off x="9529244" y="197299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变量与常量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Box 17"/>
          <p:cNvSpPr>
            <a:spLocks noChangeArrowheads="1"/>
          </p:cNvSpPr>
          <p:nvPr/>
        </p:nvSpPr>
        <p:spPr bwMode="auto">
          <a:xfrm>
            <a:off x="696912" y="1107948"/>
            <a:ext cx="2811020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变量的赋值方式的区别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5"/>
          <p:cNvSpPr>
            <a:spLocks noChangeArrowheads="1"/>
          </p:cNvSpPr>
          <p:nvPr/>
        </p:nvSpPr>
        <p:spPr bwMode="auto">
          <a:xfrm>
            <a:off x="768350" y="1901825"/>
            <a:ext cx="1190625" cy="749971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lang="zh-CN" altLang="en-US" sz="5400" dirty="0">
              <a:solidFill>
                <a:srgbClr val="FFFFFF"/>
              </a:solidFill>
            </a:endParaRPr>
          </a:p>
        </p:txBody>
      </p:sp>
      <p:sp>
        <p:nvSpPr>
          <p:cNvPr id="11" name="矩形 7"/>
          <p:cNvSpPr>
            <a:spLocks noChangeArrowheads="1"/>
          </p:cNvSpPr>
          <p:nvPr/>
        </p:nvSpPr>
        <p:spPr bwMode="auto">
          <a:xfrm>
            <a:off x="1958975" y="1901825"/>
            <a:ext cx="3905250" cy="749971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9"/>
          <p:cNvSpPr>
            <a:spLocks noChangeArrowheads="1"/>
          </p:cNvSpPr>
          <p:nvPr/>
        </p:nvSpPr>
        <p:spPr bwMode="auto">
          <a:xfrm>
            <a:off x="6356350" y="1901825"/>
            <a:ext cx="1190625" cy="749971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zh-CN" altLang="en-US" sz="5400">
              <a:solidFill>
                <a:srgbClr val="FFFFFF"/>
              </a:solidFill>
            </a:endParaRPr>
          </a:p>
        </p:txBody>
      </p:sp>
      <p:sp>
        <p:nvSpPr>
          <p:cNvPr id="13" name="矩形 11"/>
          <p:cNvSpPr>
            <a:spLocks noChangeArrowheads="1"/>
          </p:cNvSpPr>
          <p:nvPr/>
        </p:nvSpPr>
        <p:spPr bwMode="auto">
          <a:xfrm>
            <a:off x="7546975" y="1901825"/>
            <a:ext cx="3905250" cy="749971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102422" y="2061368"/>
            <a:ext cx="3319462" cy="4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直接赋值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6"/>
          <p:cNvSpPr>
            <a:spLocks noChangeArrowheads="1"/>
          </p:cNvSpPr>
          <p:nvPr/>
        </p:nvSpPr>
        <p:spPr bwMode="auto">
          <a:xfrm>
            <a:off x="7839075" y="2061368"/>
            <a:ext cx="3321050" cy="4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引用赋值</a:t>
            </a:r>
          </a:p>
        </p:txBody>
      </p:sp>
      <p:grpSp>
        <p:nvGrpSpPr>
          <p:cNvPr id="16" name="画布 83"/>
          <p:cNvGrpSpPr/>
          <p:nvPr/>
        </p:nvGrpSpPr>
        <p:grpSpPr>
          <a:xfrm>
            <a:off x="6637435" y="3173938"/>
            <a:ext cx="4391588" cy="2337454"/>
            <a:chOff x="613115" y="208559"/>
            <a:chExt cx="2382140" cy="974407"/>
          </a:xfrm>
        </p:grpSpPr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1603895" y="208559"/>
              <a:ext cx="1391360" cy="30493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kern="100" dirty="0">
                  <a:effectLst/>
                  <a:latin typeface="Verdana" panose="020B0604030504040204" pitchFamily="34" charset="0"/>
                  <a:cs typeface="Verdana" panose="020B0604030504040204" pitchFamily="34" charset="0"/>
                </a:rPr>
                <a:t>内存地址：</a:t>
              </a:r>
              <a:r>
                <a:rPr lang="en-US" kern="1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OX1101</a:t>
              </a:r>
              <a:endParaRPr lang="zh-CN" kern="100" dirty="0">
                <a:effectLst/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613115" y="241739"/>
              <a:ext cx="353173" cy="249639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kern="10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$A</a:t>
              </a:r>
              <a:endParaRPr lang="zh-CN" kern="100">
                <a:effectLst/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613115" y="933327"/>
              <a:ext cx="353173" cy="249639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kern="10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$B</a:t>
              </a:r>
              <a:endParaRPr lang="zh-CN" kern="100">
                <a:effectLst/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21" name="AutoShape 17"/>
            <p:cNvCxnSpPr>
              <a:cxnSpLocks noChangeShapeType="1"/>
              <a:stCxn id="20" idx="0"/>
              <a:endCxn id="19" idx="2"/>
            </p:cNvCxnSpPr>
            <p:nvPr/>
          </p:nvCxnSpPr>
          <p:spPr bwMode="auto">
            <a:xfrm flipV="1">
              <a:off x="789702" y="491378"/>
              <a:ext cx="0" cy="441949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headEnd type="arrow" w="med" len="med"/>
              <a:tailEnd type="arrow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2" name="AutoShape 18"/>
            <p:cNvCxnSpPr>
              <a:cxnSpLocks noChangeShapeType="1"/>
              <a:stCxn id="19" idx="3"/>
              <a:endCxn id="18" idx="1"/>
            </p:cNvCxnSpPr>
            <p:nvPr/>
          </p:nvCxnSpPr>
          <p:spPr bwMode="auto">
            <a:xfrm flipV="1">
              <a:off x="966288" y="361029"/>
              <a:ext cx="637608" cy="632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triangl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9158774" y="4375829"/>
            <a:ext cx="1189328" cy="598846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kern="100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</a:t>
            </a:r>
            <a:endParaRPr lang="zh-CN" kern="100" dirty="0">
              <a:effectLst/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4" name="AutoShape 17"/>
          <p:cNvCxnSpPr>
            <a:cxnSpLocks noChangeShapeType="1"/>
            <a:stCxn id="23" idx="0"/>
            <a:endCxn id="18" idx="2"/>
          </p:cNvCxnSpPr>
          <p:nvPr/>
        </p:nvCxnSpPr>
        <p:spPr bwMode="auto">
          <a:xfrm flipH="1" flipV="1">
            <a:off x="9746504" y="3905440"/>
            <a:ext cx="6934" cy="470389"/>
          </a:xfrm>
          <a:prstGeom prst="straightConnector1">
            <a:avLst/>
          </a:prstGeom>
          <a:ln w="28575">
            <a:solidFill>
              <a:srgbClr val="FF0000"/>
            </a:solidFill>
            <a:headEnd/>
            <a:tailEnd type="triangl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" name="肘形连接符 3"/>
          <p:cNvCxnSpPr>
            <a:stCxn id="20" idx="3"/>
            <a:endCxn id="18" idx="3"/>
          </p:cNvCxnSpPr>
          <p:nvPr/>
        </p:nvCxnSpPr>
        <p:spPr bwMode="auto">
          <a:xfrm flipV="1">
            <a:off x="7288526" y="3539689"/>
            <a:ext cx="3740497" cy="1672280"/>
          </a:xfrm>
          <a:prstGeom prst="bentConnector3">
            <a:avLst>
              <a:gd name="adj1" fmla="val 106111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768350" y="3015567"/>
            <a:ext cx="722825" cy="688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400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$A</a:t>
            </a:r>
            <a:endParaRPr 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781318" y="4285678"/>
            <a:ext cx="722825" cy="688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400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$A</a:t>
            </a:r>
            <a:endParaRPr 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4902015" y="3062531"/>
            <a:ext cx="912396" cy="598846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kern="100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</a:t>
            </a:r>
            <a:endParaRPr lang="zh-CN" kern="100" dirty="0">
              <a:effectLst/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2260522" y="3014790"/>
            <a:ext cx="1823047" cy="6969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kern="100" dirty="0" smtClean="0"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内存：</a:t>
            </a:r>
            <a:r>
              <a:rPr lang="en-US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OX1101</a:t>
            </a:r>
            <a:endParaRPr lang="zh-CN" kern="100" dirty="0">
              <a:effectLst/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" name="直接箭头连接符 7"/>
          <p:cNvCxnSpPr>
            <a:stCxn id="26" idx="3"/>
            <a:endCxn id="29" idx="1"/>
          </p:cNvCxnSpPr>
          <p:nvPr/>
        </p:nvCxnSpPr>
        <p:spPr bwMode="auto">
          <a:xfrm>
            <a:off x="1491175" y="3360066"/>
            <a:ext cx="769347" cy="320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箭头连接符 29"/>
          <p:cNvCxnSpPr>
            <a:stCxn id="28" idx="1"/>
            <a:endCxn id="29" idx="3"/>
          </p:cNvCxnSpPr>
          <p:nvPr/>
        </p:nvCxnSpPr>
        <p:spPr bwMode="auto">
          <a:xfrm flipH="1">
            <a:off x="4083569" y="3361954"/>
            <a:ext cx="818446" cy="1315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2247741" y="4274638"/>
            <a:ext cx="1823047" cy="6969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kern="100" dirty="0" smtClean="0"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内存：</a:t>
            </a:r>
            <a:r>
              <a:rPr lang="en-US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OX1101</a:t>
            </a:r>
            <a:endParaRPr lang="zh-CN" kern="100" dirty="0">
              <a:effectLst/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781318" y="5511392"/>
            <a:ext cx="722825" cy="688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400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$B</a:t>
            </a:r>
            <a:endParaRPr 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2247740" y="5511392"/>
            <a:ext cx="1823047" cy="6969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kern="100" dirty="0" smtClean="0"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内存：</a:t>
            </a:r>
            <a:r>
              <a:rPr lang="en-US" kern="100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OX1102</a:t>
            </a:r>
            <a:endParaRPr lang="zh-CN" kern="100" dirty="0">
              <a:effectLst/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4594388" y="5556467"/>
            <a:ext cx="1269837" cy="598846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kern="100" dirty="0" err="1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Value_B</a:t>
            </a:r>
            <a:endParaRPr lang="zh-CN" kern="100" dirty="0">
              <a:effectLst/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2" name="直接箭头连接符 31"/>
          <p:cNvCxnSpPr>
            <a:stCxn id="27" idx="3"/>
            <a:endCxn id="38" idx="1"/>
          </p:cNvCxnSpPr>
          <p:nvPr/>
        </p:nvCxnSpPr>
        <p:spPr bwMode="auto">
          <a:xfrm flipV="1">
            <a:off x="1504143" y="4623117"/>
            <a:ext cx="743598" cy="70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>
            <a:stCxn id="39" idx="3"/>
            <a:endCxn id="41" idx="1"/>
          </p:cNvCxnSpPr>
          <p:nvPr/>
        </p:nvCxnSpPr>
        <p:spPr bwMode="auto">
          <a:xfrm>
            <a:off x="1504143" y="5855891"/>
            <a:ext cx="743597" cy="39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箭头连接符 42"/>
          <p:cNvCxnSpPr>
            <a:stCxn id="42" idx="1"/>
            <a:endCxn id="41" idx="3"/>
          </p:cNvCxnSpPr>
          <p:nvPr/>
        </p:nvCxnSpPr>
        <p:spPr bwMode="auto">
          <a:xfrm flipH="1">
            <a:off x="4070787" y="5855890"/>
            <a:ext cx="523601" cy="3981"/>
          </a:xfrm>
          <a:prstGeom prst="straightConnector1">
            <a:avLst/>
          </a:prstGeom>
          <a:ln w="28575">
            <a:headEnd type="none" w="med" len="med"/>
            <a:tailEnd type="triangle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42" idx="0"/>
            <a:endCxn id="38" idx="3"/>
          </p:cNvCxnSpPr>
          <p:nvPr/>
        </p:nvCxnSpPr>
        <p:spPr bwMode="auto">
          <a:xfrm rot="16200000" flipV="1">
            <a:off x="4183373" y="4510532"/>
            <a:ext cx="933350" cy="1158519"/>
          </a:xfrm>
          <a:prstGeom prst="bentConnector2">
            <a:avLst/>
          </a:prstGeom>
          <a:ln w="28575">
            <a:headEnd type="none" w="med" len="med"/>
            <a:tailEnd type="triangle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0"/>
            <a:endCxn id="27" idx="2"/>
          </p:cNvCxnSpPr>
          <p:nvPr/>
        </p:nvCxnSpPr>
        <p:spPr bwMode="auto">
          <a:xfrm flipV="1">
            <a:off x="1142731" y="4974675"/>
            <a:ext cx="0" cy="536717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3160825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6657451" y="2744887"/>
            <a:ext cx="244169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静态变量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870531" y="2797821"/>
            <a:ext cx="1851498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2.1.2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52806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程序设计</a:t>
            </a:r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变量与常量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2110595" y="1369673"/>
            <a:ext cx="2584450" cy="935421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71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、静态变量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文本框 9"/>
          <p:cNvSpPr>
            <a:spLocks noChangeArrowheads="1"/>
          </p:cNvSpPr>
          <p:nvPr/>
        </p:nvSpPr>
        <p:spPr bwMode="auto">
          <a:xfrm>
            <a:off x="9529244" y="197299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变量与常量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矩形 33"/>
          <p:cNvSpPr>
            <a:spLocks noChangeArrowheads="1"/>
          </p:cNvSpPr>
          <p:nvPr/>
        </p:nvSpPr>
        <p:spPr bwMode="auto">
          <a:xfrm>
            <a:off x="691248" y="1269386"/>
            <a:ext cx="10809504" cy="277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dirty="0"/>
              <a:t>静态</a:t>
            </a:r>
            <a:r>
              <a:rPr lang="zh-CN" altLang="zh-CN" sz="2400" dirty="0" smtClean="0"/>
              <a:t>变量</a:t>
            </a:r>
            <a:r>
              <a:rPr lang="zh-CN" altLang="en-US" sz="2400" dirty="0" smtClean="0"/>
              <a:t>也</a:t>
            </a:r>
            <a:r>
              <a:rPr lang="zh-CN" altLang="zh-CN" sz="2400" dirty="0" smtClean="0"/>
              <a:t>是</a:t>
            </a:r>
            <a:r>
              <a:rPr lang="zh-CN" altLang="zh-CN" sz="2400" dirty="0"/>
              <a:t>一个内存空间的命名映射，当中保存的数据也可以随时改变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 smtClean="0"/>
              <a:t>静态</a:t>
            </a:r>
            <a:r>
              <a:rPr lang="zh-CN" altLang="zh-CN" sz="2400" dirty="0"/>
              <a:t>变量的命名要求，与普通变量也一样。</a:t>
            </a:r>
          </a:p>
          <a:p>
            <a:pPr>
              <a:lnSpc>
                <a:spcPct val="150000"/>
              </a:lnSpc>
            </a:pPr>
            <a:r>
              <a:rPr lang="zh-CN" altLang="zh-CN" sz="2400" dirty="0"/>
              <a:t>不同的是，</a:t>
            </a:r>
            <a:r>
              <a:rPr lang="zh-CN" altLang="zh-CN" sz="2400" dirty="0">
                <a:solidFill>
                  <a:srgbClr val="FF0000"/>
                </a:solidFill>
              </a:rPr>
              <a:t>静态变量只能在函数体内定义，并且，它不会因为函数的调用结束而释放，而且一直到整个程序运行结束，才释放。</a:t>
            </a:r>
          </a:p>
          <a:p>
            <a:pPr>
              <a:lnSpc>
                <a:spcPct val="150000"/>
              </a:lnSpc>
            </a:pPr>
            <a:r>
              <a:rPr lang="zh-CN" altLang="zh-CN" sz="2400" dirty="0"/>
              <a:t>定义一个静态变量的语法格式如下：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92460" y="4263287"/>
            <a:ext cx="390042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800" b="1" cap="none" spc="0" dirty="0" smtClean="0">
                <a:ln/>
                <a:solidFill>
                  <a:srgbClr val="006600"/>
                </a:solidFill>
                <a:effectLst/>
              </a:rPr>
              <a:t>static $A</a:t>
            </a:r>
            <a:r>
              <a:rPr lang="en-US" altLang="zh-CN" sz="4800" b="1" cap="none" spc="0" dirty="0" smtClean="0">
                <a:ln/>
                <a:solidFill>
                  <a:srgbClr val="FF0000"/>
                </a:solidFill>
                <a:effectLst/>
              </a:rPr>
              <a:t>=</a:t>
            </a:r>
            <a:r>
              <a:rPr lang="en-US" altLang="zh-CN" sz="4800" b="1" dirty="0" smtClean="0">
                <a:ln/>
                <a:solidFill>
                  <a:schemeClr val="accent6"/>
                </a:solidFill>
              </a:rPr>
              <a:t>$B</a:t>
            </a:r>
            <a:endParaRPr lang="zh-CN" altLang="en-US" sz="4800" b="1" cap="none" spc="0" dirty="0">
              <a:ln/>
              <a:solidFill>
                <a:schemeClr val="accent6"/>
              </a:solidFill>
              <a:effectLst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92460" y="5446738"/>
            <a:ext cx="46907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800" b="1" cap="none" spc="0" dirty="0" smtClean="0">
                <a:ln/>
                <a:solidFill>
                  <a:srgbClr val="006600"/>
                </a:solidFill>
                <a:effectLst/>
              </a:rPr>
              <a:t>static $A</a:t>
            </a:r>
            <a:r>
              <a:rPr lang="en-US" altLang="zh-CN" sz="4800" b="1" cap="none" spc="0" dirty="0" smtClean="0">
                <a:ln/>
                <a:solidFill>
                  <a:srgbClr val="FF0000"/>
                </a:solidFill>
                <a:effectLst/>
              </a:rPr>
              <a:t>=</a:t>
            </a:r>
            <a:r>
              <a:rPr lang="en-US" altLang="zh-CN" sz="4800" b="1" dirty="0" smtClean="0">
                <a:ln/>
                <a:solidFill>
                  <a:schemeClr val="accent6"/>
                </a:solidFill>
              </a:rPr>
              <a:t>value</a:t>
            </a:r>
            <a:endParaRPr lang="zh-CN" altLang="en-US" sz="4800" b="1" cap="none" spc="0" dirty="0">
              <a:ln/>
              <a:solidFill>
                <a:schemeClr val="accent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455553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、静态变量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文本框 9"/>
          <p:cNvSpPr>
            <a:spLocks noChangeArrowheads="1"/>
          </p:cNvSpPr>
          <p:nvPr/>
        </p:nvSpPr>
        <p:spPr bwMode="auto">
          <a:xfrm>
            <a:off x="9529244" y="197299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变量与常量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矩形 33"/>
          <p:cNvSpPr>
            <a:spLocks noChangeArrowheads="1"/>
          </p:cNvSpPr>
          <p:nvPr/>
        </p:nvSpPr>
        <p:spPr bwMode="auto">
          <a:xfrm>
            <a:off x="455415" y="1293206"/>
            <a:ext cx="5350299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&lt;?</a:t>
            </a:r>
            <a:r>
              <a:rPr lang="en-US" altLang="zh-CN" sz="2000" dirty="0" err="1">
                <a:solidFill>
                  <a:srgbClr val="FF0000"/>
                </a:solidFill>
              </a:rPr>
              <a:t>php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    function fun1</a:t>
            </a:r>
            <a:r>
              <a:rPr lang="en-US" altLang="zh-CN" sz="2000" dirty="0" smtClean="0">
                <a:solidFill>
                  <a:srgbClr val="0070C0"/>
                </a:solidFill>
              </a:rPr>
              <a:t>()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    {  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        $A=1;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        $A=$A+1;    </a:t>
            </a: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        return $A;  </a:t>
            </a: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endParaRPr lang="zh-CN" altLang="en-US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70C0"/>
                </a:solidFill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    echo "</a:t>
            </a:r>
            <a:r>
              <a:rPr lang="zh-CN" altLang="en-US" sz="2000" dirty="0">
                <a:solidFill>
                  <a:srgbClr val="0070C0"/>
                </a:solidFill>
              </a:rPr>
              <a:t>第一次调用函数，</a:t>
            </a:r>
            <a:r>
              <a:rPr lang="en-US" altLang="zh-CN" sz="2000" dirty="0">
                <a:solidFill>
                  <a:srgbClr val="0070C0"/>
                </a:solidFill>
              </a:rPr>
              <a:t>A=".fun1()."&lt;</a:t>
            </a:r>
            <a:r>
              <a:rPr lang="en-US" altLang="zh-CN" sz="2000" dirty="0" err="1">
                <a:solidFill>
                  <a:srgbClr val="0070C0"/>
                </a:solidFill>
              </a:rPr>
              <a:t>br</a:t>
            </a:r>
            <a:r>
              <a:rPr lang="en-US" altLang="zh-CN" sz="2000" dirty="0">
                <a:solidFill>
                  <a:srgbClr val="0070C0"/>
                </a:solidFill>
              </a:rPr>
              <a:t>&gt;";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    echo "</a:t>
            </a:r>
            <a:r>
              <a:rPr lang="zh-CN" altLang="en-US" sz="2000" dirty="0">
                <a:solidFill>
                  <a:srgbClr val="0070C0"/>
                </a:solidFill>
              </a:rPr>
              <a:t>第二次调用函数，</a:t>
            </a:r>
            <a:r>
              <a:rPr lang="en-US" altLang="zh-CN" sz="2000" dirty="0">
                <a:solidFill>
                  <a:srgbClr val="0070C0"/>
                </a:solidFill>
              </a:rPr>
              <a:t>A=".fun1()."&lt;</a:t>
            </a:r>
            <a:r>
              <a:rPr lang="en-US" altLang="zh-CN" sz="2000" dirty="0" err="1">
                <a:solidFill>
                  <a:srgbClr val="0070C0"/>
                </a:solidFill>
              </a:rPr>
              <a:t>br</a:t>
            </a:r>
            <a:r>
              <a:rPr lang="en-US" altLang="zh-CN" sz="2000" dirty="0">
                <a:solidFill>
                  <a:srgbClr val="0070C0"/>
                </a:solidFill>
              </a:rPr>
              <a:t>&gt;";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    echo "</a:t>
            </a:r>
            <a:r>
              <a:rPr lang="zh-CN" altLang="en-US" sz="2000" dirty="0">
                <a:solidFill>
                  <a:srgbClr val="0070C0"/>
                </a:solidFill>
              </a:rPr>
              <a:t>第三次调用函数，</a:t>
            </a:r>
            <a:r>
              <a:rPr lang="en-US" altLang="zh-CN" sz="2000" dirty="0">
                <a:solidFill>
                  <a:srgbClr val="0070C0"/>
                </a:solidFill>
              </a:rPr>
              <a:t>A=".fun1();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</a:rPr>
              <a:t>?&gt;</a:t>
            </a:r>
            <a:endParaRPr lang="zh-CN" altLang="zh-CN" sz="20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754543" y="2186119"/>
            <a:ext cx="2540001" cy="3768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6912384" y="2417574"/>
            <a:ext cx="2224318" cy="1428712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83488" y="2667463"/>
            <a:ext cx="653143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/>
              <a:t>$A</a:t>
            </a:r>
            <a:endParaRPr lang="zh-CN" altLang="en-US" sz="2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7215401" y="4185307"/>
            <a:ext cx="1589316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/>
              <a:t>fun1()</a:t>
            </a:r>
            <a:endParaRPr lang="zh-CN" altLang="en-US" sz="2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7215401" y="4772763"/>
            <a:ext cx="1589316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/>
              <a:t>fun1()</a:t>
            </a:r>
            <a:endParaRPr lang="zh-CN" altLang="en-US" sz="2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7215401" y="5340150"/>
            <a:ext cx="1589316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/>
              <a:t>fun1()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 bwMode="auto">
          <a:xfrm>
            <a:off x="10234404" y="2667463"/>
            <a:ext cx="1146629" cy="40011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0" name="直接箭头连接符 9"/>
          <p:cNvCxnSpPr>
            <a:stCxn id="5" idx="3"/>
            <a:endCxn id="8" idx="1"/>
          </p:cNvCxnSpPr>
          <p:nvPr/>
        </p:nvCxnSpPr>
        <p:spPr bwMode="auto">
          <a:xfrm>
            <a:off x="8336631" y="2867518"/>
            <a:ext cx="189777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文本框 65"/>
          <p:cNvSpPr txBox="1"/>
          <p:nvPr/>
        </p:nvSpPr>
        <p:spPr>
          <a:xfrm>
            <a:off x="6754543" y="1646927"/>
            <a:ext cx="1357097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defPPr>
              <a:defRPr lang="zh-CN"/>
            </a:defPPr>
            <a:lvl1pPr eaLnBrk="1" hangingPunct="1"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程序</a:t>
            </a:r>
            <a:r>
              <a:rPr lang="en-US" altLang="zh-CN" dirty="0" smtClean="0"/>
              <a:t>-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10234404" y="1641549"/>
            <a:ext cx="1100616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defPPr>
              <a:defRPr lang="zh-CN"/>
            </a:defPPr>
            <a:lvl1pPr eaLnBrk="1" hangingPunct="1"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内存</a:t>
            </a:r>
            <a:r>
              <a:rPr lang="en-US" altLang="zh-CN" dirty="0" smtClean="0"/>
              <a:t>-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568412" y="2663485"/>
            <a:ext cx="500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405939" y="3329760"/>
            <a:ext cx="1375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$A=$A+1</a:t>
            </a:r>
            <a:endParaRPr lang="zh-CN" altLang="en-US" sz="2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0579754" y="265950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45" name="TextBox 17"/>
          <p:cNvSpPr>
            <a:spLocks noChangeArrowheads="1"/>
          </p:cNvSpPr>
          <p:nvPr/>
        </p:nvSpPr>
        <p:spPr bwMode="auto">
          <a:xfrm>
            <a:off x="455415" y="862322"/>
            <a:ext cx="1272137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普通变量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56108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750"/>
                            </p:stCondLst>
                            <p:childTnLst>
                              <p:par>
                                <p:cTn id="69" presetID="10" presetClass="exit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50"/>
                            </p:stCondLst>
                            <p:childTnLst>
                              <p:par>
                                <p:cTn id="7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750"/>
                            </p:stCondLst>
                            <p:childTnLst>
                              <p:par>
                                <p:cTn id="103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08333E-6 -3.33333E-6 L -2.08333E-6 -0.07222 " pathEditMode="relative" rAng="0" ptsTypes="AA">
                                      <p:cBhvr>
                                        <p:cTn id="104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5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6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7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8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950"/>
                            </p:stCondLst>
                            <p:childTnLst>
                              <p:par>
                                <p:cTn id="110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450"/>
                            </p:stCondLst>
                            <p:childTnLst>
                              <p:par>
                                <p:cTn id="114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200"/>
                            </p:stCondLst>
                            <p:childTnLst>
                              <p:par>
                                <p:cTn id="118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450"/>
                            </p:stCondLst>
                            <p:childTnLst>
                              <p:par>
                                <p:cTn id="122" presetID="2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950"/>
                            </p:stCondLst>
                            <p:childTnLst>
                              <p:par>
                                <p:cTn id="1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750"/>
                            </p:stCondLst>
                            <p:childTnLst>
                              <p:par>
                                <p:cTn id="152" presetID="34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08333E-6 -3.33333E-6 L -2.08333E-6 -0.07222 " pathEditMode="relative" rAng="0" ptsTypes="AA">
                                      <p:cBhvr>
                                        <p:cTn id="153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54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5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6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7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950"/>
                            </p:stCondLst>
                            <p:childTnLst>
                              <p:par>
                                <p:cTn id="159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4700"/>
                            </p:stCondLst>
                            <p:childTnLst>
                              <p:par>
                                <p:cTn id="163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" grpId="0" animBg="1"/>
      <p:bldP spid="6" grpId="0" animBg="1"/>
      <p:bldP spid="5" grpId="0" animBg="1"/>
      <p:bldP spid="5" grpId="1" animBg="1"/>
      <p:bldP spid="5" grpId="2" animBg="1"/>
      <p:bldP spid="41" grpId="0" animBg="1"/>
      <p:bldP spid="42" grpId="0" animBg="1"/>
      <p:bldP spid="43" grpId="0" animBg="1"/>
      <p:bldP spid="8" grpId="0" animBg="1"/>
      <p:bldP spid="8" grpId="1" animBg="1"/>
      <p:bldP spid="8" grpId="2" animBg="1"/>
      <p:bldP spid="8" grpId="3" animBg="1"/>
      <p:bldP spid="8" grpId="4" animBg="1"/>
      <p:bldP spid="66" grpId="0" animBg="1"/>
      <p:bldP spid="67" grpId="0" animBg="1"/>
      <p:bldP spid="12" grpId="0"/>
      <p:bldP spid="12" grpId="1"/>
      <p:bldP spid="12" grpId="2"/>
      <p:bldP spid="12" grpId="3"/>
      <p:bldP spid="12" grpId="4"/>
      <p:bldP spid="12" grpId="5"/>
      <p:bldP spid="13" grpId="0"/>
      <p:bldP spid="13" grpId="1"/>
      <p:bldP spid="13" grpId="2"/>
      <p:bldP spid="14" grpId="0"/>
      <p:bldP spid="14" grpId="1"/>
      <p:bldP spid="14" grpId="2"/>
      <p:bldP spid="14" grpId="3"/>
      <p:bldP spid="14" grpId="4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、静态变量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文本框 9"/>
          <p:cNvSpPr>
            <a:spLocks noChangeArrowheads="1"/>
          </p:cNvSpPr>
          <p:nvPr/>
        </p:nvSpPr>
        <p:spPr bwMode="auto">
          <a:xfrm>
            <a:off x="9529244" y="197299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变量与常量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矩形 33"/>
          <p:cNvSpPr>
            <a:spLocks noChangeArrowheads="1"/>
          </p:cNvSpPr>
          <p:nvPr/>
        </p:nvSpPr>
        <p:spPr bwMode="auto">
          <a:xfrm>
            <a:off x="455415" y="1293206"/>
            <a:ext cx="5350299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&lt;?</a:t>
            </a:r>
            <a:r>
              <a:rPr lang="en-US" altLang="zh-CN" sz="2000" dirty="0" err="1">
                <a:solidFill>
                  <a:srgbClr val="FF0000"/>
                </a:solidFill>
              </a:rPr>
              <a:t>php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    function </a:t>
            </a:r>
            <a:r>
              <a:rPr lang="en-US" altLang="zh-CN" sz="2000" dirty="0" smtClean="0">
                <a:solidFill>
                  <a:srgbClr val="0070C0"/>
                </a:solidFill>
              </a:rPr>
              <a:t>fun1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    {   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        static $A=0;    //</a:t>
            </a:r>
            <a:r>
              <a:rPr lang="zh-CN" altLang="zh-CN" sz="2000" dirty="0">
                <a:solidFill>
                  <a:srgbClr val="0070C0"/>
                </a:solidFill>
              </a:rPr>
              <a:t>静态变量初始化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        $A=$A+1; </a:t>
            </a:r>
            <a:r>
              <a:rPr lang="en-US" altLang="zh-CN" sz="2000" dirty="0" smtClean="0">
                <a:solidFill>
                  <a:srgbClr val="0070C0"/>
                </a:solidFill>
              </a:rPr>
              <a:t>   </a:t>
            </a:r>
            <a:endParaRPr lang="zh-CN" altLang="zh-CN" sz="2000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70C0"/>
                </a:solidFill>
              </a:rPr>
              <a:t>        return $A;       </a:t>
            </a:r>
            <a:endParaRPr lang="zh-CN" altLang="zh-CN" sz="2000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70C0"/>
                </a:solidFill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</a:rPr>
              <a:t>}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    echo "</a:t>
            </a:r>
            <a:r>
              <a:rPr lang="zh-CN" altLang="zh-CN" sz="2000" dirty="0" smtClean="0">
                <a:solidFill>
                  <a:srgbClr val="0070C0"/>
                </a:solidFill>
              </a:rPr>
              <a:t>第</a:t>
            </a:r>
            <a:r>
              <a:rPr lang="en-US" altLang="zh-CN" sz="2000" dirty="0" smtClean="0">
                <a:solidFill>
                  <a:srgbClr val="0070C0"/>
                </a:solidFill>
              </a:rPr>
              <a:t>1</a:t>
            </a:r>
            <a:r>
              <a:rPr lang="zh-CN" altLang="zh-CN" sz="2000" dirty="0" smtClean="0">
                <a:solidFill>
                  <a:srgbClr val="0070C0"/>
                </a:solidFill>
              </a:rPr>
              <a:t>次</a:t>
            </a:r>
            <a:r>
              <a:rPr lang="zh-CN" altLang="zh-CN" sz="2000" dirty="0">
                <a:solidFill>
                  <a:srgbClr val="0070C0"/>
                </a:solidFill>
              </a:rPr>
              <a:t>调用函数，</a:t>
            </a:r>
            <a:r>
              <a:rPr lang="en-US" altLang="zh-CN" sz="2000" dirty="0">
                <a:solidFill>
                  <a:srgbClr val="0070C0"/>
                </a:solidFill>
              </a:rPr>
              <a:t>A=".fun1()."&lt;</a:t>
            </a:r>
            <a:r>
              <a:rPr lang="en-US" altLang="zh-CN" sz="2000" dirty="0" err="1">
                <a:solidFill>
                  <a:srgbClr val="0070C0"/>
                </a:solidFill>
              </a:rPr>
              <a:t>br</a:t>
            </a:r>
            <a:r>
              <a:rPr lang="en-US" altLang="zh-CN" sz="2000" dirty="0">
                <a:solidFill>
                  <a:srgbClr val="0070C0"/>
                </a:solidFill>
              </a:rPr>
              <a:t>&gt;";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    echo "</a:t>
            </a:r>
            <a:r>
              <a:rPr lang="zh-CN" altLang="zh-CN" sz="2000" dirty="0" smtClean="0">
                <a:solidFill>
                  <a:srgbClr val="0070C0"/>
                </a:solidFill>
              </a:rPr>
              <a:t>第</a:t>
            </a:r>
            <a:r>
              <a:rPr lang="en-US" altLang="zh-CN" sz="2000" dirty="0" smtClean="0">
                <a:solidFill>
                  <a:srgbClr val="0070C0"/>
                </a:solidFill>
              </a:rPr>
              <a:t>2</a:t>
            </a:r>
            <a:r>
              <a:rPr lang="zh-CN" altLang="zh-CN" sz="2000" dirty="0" smtClean="0">
                <a:solidFill>
                  <a:srgbClr val="0070C0"/>
                </a:solidFill>
              </a:rPr>
              <a:t>次</a:t>
            </a:r>
            <a:r>
              <a:rPr lang="zh-CN" altLang="zh-CN" sz="2000" dirty="0">
                <a:solidFill>
                  <a:srgbClr val="0070C0"/>
                </a:solidFill>
              </a:rPr>
              <a:t>调用函数，</a:t>
            </a:r>
            <a:r>
              <a:rPr lang="en-US" altLang="zh-CN" sz="2000" dirty="0">
                <a:solidFill>
                  <a:srgbClr val="0070C0"/>
                </a:solidFill>
              </a:rPr>
              <a:t>A=".fun1()."&lt;</a:t>
            </a:r>
            <a:r>
              <a:rPr lang="en-US" altLang="zh-CN" sz="2000" dirty="0" err="1">
                <a:solidFill>
                  <a:srgbClr val="0070C0"/>
                </a:solidFill>
              </a:rPr>
              <a:t>br</a:t>
            </a:r>
            <a:r>
              <a:rPr lang="en-US" altLang="zh-CN" sz="2000" dirty="0">
                <a:solidFill>
                  <a:srgbClr val="0070C0"/>
                </a:solidFill>
              </a:rPr>
              <a:t>&gt;";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    echo "</a:t>
            </a:r>
            <a:r>
              <a:rPr lang="zh-CN" altLang="zh-CN" sz="2000" dirty="0" smtClean="0">
                <a:solidFill>
                  <a:srgbClr val="0070C0"/>
                </a:solidFill>
              </a:rPr>
              <a:t>第</a:t>
            </a:r>
            <a:r>
              <a:rPr lang="en-US" altLang="zh-CN" sz="2000" dirty="0" smtClean="0">
                <a:solidFill>
                  <a:srgbClr val="0070C0"/>
                </a:solidFill>
              </a:rPr>
              <a:t>3</a:t>
            </a:r>
            <a:r>
              <a:rPr lang="zh-CN" altLang="zh-CN" sz="2000" dirty="0" smtClean="0">
                <a:solidFill>
                  <a:srgbClr val="0070C0"/>
                </a:solidFill>
              </a:rPr>
              <a:t>次</a:t>
            </a:r>
            <a:r>
              <a:rPr lang="zh-CN" altLang="zh-CN" sz="2000" dirty="0">
                <a:solidFill>
                  <a:srgbClr val="0070C0"/>
                </a:solidFill>
              </a:rPr>
              <a:t>调用函数，</a:t>
            </a:r>
            <a:r>
              <a:rPr lang="en-US" altLang="zh-CN" sz="2000" dirty="0">
                <a:solidFill>
                  <a:srgbClr val="0070C0"/>
                </a:solidFill>
              </a:rPr>
              <a:t>A=".fun1();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?&gt;</a:t>
            </a:r>
            <a:endParaRPr lang="zh-CN" altLang="zh-CN" sz="20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754543" y="2186119"/>
            <a:ext cx="2540001" cy="3768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6912384" y="2417574"/>
            <a:ext cx="2224318" cy="1428712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83488" y="2667463"/>
            <a:ext cx="653143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/>
              <a:t>$A</a:t>
            </a:r>
            <a:endParaRPr lang="zh-CN" altLang="en-US" sz="2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7215401" y="4185307"/>
            <a:ext cx="1589316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/>
              <a:t>fun1()</a:t>
            </a:r>
            <a:endParaRPr lang="zh-CN" altLang="en-US" sz="2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7215401" y="4772763"/>
            <a:ext cx="1589316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/>
              <a:t>fun1()</a:t>
            </a:r>
            <a:endParaRPr lang="zh-CN" altLang="en-US" sz="2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7215401" y="5340150"/>
            <a:ext cx="1589316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/>
              <a:t>fun1()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 bwMode="auto">
          <a:xfrm>
            <a:off x="10234404" y="2667463"/>
            <a:ext cx="1146629" cy="40011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0" name="直接箭头连接符 9"/>
          <p:cNvCxnSpPr>
            <a:stCxn id="5" idx="3"/>
            <a:endCxn id="8" idx="1"/>
          </p:cNvCxnSpPr>
          <p:nvPr/>
        </p:nvCxnSpPr>
        <p:spPr bwMode="auto">
          <a:xfrm>
            <a:off x="8336631" y="2867518"/>
            <a:ext cx="189777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文本框 65"/>
          <p:cNvSpPr txBox="1"/>
          <p:nvPr/>
        </p:nvSpPr>
        <p:spPr>
          <a:xfrm>
            <a:off x="6754543" y="1646927"/>
            <a:ext cx="1357097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defPPr>
              <a:defRPr lang="zh-CN"/>
            </a:defPPr>
            <a:lvl1pPr eaLnBrk="1" hangingPunct="1"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程序</a:t>
            </a:r>
            <a:r>
              <a:rPr lang="en-US" altLang="zh-CN" dirty="0" smtClean="0"/>
              <a:t>-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10234404" y="1641549"/>
            <a:ext cx="1100616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defPPr>
              <a:defRPr lang="zh-CN"/>
            </a:defPPr>
            <a:lvl1pPr eaLnBrk="1" hangingPunct="1"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内存</a:t>
            </a:r>
            <a:r>
              <a:rPr lang="en-US" altLang="zh-CN" dirty="0" smtClean="0"/>
              <a:t>-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568412" y="2663485"/>
            <a:ext cx="500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405939" y="3329760"/>
            <a:ext cx="1375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$A=$A+1</a:t>
            </a:r>
            <a:endParaRPr lang="zh-CN" altLang="en-US" sz="2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0654998" y="267402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0690681" y="265662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0664981" y="265594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45" name="TextBox 17"/>
          <p:cNvSpPr>
            <a:spLocks noChangeArrowheads="1"/>
          </p:cNvSpPr>
          <p:nvPr/>
        </p:nvSpPr>
        <p:spPr bwMode="auto">
          <a:xfrm>
            <a:off x="455415" y="862322"/>
            <a:ext cx="1272137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静态变量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7812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08333E-6 -3.33333E-6 L -2.08333E-6 -0.07222 " pathEditMode="relative" rAng="0" ptsTypes="AA">
                                      <p:cBhvr>
                                        <p:cTn id="76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7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8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9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80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700"/>
                            </p:stCondLst>
                            <p:childTnLst>
                              <p:par>
                                <p:cTn id="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34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08333E-6 -3.33333E-6 L -2.08333E-6 -0.07222 " pathEditMode="relative" rAng="0" ptsTypes="AA">
                                      <p:cBhvr>
                                        <p:cTn id="97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98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9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0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1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7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4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" grpId="0" animBg="1"/>
      <p:bldP spid="6" grpId="0" animBg="1"/>
      <p:bldP spid="5" grpId="0" animBg="1"/>
      <p:bldP spid="41" grpId="0" animBg="1"/>
      <p:bldP spid="42" grpId="0" animBg="1"/>
      <p:bldP spid="43" grpId="0" animBg="1"/>
      <p:bldP spid="8" grpId="0" animBg="1"/>
      <p:bldP spid="66" grpId="0" animBg="1"/>
      <p:bldP spid="67" grpId="0" animBg="1"/>
      <p:bldP spid="12" grpId="0"/>
      <p:bldP spid="12" grpId="1"/>
      <p:bldP spid="13" grpId="0"/>
      <p:bldP spid="13" grpId="1"/>
      <p:bldP spid="13" grpId="2"/>
      <p:bldP spid="14" grpId="0"/>
      <p:bldP spid="14" grpId="1"/>
      <p:bldP spid="15" grpId="0"/>
      <p:bldP spid="15" grpId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6244496" y="2744887"/>
            <a:ext cx="300595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预定义变量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870531" y="2797821"/>
            <a:ext cx="1851498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2.1.3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52806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程序设计</a:t>
            </a:r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变量与常量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2110595" y="1369673"/>
            <a:ext cx="2584450" cy="935421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33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8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任意多边形 14"/>
          <p:cNvSpPr>
            <a:spLocks noChangeArrowheads="1"/>
          </p:cNvSpPr>
          <p:nvPr/>
        </p:nvSpPr>
        <p:spPr bwMode="auto">
          <a:xfrm rot="5400000">
            <a:off x="-2478881" y="2478881"/>
            <a:ext cx="6858000" cy="1900238"/>
          </a:xfrm>
          <a:custGeom>
            <a:avLst/>
            <a:gdLst>
              <a:gd name="T0" fmla="*/ 761999 w 6858000"/>
              <a:gd name="T1" fmla="*/ 870528 h 2394857"/>
              <a:gd name="T2" fmla="*/ 1691081 w 6858000"/>
              <a:gd name="T3" fmla="*/ 83 h 2394857"/>
              <a:gd name="T4" fmla="*/ 5166920 w 6858000"/>
              <a:gd name="T5" fmla="*/ 83 h 2394857"/>
              <a:gd name="T6" fmla="*/ 6096001 w 6858000"/>
              <a:gd name="T7" fmla="*/ 870528 h 2394857"/>
              <a:gd name="T8" fmla="*/ 0 w 6858000"/>
              <a:gd name="T9" fmla="*/ 2393950 h 2394857"/>
              <a:gd name="T10" fmla="*/ 0 w 6858000"/>
              <a:gd name="T11" fmla="*/ 870529 h 2394857"/>
              <a:gd name="T12" fmla="*/ 6858000 w 6858000"/>
              <a:gd name="T13" fmla="*/ 870529 h 2394857"/>
              <a:gd name="T14" fmla="*/ 6858000 w 6858000"/>
              <a:gd name="T15" fmla="*/ 2393950 h 239485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858000"/>
              <a:gd name="T25" fmla="*/ 0 h 2394857"/>
              <a:gd name="T26" fmla="*/ 6858000 w 6858000"/>
              <a:gd name="T27" fmla="*/ 2394857 h 239485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858000" h="2394857">
                <a:moveTo>
                  <a:pt x="761999" y="870858"/>
                </a:moveTo>
                <a:cubicBezTo>
                  <a:pt x="1316531" y="631447"/>
                  <a:pt x="1066594" y="-8391"/>
                  <a:pt x="1691081" y="83"/>
                </a:cubicBezTo>
                <a:lnTo>
                  <a:pt x="5166920" y="83"/>
                </a:lnTo>
                <a:cubicBezTo>
                  <a:pt x="5826383" y="-2035"/>
                  <a:pt x="5523980" y="612379"/>
                  <a:pt x="6096001" y="870858"/>
                </a:cubicBezTo>
                <a:lnTo>
                  <a:pt x="761999" y="870858"/>
                </a:lnTo>
                <a:close/>
                <a:moveTo>
                  <a:pt x="0" y="2394857"/>
                </a:moveTo>
                <a:lnTo>
                  <a:pt x="0" y="870859"/>
                </a:lnTo>
                <a:lnTo>
                  <a:pt x="6858000" y="870859"/>
                </a:lnTo>
                <a:lnTo>
                  <a:pt x="6858000" y="2394857"/>
                </a:lnTo>
                <a:lnTo>
                  <a:pt x="0" y="2394857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6" name="TextBox 44"/>
          <p:cNvSpPr>
            <a:spLocks noChangeArrowheads="1"/>
          </p:cNvSpPr>
          <p:nvPr/>
        </p:nvSpPr>
        <p:spPr bwMode="auto">
          <a:xfrm rot="5400000">
            <a:off x="-357188" y="2885629"/>
            <a:ext cx="261461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目录</a:t>
            </a:r>
            <a:endParaRPr lang="en-US" altLang="zh-CN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CONTENTE</a:t>
            </a:r>
          </a:p>
        </p:txBody>
      </p:sp>
      <p:sp>
        <p:nvSpPr>
          <p:cNvPr id="3077" name="矩形 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280895" y="1445422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</a:t>
            </a:r>
            <a:endParaRPr lang="zh-CN" altLang="en-US" sz="28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8" name="矩形 7"/>
          <p:cNvSpPr>
            <a:spLocks noChangeArrowheads="1"/>
          </p:cNvSpPr>
          <p:nvPr/>
        </p:nvSpPr>
        <p:spPr bwMode="auto">
          <a:xfrm>
            <a:off x="2421062" y="1520035"/>
            <a:ext cx="780458" cy="4222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2.1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079" name="矩形 8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229606" y="1330044"/>
            <a:ext cx="2880000" cy="461665"/>
          </a:xfrm>
          <a:prstGeom prst="rect">
            <a:avLst/>
          </a:prstGeom>
          <a:noFill/>
          <a:ln>
            <a:solidFill>
              <a:schemeClr val="bg1"/>
            </a:solidFill>
          </a:ln>
          <a:extLst/>
        </p:spPr>
        <p:txBody>
          <a:bodyPr wrap="square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2.1.2</a:t>
            </a: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静态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变量</a:t>
            </a:r>
          </a:p>
        </p:txBody>
      </p:sp>
      <p:sp>
        <p:nvSpPr>
          <p:cNvPr id="3080" name="矩形 9"/>
          <p:cNvSpPr>
            <a:spLocks noChangeArrowheads="1"/>
          </p:cNvSpPr>
          <p:nvPr/>
        </p:nvSpPr>
        <p:spPr bwMode="auto">
          <a:xfrm>
            <a:off x="2421062" y="2351721"/>
            <a:ext cx="780458" cy="4222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2.2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081" name="矩形 1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280895" y="3108794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变量的检查与释放</a:t>
            </a:r>
            <a:endParaRPr lang="zh-CN" altLang="en-US" sz="28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82" name="矩形 11"/>
          <p:cNvSpPr>
            <a:spLocks noChangeArrowheads="1"/>
          </p:cNvSpPr>
          <p:nvPr/>
        </p:nvSpPr>
        <p:spPr bwMode="auto">
          <a:xfrm>
            <a:off x="2421062" y="3183407"/>
            <a:ext cx="780458" cy="4222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2.3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084" name="矩形 13"/>
          <p:cNvSpPr>
            <a:spLocks noChangeArrowheads="1"/>
          </p:cNvSpPr>
          <p:nvPr/>
        </p:nvSpPr>
        <p:spPr bwMode="auto">
          <a:xfrm>
            <a:off x="2421062" y="4015093"/>
            <a:ext cx="780458" cy="4222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2.4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441257" y="3964620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常量</a:t>
            </a:r>
            <a:endParaRPr lang="zh-CN" altLang="en-US" sz="28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>
            <a:hlinkClick r:id="rId6" action="ppaction://hlinksldjump"/>
          </p:cNvPr>
          <p:cNvSpPr txBox="1"/>
          <p:nvPr/>
        </p:nvSpPr>
        <p:spPr>
          <a:xfrm>
            <a:off x="8229606" y="660315"/>
            <a:ext cx="2880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2.1.1</a:t>
            </a: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自定义变量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>
            <a:hlinkClick r:id="rId7" action="ppaction://hlinksldjump"/>
          </p:cNvPr>
          <p:cNvSpPr txBox="1"/>
          <p:nvPr/>
        </p:nvSpPr>
        <p:spPr>
          <a:xfrm>
            <a:off x="3370242" y="2287044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变量</a:t>
            </a:r>
            <a:r>
              <a:rPr lang="zh-CN" altLang="en-US" dirty="0"/>
              <a:t>的作用域</a:t>
            </a:r>
          </a:p>
        </p:txBody>
      </p:sp>
      <p:sp>
        <p:nvSpPr>
          <p:cNvPr id="16" name="文本框 15">
            <a:hlinkClick r:id="rId8" action="ppaction://hlinksldjump"/>
          </p:cNvPr>
          <p:cNvSpPr txBox="1"/>
          <p:nvPr/>
        </p:nvSpPr>
        <p:spPr>
          <a:xfrm>
            <a:off x="8229606" y="3127766"/>
            <a:ext cx="2880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2.3.1</a:t>
            </a: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变量的检查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>
            <a:hlinkClick r:id="rId9" action="ppaction://hlinksldjump"/>
          </p:cNvPr>
          <p:cNvSpPr txBox="1"/>
          <p:nvPr/>
        </p:nvSpPr>
        <p:spPr>
          <a:xfrm>
            <a:off x="8229606" y="3756042"/>
            <a:ext cx="2880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2.3.1</a:t>
            </a: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变量的释放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29606" y="2482332"/>
            <a:ext cx="2880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2.1.4</a:t>
            </a: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外部变量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20">
            <a:hlinkClick r:id="rId10" action="ppaction://hlinksldjump"/>
          </p:cNvPr>
          <p:cNvSpPr txBox="1"/>
          <p:nvPr/>
        </p:nvSpPr>
        <p:spPr>
          <a:xfrm>
            <a:off x="8229606" y="4487840"/>
            <a:ext cx="2880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2.4.1</a:t>
            </a: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自定义常量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>
            <a:hlinkClick r:id="rId11" action="ppaction://hlinksldjump"/>
          </p:cNvPr>
          <p:cNvSpPr txBox="1"/>
          <p:nvPr/>
        </p:nvSpPr>
        <p:spPr>
          <a:xfrm>
            <a:off x="8229606" y="1886098"/>
            <a:ext cx="2880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2.1.3</a:t>
            </a: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预定义常量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" name="肘形连接符 3"/>
          <p:cNvCxnSpPr>
            <a:stCxn id="3077" idx="3"/>
            <a:endCxn id="2" idx="1"/>
          </p:cNvCxnSpPr>
          <p:nvPr/>
        </p:nvCxnSpPr>
        <p:spPr bwMode="auto">
          <a:xfrm flipV="1">
            <a:off x="4183706" y="891148"/>
            <a:ext cx="4045900" cy="81588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肘形连接符 5"/>
          <p:cNvCxnSpPr>
            <a:stCxn id="3077" idx="3"/>
            <a:endCxn id="3079" idx="1"/>
          </p:cNvCxnSpPr>
          <p:nvPr/>
        </p:nvCxnSpPr>
        <p:spPr bwMode="auto">
          <a:xfrm flipV="1">
            <a:off x="4183706" y="1560877"/>
            <a:ext cx="4045900" cy="14615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肘形连接符 7"/>
          <p:cNvCxnSpPr>
            <a:stCxn id="3081" idx="3"/>
            <a:endCxn id="16" idx="1"/>
          </p:cNvCxnSpPr>
          <p:nvPr/>
        </p:nvCxnSpPr>
        <p:spPr bwMode="auto">
          <a:xfrm flipV="1">
            <a:off x="6338142" y="3358599"/>
            <a:ext cx="1891464" cy="1180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肘形连接符 9"/>
          <p:cNvCxnSpPr>
            <a:stCxn id="3081" idx="3"/>
            <a:endCxn id="17" idx="1"/>
          </p:cNvCxnSpPr>
          <p:nvPr/>
        </p:nvCxnSpPr>
        <p:spPr bwMode="auto">
          <a:xfrm>
            <a:off x="6338142" y="3370404"/>
            <a:ext cx="1891464" cy="61647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肘形连接符 25"/>
          <p:cNvCxnSpPr>
            <a:stCxn id="3077" idx="3"/>
            <a:endCxn id="20" idx="1"/>
          </p:cNvCxnSpPr>
          <p:nvPr/>
        </p:nvCxnSpPr>
        <p:spPr bwMode="auto">
          <a:xfrm>
            <a:off x="4183706" y="1707032"/>
            <a:ext cx="4045900" cy="100613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肘形连接符 27"/>
          <p:cNvCxnSpPr>
            <a:stCxn id="13" idx="3"/>
            <a:endCxn id="21" idx="1"/>
          </p:cNvCxnSpPr>
          <p:nvPr/>
        </p:nvCxnSpPr>
        <p:spPr bwMode="auto">
          <a:xfrm>
            <a:off x="4344068" y="4226230"/>
            <a:ext cx="3885538" cy="49244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肘形连接符 29"/>
          <p:cNvCxnSpPr>
            <a:stCxn id="3077" idx="3"/>
            <a:endCxn id="22" idx="1"/>
          </p:cNvCxnSpPr>
          <p:nvPr/>
        </p:nvCxnSpPr>
        <p:spPr bwMode="auto">
          <a:xfrm>
            <a:off x="4183706" y="1707032"/>
            <a:ext cx="4045900" cy="40989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文本框 42">
            <a:hlinkClick r:id="rId12" action="ppaction://hlinksldjump"/>
          </p:cNvPr>
          <p:cNvSpPr txBox="1"/>
          <p:nvPr/>
        </p:nvSpPr>
        <p:spPr>
          <a:xfrm>
            <a:off x="8229606" y="5091899"/>
            <a:ext cx="2880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2.4.2</a:t>
            </a: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预定义常量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  <p:bldP spid="3078" grpId="0" animBg="1"/>
      <p:bldP spid="3079" grpId="0" animBg="1"/>
      <p:bldP spid="3080" grpId="0" animBg="1"/>
      <p:bldP spid="3081" grpId="0"/>
      <p:bldP spid="3082" grpId="0" animBg="1"/>
      <p:bldP spid="3084" grpId="0" animBg="1"/>
      <p:bldP spid="13" grpId="0"/>
      <p:bldP spid="2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4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2.4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、预定义变量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文本框 9"/>
          <p:cNvSpPr>
            <a:spLocks noChangeArrowheads="1"/>
          </p:cNvSpPr>
          <p:nvPr/>
        </p:nvSpPr>
        <p:spPr bwMode="auto">
          <a:xfrm>
            <a:off x="9529244" y="197299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变量与常量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2522" y="1132582"/>
            <a:ext cx="105192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预定义变量是</a:t>
            </a:r>
            <a:r>
              <a:rPr lang="en-US" altLang="zh-CN" sz="2800" dirty="0"/>
              <a:t>PHP</a:t>
            </a:r>
            <a:r>
              <a:rPr lang="zh-CN" altLang="zh-CN" sz="2800" dirty="0"/>
              <a:t>已经事先定义好的变量，并且每个变量名都有其特定的意义或功能</a:t>
            </a:r>
            <a:r>
              <a:rPr lang="zh-CN" altLang="zh-CN" sz="2800" dirty="0" smtClean="0"/>
              <a:t>，</a:t>
            </a:r>
            <a:r>
              <a:rPr lang="zh-CN" altLang="en-US" sz="2800" dirty="0" smtClean="0"/>
              <a:t>程序员</a:t>
            </a:r>
            <a:r>
              <a:rPr lang="zh-CN" altLang="zh-CN" sz="2800" dirty="0" smtClean="0"/>
              <a:t>不</a:t>
            </a:r>
            <a:r>
              <a:rPr lang="zh-CN" altLang="zh-CN" sz="2800" dirty="0"/>
              <a:t>需再特别声明与</a:t>
            </a:r>
            <a:r>
              <a:rPr lang="zh-CN" altLang="zh-CN" sz="2800" dirty="0" smtClean="0"/>
              <a:t>初始化</a:t>
            </a:r>
            <a:r>
              <a:rPr lang="zh-CN" altLang="en-US" sz="2800" dirty="0" smtClean="0"/>
              <a:t>即可</a:t>
            </a:r>
            <a:r>
              <a:rPr lang="zh-CN" altLang="zh-CN" sz="2800" dirty="0" smtClean="0"/>
              <a:t>直接</a:t>
            </a:r>
            <a:r>
              <a:rPr lang="zh-CN" altLang="zh-CN" sz="2800" dirty="0"/>
              <a:t>使用。</a:t>
            </a:r>
          </a:p>
          <a:p>
            <a:endParaRPr lang="en-US" altLang="zh-CN" sz="2800" dirty="0" smtClean="0"/>
          </a:p>
          <a:p>
            <a:r>
              <a:rPr lang="zh-CN" altLang="zh-CN" sz="2800" dirty="0" smtClean="0"/>
              <a:t>预定</a:t>
            </a:r>
            <a:r>
              <a:rPr lang="zh-CN" altLang="zh-CN" sz="2800" dirty="0"/>
              <a:t>义变量名有两个共同点：</a:t>
            </a:r>
          </a:p>
          <a:p>
            <a:pPr marL="457200" lvl="0" indent="-457200">
              <a:buFont typeface="Wingdings" panose="05000000000000000000" pitchFamily="2" charset="2"/>
              <a:buChar char="n"/>
            </a:pPr>
            <a:r>
              <a:rPr lang="zh-CN" altLang="zh-CN" sz="2800" dirty="0">
                <a:solidFill>
                  <a:srgbClr val="FF0000"/>
                </a:solidFill>
              </a:rPr>
              <a:t>都是以</a:t>
            </a:r>
            <a:r>
              <a:rPr lang="en-US" altLang="zh-CN" sz="2800" dirty="0">
                <a:solidFill>
                  <a:srgbClr val="FF0000"/>
                </a:solidFill>
              </a:rPr>
              <a:t>”$_”</a:t>
            </a:r>
            <a:r>
              <a:rPr lang="zh-CN" altLang="zh-CN" sz="2800" dirty="0">
                <a:solidFill>
                  <a:srgbClr val="FF0000"/>
                </a:solidFill>
              </a:rPr>
              <a:t>开始；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zh-CN" sz="2800" dirty="0">
                <a:solidFill>
                  <a:srgbClr val="FF0000"/>
                </a:solidFill>
              </a:rPr>
              <a:t>变量名都是纯大写英文字母。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图示 2"/>
          <p:cNvGraphicFramePr/>
          <p:nvPr>
            <p:extLst/>
          </p:nvPr>
        </p:nvGraphicFramePr>
        <p:xfrm>
          <a:off x="4919757" y="3016738"/>
          <a:ext cx="7126067" cy="3408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308784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2.4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、预定义变量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文本框 9"/>
          <p:cNvSpPr>
            <a:spLocks noChangeArrowheads="1"/>
          </p:cNvSpPr>
          <p:nvPr/>
        </p:nvSpPr>
        <p:spPr bwMode="auto">
          <a:xfrm>
            <a:off x="9529244" y="197299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变量与常量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8507" y="1116816"/>
            <a:ext cx="10672526" cy="12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/>
              <a:t>预定义变量有三类，分别是</a:t>
            </a:r>
            <a:r>
              <a:rPr lang="en-US" altLang="zh-CN" sz="2800" dirty="0"/>
              <a:t>Web</a:t>
            </a:r>
            <a:r>
              <a:rPr lang="zh-CN" altLang="zh-CN" sz="2800" dirty="0"/>
              <a:t>服务器变量、系统环境变量与</a:t>
            </a:r>
            <a:r>
              <a:rPr lang="en-US" altLang="zh-CN" sz="2800" dirty="0"/>
              <a:t>PHP</a:t>
            </a:r>
            <a:r>
              <a:rPr lang="zh-CN" altLang="zh-CN" sz="2800" dirty="0"/>
              <a:t>外部变量</a:t>
            </a:r>
            <a:r>
              <a:rPr lang="zh-CN" altLang="zh-CN" sz="2800" dirty="0" smtClean="0"/>
              <a:t>。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>
            <p:extLst/>
          </p:nvPr>
        </p:nvGraphicFramePr>
        <p:xfrm>
          <a:off x="2032000" y="2657829"/>
          <a:ext cx="8128000" cy="3758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34383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E8C37-E9EB-4BE1-AC66-871337D328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B7EE8C37-E9EB-4BE1-AC66-871337D328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9E1EF8-6965-4FC9-A671-8D271EF8F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E79E1EF8-6965-4FC9-A671-8D271EF8FA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57FBCE-7190-4703-8470-EA7A7A187A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2557FBCE-7190-4703-8470-EA7A7A187A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6E7CE7-F5D8-417F-B357-937EFB22EB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E36E7CE7-F5D8-417F-B357-937EFB22EB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79CC15-0C90-4173-8555-8204C4DFD4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3D79CC15-0C90-4173-8555-8204C4DFD4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A5C216-B0F3-40D2-AFB9-6A5E629241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FFA5C216-B0F3-40D2-AFB9-6A5E629241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85AB06-E81E-4890-AF05-6E15BF4950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1885AB06-E81E-4890-AF05-6E15BF4950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5D0533-414C-4853-B730-AC40493FFF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575D0533-414C-4853-B730-AC40493FFF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233491-F38C-4024-87DA-2C60F17929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EF233491-F38C-4024-87DA-2C60F17929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283654-8558-409F-98CE-D561906648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34283654-8558-409F-98CE-D561906648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BBB84E-53F8-4754-A8E4-9F33148D83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43BBB84E-53F8-4754-A8E4-9F33148D83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2" name="TextBox 17"/>
          <p:cNvSpPr>
            <a:spLocks noChangeArrowheads="1"/>
          </p:cNvSpPr>
          <p:nvPr/>
        </p:nvSpPr>
        <p:spPr bwMode="auto">
          <a:xfrm>
            <a:off x="696912" y="1107948"/>
            <a:ext cx="1528618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服务器变量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433" name="矩形 33"/>
          <p:cNvSpPr>
            <a:spLocks noChangeArrowheads="1"/>
          </p:cNvSpPr>
          <p:nvPr/>
        </p:nvSpPr>
        <p:spPr bwMode="auto">
          <a:xfrm>
            <a:off x="571529" y="1794757"/>
            <a:ext cx="10976109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2400" dirty="0"/>
              <a:t>服务器变量是一组保存了关于服务器信息的变量</a:t>
            </a:r>
            <a:r>
              <a:rPr lang="zh-CN" altLang="zh-CN" sz="2400" dirty="0" smtClean="0"/>
              <a:t>。</a:t>
            </a:r>
            <a:r>
              <a:rPr lang="zh-CN" altLang="en-US" sz="2400" dirty="0" smtClean="0"/>
              <a:t>它的具体内容与</a:t>
            </a:r>
            <a:r>
              <a:rPr lang="en-US" altLang="zh-CN" sz="2400" dirty="0" smtClean="0"/>
              <a:t>Apache</a:t>
            </a:r>
            <a:r>
              <a:rPr lang="zh-CN" altLang="en-US" sz="2400" dirty="0" smtClean="0"/>
              <a:t>版本、操作系统、服务器类型都有关。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服务器变量是一个数组，其语法格式如下：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$_</a:t>
            </a:r>
            <a:r>
              <a:rPr lang="en-US" altLang="zh-CN" sz="2800" dirty="0" smtClean="0">
                <a:solidFill>
                  <a:srgbClr val="FF0000"/>
                </a:solidFill>
              </a:rPr>
              <a:t>SERVER[parameter]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例：</a:t>
            </a:r>
            <a:r>
              <a:rPr lang="en-US" altLang="zh-CN" sz="2800" dirty="0"/>
              <a:t>$_SERVER</a:t>
            </a:r>
            <a:r>
              <a:rPr lang="en-US" altLang="zh-CN" sz="2800" dirty="0" smtClean="0"/>
              <a:t>[‘SERVER_PORT’]</a:t>
            </a:r>
            <a:r>
              <a:rPr lang="zh-CN" altLang="en-US" sz="2800" dirty="0" smtClean="0"/>
              <a:t>得到的是服务器的</a:t>
            </a:r>
            <a:r>
              <a:rPr lang="en-US" altLang="zh-CN" sz="2800" dirty="0" smtClean="0"/>
              <a:t>HTTP</a:t>
            </a:r>
            <a:r>
              <a:rPr lang="zh-CN" altLang="en-US" sz="2800" dirty="0" smtClean="0"/>
              <a:t>端口号</a:t>
            </a:r>
            <a:endParaRPr lang="en-US" altLang="zh-CN" sz="28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 smtClean="0"/>
              <a:t>       $_</a:t>
            </a:r>
            <a:r>
              <a:rPr lang="en-US" altLang="zh-CN" sz="2800" dirty="0"/>
              <a:t>SERVER</a:t>
            </a:r>
            <a:r>
              <a:rPr lang="en-US" altLang="zh-CN" sz="2800" dirty="0" smtClean="0"/>
              <a:t>[‘SERVER_NAME’]</a:t>
            </a:r>
            <a:r>
              <a:rPr lang="zh-CN" altLang="en-US" sz="2800" dirty="0" smtClean="0"/>
              <a:t>得到的是服务器的主机名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  <p:sp>
        <p:nvSpPr>
          <p:cNvPr id="31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2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3" name="文本框 9"/>
          <p:cNvSpPr>
            <a:spLocks noChangeArrowheads="1"/>
          </p:cNvSpPr>
          <p:nvPr/>
        </p:nvSpPr>
        <p:spPr bwMode="auto">
          <a:xfrm>
            <a:off x="9529244" y="197299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变量与常量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2.4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、预定义变量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508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2" name="TextBox 17"/>
          <p:cNvSpPr>
            <a:spLocks noChangeArrowheads="1"/>
          </p:cNvSpPr>
          <p:nvPr/>
        </p:nvSpPr>
        <p:spPr bwMode="auto">
          <a:xfrm>
            <a:off x="696912" y="1107948"/>
            <a:ext cx="1272137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环境变量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433" name="矩形 33"/>
          <p:cNvSpPr>
            <a:spLocks noChangeArrowheads="1"/>
          </p:cNvSpPr>
          <p:nvPr/>
        </p:nvSpPr>
        <p:spPr bwMode="auto">
          <a:xfrm>
            <a:off x="571529" y="1794757"/>
            <a:ext cx="10976109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环境</a:t>
            </a:r>
            <a:r>
              <a:rPr lang="zh-CN" altLang="zh-CN" sz="2400" dirty="0" smtClean="0"/>
              <a:t>变量</a:t>
            </a:r>
            <a:r>
              <a:rPr lang="zh-CN" altLang="zh-CN" sz="2400" dirty="0"/>
              <a:t>是一组保存了</a:t>
            </a:r>
            <a:r>
              <a:rPr lang="zh-CN" altLang="zh-CN" sz="2400" dirty="0" smtClean="0"/>
              <a:t>关于</a:t>
            </a:r>
            <a:r>
              <a:rPr lang="zh-CN" altLang="en-US" sz="2400" dirty="0" smtClean="0"/>
              <a:t>服务器上</a:t>
            </a:r>
            <a:r>
              <a:rPr lang="en-US" altLang="zh-CN" sz="2400" dirty="0" err="1" smtClean="0"/>
              <a:t>php</a:t>
            </a:r>
            <a:r>
              <a:rPr lang="zh-CN" altLang="en-US" sz="2400" dirty="0" smtClean="0"/>
              <a:t>配置参数</a:t>
            </a:r>
            <a:r>
              <a:rPr lang="zh-CN" altLang="zh-CN" sz="2400" dirty="0" smtClean="0"/>
              <a:t>的</a:t>
            </a:r>
            <a:r>
              <a:rPr lang="zh-CN" altLang="zh-CN" sz="2400" dirty="0"/>
              <a:t>变量</a:t>
            </a:r>
            <a:r>
              <a:rPr lang="zh-CN" altLang="zh-CN" sz="2400" dirty="0" smtClean="0"/>
              <a:t>。</a:t>
            </a:r>
            <a:r>
              <a:rPr lang="zh-CN" altLang="en-US" sz="2400" dirty="0" smtClean="0"/>
              <a:t>它的具体内容因为每台服务器的</a:t>
            </a:r>
            <a:r>
              <a:rPr lang="en-US" altLang="zh-CN" sz="2400" dirty="0" smtClean="0"/>
              <a:t>PHP</a:t>
            </a:r>
            <a:r>
              <a:rPr lang="zh-CN" altLang="en-US" sz="2400" dirty="0" smtClean="0"/>
              <a:t>配置不同而不同。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其语法格式是：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$_</a:t>
            </a:r>
            <a:r>
              <a:rPr lang="en-US" altLang="zh-CN" sz="2800" dirty="0" smtClean="0">
                <a:solidFill>
                  <a:srgbClr val="FF0000"/>
                </a:solidFill>
              </a:rPr>
              <a:t>ENV</a:t>
            </a:r>
          </a:p>
        </p:txBody>
      </p:sp>
      <p:sp>
        <p:nvSpPr>
          <p:cNvPr id="31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2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3" name="文本框 9"/>
          <p:cNvSpPr>
            <a:spLocks noChangeArrowheads="1"/>
          </p:cNvSpPr>
          <p:nvPr/>
        </p:nvSpPr>
        <p:spPr bwMode="auto">
          <a:xfrm>
            <a:off x="9529244" y="197299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变量与常量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2.4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、预定义变量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680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2" name="TextBox 17"/>
          <p:cNvSpPr>
            <a:spLocks noChangeArrowheads="1"/>
          </p:cNvSpPr>
          <p:nvPr/>
        </p:nvSpPr>
        <p:spPr bwMode="auto">
          <a:xfrm>
            <a:off x="696912" y="1107948"/>
            <a:ext cx="1272137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外部变量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433" name="矩形 33"/>
          <p:cNvSpPr>
            <a:spLocks noChangeArrowheads="1"/>
          </p:cNvSpPr>
          <p:nvPr/>
        </p:nvSpPr>
        <p:spPr bwMode="auto">
          <a:xfrm>
            <a:off x="571529" y="1794757"/>
            <a:ext cx="10976109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/>
              <a:t>PHP</a:t>
            </a:r>
            <a:r>
              <a:rPr lang="zh-CN" altLang="en-US" sz="2400" dirty="0" smtClean="0"/>
              <a:t>利用六个预定义变量来接收处理</a:t>
            </a:r>
            <a:r>
              <a:rPr lang="en-US" altLang="zh-CN" sz="2400" dirty="0" smtClean="0"/>
              <a:t>PHP</a:t>
            </a:r>
            <a:r>
              <a:rPr lang="zh-CN" altLang="en-US" sz="2400" dirty="0" smtClean="0"/>
              <a:t>以外的数据，这六个变量称为外部变量。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它们分别是：</a:t>
            </a:r>
            <a:endParaRPr lang="en-US" altLang="zh-CN" sz="2400" dirty="0" smtClean="0"/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$_GET:</a:t>
            </a:r>
            <a:r>
              <a:rPr lang="zh-CN" altLang="zh-CN" sz="2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该变量是一组</a:t>
            </a:r>
            <a:r>
              <a:rPr lang="zh-CN" altLang="zh-CN" sz="2400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由网页表</a:t>
            </a:r>
            <a:r>
              <a:rPr lang="zh-CN" altLang="zh-CN" sz="2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单用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Get</a:t>
            </a:r>
            <a:r>
              <a:rPr lang="zh-CN" altLang="zh-CN" sz="2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zh-CN" altLang="zh-CN" sz="2400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提交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URL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参数提交</a:t>
            </a:r>
            <a:r>
              <a:rPr lang="zh-CN" altLang="zh-CN" sz="2400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的变量；</a:t>
            </a:r>
            <a:endParaRPr lang="zh-CN" altLang="zh-CN" sz="2400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$_POST:</a:t>
            </a:r>
            <a:r>
              <a:rPr lang="zh-CN" altLang="zh-CN" sz="2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是一组由</a:t>
            </a:r>
            <a:r>
              <a:rPr lang="zh-CN" altLang="zh-CN" sz="2400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网页表</a:t>
            </a:r>
            <a:r>
              <a:rPr lang="zh-CN" altLang="zh-CN" sz="2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单用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post</a:t>
            </a:r>
            <a:r>
              <a:rPr lang="zh-CN" altLang="zh-CN" sz="2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方法提交的变量；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$_REQEUST:</a:t>
            </a:r>
            <a:r>
              <a:rPr lang="zh-CN" altLang="zh-CN" sz="2400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接收</a:t>
            </a:r>
            <a:r>
              <a:rPr lang="zh-CN" altLang="zh-CN" sz="2400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所有</a:t>
            </a:r>
            <a:r>
              <a:rPr lang="zh-CN" altLang="zh-CN" sz="2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用户输入的变量。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$_COOKIE:</a:t>
            </a:r>
            <a:r>
              <a:rPr lang="zh-CN" altLang="zh-CN" sz="2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当前客户端所有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cookies</a:t>
            </a:r>
            <a:r>
              <a:rPr lang="zh-CN" altLang="zh-CN" sz="2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变量组成的数组；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$_SESSION:</a:t>
            </a:r>
            <a:r>
              <a:rPr lang="zh-CN" altLang="zh-CN" sz="2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当前会话所有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session</a:t>
            </a:r>
            <a:r>
              <a:rPr lang="zh-CN" altLang="zh-CN" sz="2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变量组成的数组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zh-CN" altLang="zh-CN" sz="2400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$_FILES:</a:t>
            </a:r>
            <a:r>
              <a:rPr lang="zh-CN" altLang="zh-CN" sz="2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网页表单中用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post</a:t>
            </a:r>
            <a:r>
              <a:rPr lang="zh-CN" altLang="zh-CN" sz="2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方法上传的文件项目组成的数组</a:t>
            </a:r>
            <a:endParaRPr lang="en-US" altLang="zh-CN" sz="2400" dirty="0" smtClean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2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3" name="文本框 9"/>
          <p:cNvSpPr>
            <a:spLocks noChangeArrowheads="1"/>
          </p:cNvSpPr>
          <p:nvPr/>
        </p:nvSpPr>
        <p:spPr bwMode="auto">
          <a:xfrm>
            <a:off x="9529244" y="197299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变量与常量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2.4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、预定义变量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072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4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4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4480415" y="2599332"/>
            <a:ext cx="43396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变量的作用域</a:t>
            </a:r>
            <a:endParaRPr lang="zh-CN" altLang="en-US" sz="5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100023" y="2768898"/>
            <a:ext cx="1071056" cy="6635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2.2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618360" y="83494"/>
            <a:ext cx="2587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程序设计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594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、变量的作用域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文本框 9"/>
          <p:cNvSpPr>
            <a:spLocks noChangeArrowheads="1"/>
          </p:cNvSpPr>
          <p:nvPr/>
        </p:nvSpPr>
        <p:spPr bwMode="auto">
          <a:xfrm>
            <a:off x="9529244" y="197299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变量与常量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8646" y="1227175"/>
            <a:ext cx="105192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变量的作用域即是变量的有效范围。在变量作用域范围内的程序，可以访问该变量，在变量作用域范围外的程序，无法访问该变量。</a:t>
            </a:r>
          </a:p>
          <a:p>
            <a:r>
              <a:rPr lang="zh-CN" altLang="zh-CN" sz="2800" dirty="0"/>
              <a:t>根据变量的有效范围，可以将变量分为</a:t>
            </a:r>
            <a:r>
              <a:rPr lang="zh-CN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局部变量</a:t>
            </a:r>
            <a:r>
              <a:rPr lang="zh-CN" altLang="zh-CN" sz="2800" dirty="0"/>
              <a:t>与</a:t>
            </a:r>
            <a:r>
              <a:rPr lang="zh-CN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全局变量</a:t>
            </a:r>
            <a:r>
              <a:rPr lang="zh-CN" altLang="zh-CN" sz="2800" dirty="0"/>
              <a:t>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650607528"/>
              </p:ext>
            </p:extLst>
          </p:nvPr>
        </p:nvGraphicFramePr>
        <p:xfrm>
          <a:off x="3185550" y="3048269"/>
          <a:ext cx="7126067" cy="3408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171064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、变量的作用域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文本框 9"/>
          <p:cNvSpPr>
            <a:spLocks noChangeArrowheads="1"/>
          </p:cNvSpPr>
          <p:nvPr/>
        </p:nvSpPr>
        <p:spPr bwMode="auto">
          <a:xfrm>
            <a:off x="9529244" y="197299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变量与常量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Box 17"/>
          <p:cNvSpPr>
            <a:spLocks noChangeArrowheads="1"/>
          </p:cNvSpPr>
          <p:nvPr/>
        </p:nvSpPr>
        <p:spPr bwMode="auto">
          <a:xfrm>
            <a:off x="696912" y="1107948"/>
            <a:ext cx="1272137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局部变量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矩形 33"/>
          <p:cNvSpPr>
            <a:spLocks noChangeArrowheads="1"/>
          </p:cNvSpPr>
          <p:nvPr/>
        </p:nvSpPr>
        <p:spPr bwMode="auto">
          <a:xfrm>
            <a:off x="571529" y="1759673"/>
            <a:ext cx="108095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400" dirty="0"/>
              <a:t>局部变量又可分两种：</a:t>
            </a:r>
          </a:p>
          <a:p>
            <a:pPr lvl="0"/>
            <a:r>
              <a:rPr lang="zh-CN" altLang="zh-CN" sz="2400" dirty="0" smtClean="0"/>
              <a:t>在主程序</a:t>
            </a:r>
            <a:r>
              <a:rPr lang="zh-CN" altLang="zh-CN" sz="2400" dirty="0"/>
              <a:t>中定义的变量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只有</a:t>
            </a:r>
            <a:r>
              <a:rPr lang="zh-CN" altLang="zh-CN" sz="2400" dirty="0" smtClean="0"/>
              <a:t>当前</a:t>
            </a:r>
            <a:r>
              <a:rPr lang="zh-CN" altLang="zh-CN" sz="2400" dirty="0"/>
              <a:t>文件的</a:t>
            </a:r>
            <a:r>
              <a:rPr lang="zh-CN" altLang="zh-CN" sz="2400" dirty="0" smtClean="0"/>
              <a:t>主程序</a:t>
            </a:r>
            <a:r>
              <a:rPr lang="zh-CN" altLang="en-US" sz="2400" dirty="0" smtClean="0"/>
              <a:t>能访问</a:t>
            </a:r>
            <a:r>
              <a:rPr lang="zh-CN" altLang="zh-CN" sz="2400" dirty="0" smtClean="0"/>
              <a:t>，其它</a:t>
            </a:r>
            <a:r>
              <a:rPr lang="zh-CN" altLang="en-US" sz="2400" dirty="0" smtClean="0"/>
              <a:t>地方</a:t>
            </a:r>
            <a:r>
              <a:rPr lang="zh-CN" altLang="zh-CN" sz="2400" dirty="0" smtClean="0"/>
              <a:t>无法访问；</a:t>
            </a:r>
            <a:endParaRPr lang="zh-CN" altLang="zh-CN" sz="2400" dirty="0"/>
          </a:p>
          <a:p>
            <a:pPr lvl="0"/>
            <a:r>
              <a:rPr lang="zh-CN" altLang="zh-CN" sz="2400" dirty="0"/>
              <a:t>在函数中定式义的变量，只在该函数中有效，函数以外的地方，无法</a:t>
            </a:r>
            <a:r>
              <a:rPr lang="zh-CN" altLang="zh-CN" sz="2400" dirty="0" smtClean="0"/>
              <a:t>访问。</a:t>
            </a:r>
            <a:endParaRPr lang="zh-CN" altLang="zh-CN" sz="2400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258947254"/>
              </p:ext>
            </p:extLst>
          </p:nvPr>
        </p:nvGraphicFramePr>
        <p:xfrm>
          <a:off x="3493652" y="3180844"/>
          <a:ext cx="4965257" cy="3281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917302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、变量的作用域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文本框 9"/>
          <p:cNvSpPr>
            <a:spLocks noChangeArrowheads="1"/>
          </p:cNvSpPr>
          <p:nvPr/>
        </p:nvSpPr>
        <p:spPr bwMode="auto">
          <a:xfrm>
            <a:off x="9529244" y="197299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变量与常量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Box 17"/>
          <p:cNvSpPr>
            <a:spLocks noChangeArrowheads="1"/>
          </p:cNvSpPr>
          <p:nvPr/>
        </p:nvSpPr>
        <p:spPr bwMode="auto">
          <a:xfrm>
            <a:off x="696912" y="1107948"/>
            <a:ext cx="1272137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全局变量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矩形 33"/>
          <p:cNvSpPr>
            <a:spLocks noChangeArrowheads="1"/>
          </p:cNvSpPr>
          <p:nvPr/>
        </p:nvSpPr>
        <p:spPr bwMode="auto">
          <a:xfrm>
            <a:off x="571529" y="1759673"/>
            <a:ext cx="1080950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400" dirty="0" smtClean="0"/>
              <a:t>全局变量可以在</a:t>
            </a:r>
            <a:r>
              <a:rPr lang="zh-CN" altLang="en-US" sz="2400" dirty="0" smtClean="0"/>
              <a:t>当前文件</a:t>
            </a:r>
            <a:r>
              <a:rPr lang="zh-CN" altLang="zh-CN" sz="2400" dirty="0" smtClean="0"/>
              <a:t>的</a:t>
            </a:r>
            <a:r>
              <a:rPr lang="zh-CN" altLang="zh-CN" sz="2400" dirty="0"/>
              <a:t>任何地方都有效</a:t>
            </a:r>
            <a:r>
              <a:rPr lang="zh-CN" altLang="zh-CN" sz="2400" dirty="0" smtClean="0"/>
              <a:t>。要</a:t>
            </a:r>
            <a:r>
              <a:rPr lang="zh-CN" altLang="zh-CN" sz="2400" dirty="0"/>
              <a:t>把一个变量定义为全局变量，只要在变量名前面加上关键字</a:t>
            </a:r>
            <a:r>
              <a:rPr lang="en-US" altLang="zh-CN" sz="2400" dirty="0"/>
              <a:t>global</a:t>
            </a:r>
            <a:r>
              <a:rPr lang="zh-CN" altLang="zh-CN" sz="2400" dirty="0"/>
              <a:t>即</a:t>
            </a:r>
            <a:r>
              <a:rPr lang="zh-CN" altLang="zh-CN" sz="2400" dirty="0" smtClean="0"/>
              <a:t>可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PHP</a:t>
            </a:r>
            <a:r>
              <a:rPr lang="zh-CN" altLang="zh-CN" sz="2400" dirty="0">
                <a:solidFill>
                  <a:srgbClr val="FF0000"/>
                </a:solidFill>
              </a:rPr>
              <a:t>只允许在函数中声明全局变量，并且每一次要修改一个全局变量之前，都必须再声明一次该变量为全局变量。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57151" y="4125225"/>
            <a:ext cx="2110154" cy="40011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/>
              <a:t>内存：</a:t>
            </a:r>
            <a:r>
              <a:rPr lang="en-US" altLang="zh-CN" sz="2000" dirty="0" smtClean="0"/>
              <a:t>OX11001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757151" y="4845565"/>
            <a:ext cx="2110154" cy="40011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/>
              <a:t>内存：</a:t>
            </a:r>
            <a:r>
              <a:rPr lang="en-US" altLang="zh-CN" sz="2000" dirty="0" smtClean="0"/>
              <a:t>OX11002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757151" y="6109862"/>
            <a:ext cx="2110154" cy="40011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/>
              <a:t>内存：</a:t>
            </a:r>
            <a:r>
              <a:rPr lang="en-US" altLang="zh-CN" sz="2000" dirty="0" smtClean="0"/>
              <a:t>OX11003</a:t>
            </a:r>
            <a:endParaRPr lang="zh-CN" altLang="en-US" sz="20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5859089" y="3507971"/>
            <a:ext cx="4712444" cy="3250355"/>
            <a:chOff x="0" y="-57153"/>
            <a:chExt cx="6208078" cy="4401593"/>
          </a:xfrm>
        </p:grpSpPr>
        <p:sp>
          <p:nvSpPr>
            <p:cNvPr id="32" name="圆角矩形 31"/>
            <p:cNvSpPr/>
            <p:nvPr/>
          </p:nvSpPr>
          <p:spPr>
            <a:xfrm>
              <a:off x="0" y="-57153"/>
              <a:ext cx="6208078" cy="4401593"/>
            </a:xfrm>
            <a:prstGeom prst="roundRect">
              <a:avLst>
                <a:gd name="adj" fmla="val 85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圆角矩形 4"/>
            <p:cNvSpPr/>
            <p:nvPr/>
          </p:nvSpPr>
          <p:spPr>
            <a:xfrm>
              <a:off x="109581" y="109581"/>
              <a:ext cx="5988916" cy="41824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3416125" numCol="1" spcCol="1270" anchor="t" anchorCtr="0">
              <a:noAutofit/>
            </a:bodyPr>
            <a:lstStyle/>
            <a:p>
              <a:pPr lvl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/>
                <a:t>主程序</a:t>
              </a:r>
              <a:endParaRPr lang="zh-CN" altLang="en-US" sz="2400" kern="1200" dirty="0"/>
            </a:p>
          </p:txBody>
        </p:sp>
      </p:grpSp>
      <p:sp>
        <p:nvSpPr>
          <p:cNvPr id="31" name="圆角矩形 6"/>
          <p:cNvSpPr/>
          <p:nvPr/>
        </p:nvSpPr>
        <p:spPr>
          <a:xfrm>
            <a:off x="6007793" y="4112553"/>
            <a:ext cx="930427" cy="42182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129540" tIns="129540" rIns="129540" bIns="129540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kern="1200" dirty="0" smtClean="0"/>
              <a:t>$A</a:t>
            </a:r>
            <a:endParaRPr lang="zh-CN" altLang="en-US" sz="2800" kern="1200" dirty="0"/>
          </a:p>
        </p:txBody>
      </p:sp>
      <p:sp>
        <p:nvSpPr>
          <p:cNvPr id="29" name="圆角矩形 8"/>
          <p:cNvSpPr/>
          <p:nvPr/>
        </p:nvSpPr>
        <p:spPr>
          <a:xfrm>
            <a:off x="6025938" y="4836144"/>
            <a:ext cx="930427" cy="4251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129540" tIns="129540" rIns="129540" bIns="129540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kern="1200" dirty="0" smtClean="0"/>
              <a:t>$B</a:t>
            </a:r>
            <a:endParaRPr lang="zh-CN" altLang="en-US" sz="2400" kern="12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147693" y="4263624"/>
            <a:ext cx="2657489" cy="2422611"/>
            <a:chOff x="1713696" y="847084"/>
            <a:chExt cx="4137299" cy="3308655"/>
          </a:xfrm>
        </p:grpSpPr>
        <p:sp>
          <p:nvSpPr>
            <p:cNvPr id="25" name="圆角矩形 24"/>
            <p:cNvSpPr/>
            <p:nvPr/>
          </p:nvSpPr>
          <p:spPr>
            <a:xfrm>
              <a:off x="1713696" y="847084"/>
              <a:ext cx="4137299" cy="3308655"/>
            </a:xfrm>
            <a:prstGeom prst="roundRect">
              <a:avLst>
                <a:gd name="adj" fmla="val 105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27" name="圆角矩形 10"/>
            <p:cNvSpPr/>
            <p:nvPr/>
          </p:nvSpPr>
          <p:spPr>
            <a:xfrm>
              <a:off x="1815449" y="948837"/>
              <a:ext cx="3933793" cy="3105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956508" numCol="1" spcCol="1270" anchor="t" anchorCtr="0">
              <a:noAutofit/>
            </a:bodyPr>
            <a:lstStyle/>
            <a:p>
              <a:pPr lvl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/>
                <a:t>函数</a:t>
              </a:r>
              <a:r>
                <a:rPr lang="en-US" altLang="zh-CN" sz="2400" kern="1200" dirty="0" smtClean="0"/>
                <a:t>1</a:t>
              </a:r>
              <a:endParaRPr lang="zh-CN" altLang="en-US" sz="2400" kern="1200" dirty="0"/>
            </a:p>
          </p:txBody>
        </p:sp>
      </p:grpSp>
      <p:sp>
        <p:nvSpPr>
          <p:cNvPr id="24" name="圆角矩形 12"/>
          <p:cNvSpPr/>
          <p:nvPr/>
        </p:nvSpPr>
        <p:spPr>
          <a:xfrm>
            <a:off x="7475088" y="5387926"/>
            <a:ext cx="1584506" cy="4630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129540" tIns="129540" rIns="129540" bIns="129540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kern="1200" dirty="0" smtClean="0"/>
              <a:t>global $A</a:t>
            </a:r>
            <a:endParaRPr lang="zh-CN" altLang="en-US" sz="2400" kern="1200" dirty="0"/>
          </a:p>
        </p:txBody>
      </p:sp>
      <p:sp>
        <p:nvSpPr>
          <p:cNvPr id="22" name="圆角矩形 14"/>
          <p:cNvSpPr/>
          <p:nvPr/>
        </p:nvSpPr>
        <p:spPr>
          <a:xfrm>
            <a:off x="7475088" y="6091311"/>
            <a:ext cx="1584506" cy="4372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129540" tIns="129540" rIns="129540" bIns="129540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kern="1200" dirty="0" smtClean="0"/>
              <a:t>$B</a:t>
            </a:r>
            <a:endParaRPr lang="zh-CN" altLang="en-US" sz="2400" kern="1200" dirty="0"/>
          </a:p>
        </p:txBody>
      </p:sp>
      <p:cxnSp>
        <p:nvCxnSpPr>
          <p:cNvPr id="35" name="直接箭头连接符 34"/>
          <p:cNvCxnSpPr>
            <a:stCxn id="31" idx="1"/>
            <a:endCxn id="3" idx="3"/>
          </p:cNvCxnSpPr>
          <p:nvPr/>
        </p:nvCxnSpPr>
        <p:spPr bwMode="auto">
          <a:xfrm flipH="1">
            <a:off x="4867305" y="4323467"/>
            <a:ext cx="1140488" cy="181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箭头连接符 38"/>
          <p:cNvCxnSpPr>
            <a:stCxn id="29" idx="1"/>
            <a:endCxn id="11" idx="3"/>
          </p:cNvCxnSpPr>
          <p:nvPr/>
        </p:nvCxnSpPr>
        <p:spPr bwMode="auto">
          <a:xfrm flipH="1" flipV="1">
            <a:off x="4867305" y="5045620"/>
            <a:ext cx="1158633" cy="311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箭头连接符 43"/>
          <p:cNvCxnSpPr>
            <a:stCxn id="22" idx="1"/>
            <a:endCxn id="12" idx="3"/>
          </p:cNvCxnSpPr>
          <p:nvPr/>
        </p:nvCxnSpPr>
        <p:spPr bwMode="auto">
          <a:xfrm flipH="1">
            <a:off x="4867305" y="6309917"/>
            <a:ext cx="260778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肘形连接符 46"/>
          <p:cNvCxnSpPr>
            <a:stCxn id="24" idx="1"/>
            <a:endCxn id="3" idx="1"/>
          </p:cNvCxnSpPr>
          <p:nvPr/>
        </p:nvCxnSpPr>
        <p:spPr bwMode="auto">
          <a:xfrm rot="10800000">
            <a:off x="2757152" y="4325280"/>
            <a:ext cx="4717937" cy="1294184"/>
          </a:xfrm>
          <a:prstGeom prst="bentConnector3">
            <a:avLst>
              <a:gd name="adj1" fmla="val 104845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9216160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、变量的作用域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文本框 9"/>
          <p:cNvSpPr>
            <a:spLocks noChangeArrowheads="1"/>
          </p:cNvSpPr>
          <p:nvPr/>
        </p:nvSpPr>
        <p:spPr bwMode="auto">
          <a:xfrm>
            <a:off x="9529244" y="197299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变量与常量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Box 17"/>
          <p:cNvSpPr>
            <a:spLocks noChangeArrowheads="1"/>
          </p:cNvSpPr>
          <p:nvPr/>
        </p:nvSpPr>
        <p:spPr bwMode="auto">
          <a:xfrm>
            <a:off x="455415" y="862322"/>
            <a:ext cx="1272137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全局变量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矩形 33"/>
          <p:cNvSpPr>
            <a:spLocks noChangeArrowheads="1"/>
          </p:cNvSpPr>
          <p:nvPr/>
        </p:nvSpPr>
        <p:spPr bwMode="auto">
          <a:xfrm>
            <a:off x="455415" y="1293206"/>
            <a:ext cx="5350299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&lt;?</a:t>
            </a:r>
            <a:r>
              <a:rPr lang="en-US" altLang="zh-CN" sz="2000" dirty="0" err="1">
                <a:solidFill>
                  <a:srgbClr val="FF0000"/>
                </a:solidFill>
                <a:latin typeface="+mn-lt"/>
              </a:rPr>
              <a:t>php</a:t>
            </a:r>
            <a:endParaRPr lang="en-US" altLang="zh-CN" sz="2000" dirty="0">
              <a:solidFill>
                <a:srgbClr val="FF0000"/>
              </a:solidFill>
              <a:latin typeface="+mn-lt"/>
            </a:endParaRPr>
          </a:p>
          <a:p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       $A=12;   </a:t>
            </a:r>
          </a:p>
          <a:p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       $B=3;</a:t>
            </a:r>
          </a:p>
          <a:p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       $C=$A+$B;    </a:t>
            </a:r>
          </a:p>
          <a:p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       function addition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()</a:t>
            </a:r>
            <a:endParaRPr lang="zh-CN" altLang="en-US" sz="20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       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{   global $A;  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 </a:t>
            </a:r>
            <a:endParaRPr lang="zh-CN" altLang="en-US" sz="20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           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$A=20;</a:t>
            </a:r>
          </a:p>
          <a:p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           global $B2; </a:t>
            </a:r>
            <a:endParaRPr lang="zh-CN" altLang="en-US" sz="20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           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$B2=10;</a:t>
            </a:r>
          </a:p>
          <a:p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           $C=$A-$B2;</a:t>
            </a:r>
          </a:p>
          <a:p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           echo "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函数内的变量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C=".$C."&lt;</a:t>
            </a:r>
            <a:r>
              <a:rPr lang="en-US" altLang="zh-CN" sz="20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br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&gt;";          </a:t>
            </a:r>
          </a:p>
          <a:p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       }</a:t>
            </a:r>
          </a:p>
          <a:p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       addition(); </a:t>
            </a:r>
            <a:endParaRPr lang="zh-CN" altLang="en-US" sz="20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       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echo "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函数外的变量Ｃ＝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".$C."&lt;</a:t>
            </a:r>
            <a:r>
              <a:rPr lang="en-US" altLang="zh-CN" sz="20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br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&gt;";</a:t>
            </a:r>
          </a:p>
          <a:p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       echo "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输出变量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A=".$A."&lt;</a:t>
            </a:r>
            <a:r>
              <a:rPr lang="en-US" altLang="zh-CN" sz="20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br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&gt;";</a:t>
            </a:r>
          </a:p>
          <a:p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       echo "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输出变量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B2=".$B2; </a:t>
            </a:r>
            <a:endParaRPr lang="zh-CN" altLang="en-US" sz="20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+mn-lt"/>
              </a:rPr>
              <a:t>?&gt;</a:t>
            </a:r>
            <a:endParaRPr lang="en-US" altLang="zh-CN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121397" y="1486061"/>
            <a:ext cx="2540001" cy="49437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15316" y="1625602"/>
            <a:ext cx="653143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/>
              <a:t>$A</a:t>
            </a:r>
            <a:endParaRPr lang="zh-CN" altLang="en-US" sz="2000" dirty="0"/>
          </a:p>
        </p:txBody>
      </p:sp>
      <p:sp>
        <p:nvSpPr>
          <p:cNvPr id="30" name="文本框 29"/>
          <p:cNvSpPr txBox="1"/>
          <p:nvPr/>
        </p:nvSpPr>
        <p:spPr>
          <a:xfrm>
            <a:off x="6415316" y="2138992"/>
            <a:ext cx="653143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/>
              <a:t>$B</a:t>
            </a:r>
            <a:endParaRPr lang="zh-CN" altLang="en-US" sz="2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6415315" y="2685595"/>
            <a:ext cx="653143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/>
              <a:t>$C</a:t>
            </a:r>
            <a:endParaRPr lang="zh-CN" altLang="en-US" sz="2000" dirty="0"/>
          </a:p>
        </p:txBody>
      </p:sp>
      <p:sp>
        <p:nvSpPr>
          <p:cNvPr id="6" name="圆角矩形 5"/>
          <p:cNvSpPr/>
          <p:nvPr/>
        </p:nvSpPr>
        <p:spPr bwMode="auto">
          <a:xfrm>
            <a:off x="6281055" y="4128939"/>
            <a:ext cx="2224318" cy="2141232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585856" y="4458034"/>
            <a:ext cx="1589316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/>
              <a:t>Global $A</a:t>
            </a:r>
            <a:endParaRPr lang="zh-CN" altLang="en-US" sz="2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6585856" y="5064044"/>
            <a:ext cx="1589316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/>
              <a:t>Global $B2</a:t>
            </a:r>
            <a:endParaRPr lang="zh-CN" altLang="en-US" sz="2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6596740" y="5597483"/>
            <a:ext cx="1589316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/>
              <a:t>$C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 bwMode="auto">
          <a:xfrm>
            <a:off x="9558885" y="1619626"/>
            <a:ext cx="1146629" cy="40011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9558887" y="2138992"/>
            <a:ext cx="1146629" cy="40011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9558887" y="2685595"/>
            <a:ext cx="1146629" cy="40011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9558886" y="3299158"/>
            <a:ext cx="1146629" cy="40011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0" name="直接箭头连接符 9"/>
          <p:cNvCxnSpPr>
            <a:stCxn id="5" idx="3"/>
            <a:endCxn id="8" idx="1"/>
          </p:cNvCxnSpPr>
          <p:nvPr/>
        </p:nvCxnSpPr>
        <p:spPr bwMode="auto">
          <a:xfrm flipV="1">
            <a:off x="7068459" y="1819681"/>
            <a:ext cx="2490426" cy="59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>
            <a:stCxn id="30" idx="3"/>
            <a:endCxn id="48" idx="1"/>
          </p:cNvCxnSpPr>
          <p:nvPr/>
        </p:nvCxnSpPr>
        <p:spPr bwMode="auto">
          <a:xfrm>
            <a:off x="7068459" y="2339047"/>
            <a:ext cx="249042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/>
          <p:cNvCxnSpPr>
            <a:stCxn id="34" idx="3"/>
            <a:endCxn id="49" idx="1"/>
          </p:cNvCxnSpPr>
          <p:nvPr/>
        </p:nvCxnSpPr>
        <p:spPr bwMode="auto">
          <a:xfrm>
            <a:off x="7068458" y="2885650"/>
            <a:ext cx="249042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本框 20"/>
          <p:cNvSpPr txBox="1"/>
          <p:nvPr/>
        </p:nvSpPr>
        <p:spPr>
          <a:xfrm>
            <a:off x="9882080" y="1619625"/>
            <a:ext cx="50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12</a:t>
            </a:r>
            <a:endParaRPr lang="zh-CN" altLang="en-US" dirty="0">
              <a:latin typeface="Adobe Gothic Std B" panose="020B0800000000000000" pitchFamily="34" charset="-128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974016" y="2173370"/>
            <a:ext cx="50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zh-CN" altLang="en-US" dirty="0">
              <a:latin typeface="Adobe Gothic Std B" panose="020B0800000000000000" pitchFamily="34" charset="-128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901447" y="2721764"/>
            <a:ext cx="50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15</a:t>
            </a:r>
            <a:endParaRPr lang="zh-CN" altLang="en-US" dirty="0">
              <a:latin typeface="Adobe Gothic Std B" panose="020B0800000000000000" pitchFamily="34" charset="-128"/>
            </a:endParaRPr>
          </a:p>
        </p:txBody>
      </p:sp>
      <p:cxnSp>
        <p:nvCxnSpPr>
          <p:cNvPr id="55" name="肘形连接符 54"/>
          <p:cNvCxnSpPr>
            <a:stCxn id="41" idx="3"/>
            <a:endCxn id="8" idx="3"/>
          </p:cNvCxnSpPr>
          <p:nvPr/>
        </p:nvCxnSpPr>
        <p:spPr bwMode="auto">
          <a:xfrm flipV="1">
            <a:off x="8175172" y="1819681"/>
            <a:ext cx="2530342" cy="2838408"/>
          </a:xfrm>
          <a:prstGeom prst="bentConnector3">
            <a:avLst>
              <a:gd name="adj1" fmla="val 109034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矩形 55"/>
          <p:cNvSpPr/>
          <p:nvPr/>
        </p:nvSpPr>
        <p:spPr bwMode="auto">
          <a:xfrm>
            <a:off x="9558884" y="3912720"/>
            <a:ext cx="1146629" cy="40011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58" name="肘形连接符 57"/>
          <p:cNvCxnSpPr>
            <a:stCxn id="42" idx="3"/>
            <a:endCxn id="50" idx="3"/>
          </p:cNvCxnSpPr>
          <p:nvPr/>
        </p:nvCxnSpPr>
        <p:spPr bwMode="auto">
          <a:xfrm flipV="1">
            <a:off x="8175172" y="3499213"/>
            <a:ext cx="2530343" cy="1764886"/>
          </a:xfrm>
          <a:prstGeom prst="bentConnector3">
            <a:avLst>
              <a:gd name="adj1" fmla="val 116491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肘形连接符 59"/>
          <p:cNvCxnSpPr>
            <a:stCxn id="43" idx="3"/>
            <a:endCxn id="56" idx="2"/>
          </p:cNvCxnSpPr>
          <p:nvPr/>
        </p:nvCxnSpPr>
        <p:spPr bwMode="auto">
          <a:xfrm flipV="1">
            <a:off x="8186056" y="4312830"/>
            <a:ext cx="1946143" cy="1484708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文本框 62"/>
          <p:cNvSpPr txBox="1"/>
          <p:nvPr/>
        </p:nvSpPr>
        <p:spPr>
          <a:xfrm>
            <a:off x="9882078" y="1625602"/>
            <a:ext cx="50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</a:t>
            </a:r>
            <a:endParaRPr lang="zh-CN" altLang="en-US" dirty="0">
              <a:latin typeface="Adobe Gothic Std B" panose="020B0800000000000000" pitchFamily="34" charset="-128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881872" y="3339687"/>
            <a:ext cx="50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10</a:t>
            </a:r>
            <a:endParaRPr lang="zh-CN" altLang="en-US" dirty="0">
              <a:latin typeface="Adobe Gothic Std B" panose="020B0800000000000000" pitchFamily="34" charset="-128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9910136" y="3944801"/>
            <a:ext cx="50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10</a:t>
            </a:r>
            <a:endParaRPr lang="zh-CN" altLang="en-US" dirty="0">
              <a:latin typeface="Adobe Gothic Std B" panose="020B0800000000000000" pitchFamily="34" charset="-128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121397" y="946869"/>
            <a:ext cx="1357097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defPPr>
              <a:defRPr lang="zh-CN"/>
            </a:defPPr>
            <a:lvl1pPr eaLnBrk="1" hangingPunct="1"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程序</a:t>
            </a:r>
            <a:r>
              <a:rPr lang="en-US" altLang="zh-CN" dirty="0" smtClean="0"/>
              <a:t>-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9601258" y="941491"/>
            <a:ext cx="1100616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defPPr>
              <a:defRPr lang="zh-CN"/>
            </a:defPPr>
            <a:lvl1pPr eaLnBrk="1" hangingPunct="1"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内存</a:t>
            </a:r>
            <a:r>
              <a:rPr lang="en-US" altLang="zh-CN" dirty="0" smtClean="0"/>
              <a:t>-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968089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5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500"/>
                            </p:stCondLst>
                            <p:childTnLst>
                              <p:par>
                                <p:cTn id="1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0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" grpId="0" animBg="1"/>
      <p:bldP spid="5" grpId="0" animBg="1"/>
      <p:bldP spid="30" grpId="0" animBg="1"/>
      <p:bldP spid="34" grpId="0" animBg="1"/>
      <p:bldP spid="6" grpId="0" animBg="1"/>
      <p:bldP spid="41" grpId="0" animBg="1"/>
      <p:bldP spid="42" grpId="0" animBg="1"/>
      <p:bldP spid="43" grpId="0" animBg="1"/>
      <p:bldP spid="8" grpId="0" animBg="1"/>
      <p:bldP spid="48" grpId="0" animBg="1"/>
      <p:bldP spid="49" grpId="0" animBg="1"/>
      <p:bldP spid="50" grpId="0" animBg="1"/>
      <p:bldP spid="21" grpId="0"/>
      <p:bldP spid="21" grpId="1"/>
      <p:bldP spid="53" grpId="0"/>
      <p:bldP spid="54" grpId="0"/>
      <p:bldP spid="56" grpId="0" animBg="1"/>
      <p:bldP spid="63" grpId="0"/>
      <p:bldP spid="64" grpId="0"/>
      <p:bldP spid="65" grpId="0"/>
      <p:bldP spid="66" grpId="0" animBg="1"/>
      <p:bldP spid="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5734028" y="2599332"/>
            <a:ext cx="156966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</a:t>
            </a:r>
            <a:endParaRPr lang="zh-CN" altLang="en-US" sz="5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4353636" y="2768898"/>
            <a:ext cx="1071056" cy="6635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2.1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618360" y="83494"/>
            <a:ext cx="2587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程序设计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4046858" y="2451397"/>
            <a:ext cx="572464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变量的检查与释放</a:t>
            </a:r>
            <a:endParaRPr lang="zh-CN" altLang="en-US" sz="5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2664372" y="2620963"/>
            <a:ext cx="1073150" cy="6635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2.3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618360" y="83494"/>
            <a:ext cx="2587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程序设计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69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2" name="TextBox 17"/>
          <p:cNvSpPr>
            <a:spLocks noChangeArrowheads="1"/>
          </p:cNvSpPr>
          <p:nvPr/>
        </p:nvSpPr>
        <p:spPr bwMode="auto">
          <a:xfrm>
            <a:off x="696912" y="1107948"/>
            <a:ext cx="1528618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变量的检查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433" name="矩形 33"/>
          <p:cNvSpPr>
            <a:spLocks noChangeArrowheads="1"/>
          </p:cNvSpPr>
          <p:nvPr/>
        </p:nvSpPr>
        <p:spPr bwMode="auto">
          <a:xfrm>
            <a:off x="571529" y="1794757"/>
            <a:ext cx="6197761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2400" dirty="0"/>
              <a:t>使用</a:t>
            </a:r>
            <a:r>
              <a:rPr lang="en-US" altLang="zh-CN" sz="2400" dirty="0"/>
              <a:t>PHP</a:t>
            </a:r>
            <a:r>
              <a:rPr lang="zh-CN" altLang="zh-CN" sz="2400" dirty="0"/>
              <a:t>的系统函数</a:t>
            </a:r>
            <a:r>
              <a:rPr lang="en-US" altLang="zh-CN" sz="2400" dirty="0" err="1"/>
              <a:t>isset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可以</a:t>
            </a:r>
            <a:r>
              <a:rPr lang="zh-CN" altLang="zh-CN" sz="2400" dirty="0" smtClean="0"/>
              <a:t>检查</a:t>
            </a:r>
            <a:r>
              <a:rPr lang="zh-CN" altLang="zh-CN" sz="2400" dirty="0"/>
              <a:t>某个变量是否</a:t>
            </a:r>
            <a:r>
              <a:rPr lang="zh-CN" altLang="zh-CN" sz="2400" dirty="0" smtClean="0"/>
              <a:t>存在</a:t>
            </a:r>
            <a:r>
              <a:rPr lang="zh-CN" altLang="en-US" sz="2400" dirty="0" smtClean="0"/>
              <a:t>（或在作用域内）</a:t>
            </a:r>
            <a:r>
              <a:rPr lang="zh-CN" altLang="zh-CN" sz="2400" dirty="0" smtClean="0"/>
              <a:t>。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语法格式如下：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zh-CN" sz="2400" dirty="0" smtClean="0"/>
              <a:t>若</a:t>
            </a:r>
            <a:r>
              <a:rPr lang="zh-CN" altLang="zh-CN" sz="2400" dirty="0"/>
              <a:t>变量Ａ已经</a:t>
            </a:r>
            <a:r>
              <a:rPr lang="zh-CN" altLang="zh-CN" sz="2400" dirty="0" smtClean="0"/>
              <a:t>存在，</a:t>
            </a:r>
            <a:r>
              <a:rPr lang="zh-CN" altLang="zh-CN" sz="2400" dirty="0"/>
              <a:t>该函数的返回值是</a:t>
            </a:r>
            <a:r>
              <a:rPr lang="en-US" altLang="zh-CN" sz="2400" dirty="0"/>
              <a:t>true</a:t>
            </a:r>
            <a:r>
              <a:rPr lang="zh-CN" altLang="zh-CN" sz="2400" dirty="0"/>
              <a:t>，</a:t>
            </a:r>
            <a:r>
              <a:rPr lang="zh-CN" altLang="zh-CN" sz="2400" dirty="0" smtClean="0"/>
              <a:t>否则</a:t>
            </a:r>
            <a:r>
              <a:rPr lang="zh-CN" altLang="en-US" sz="2400" dirty="0" smtClean="0"/>
              <a:t>（或不在作用域内）返回</a:t>
            </a:r>
            <a:r>
              <a:rPr lang="en-US" altLang="zh-CN" sz="2400" dirty="0" smtClean="0"/>
              <a:t>false</a:t>
            </a:r>
            <a:r>
              <a:rPr lang="zh-CN" altLang="zh-CN" sz="2400" dirty="0" smtClean="0"/>
              <a:t>。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1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2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3" name="文本框 9"/>
          <p:cNvSpPr>
            <a:spLocks noChangeArrowheads="1"/>
          </p:cNvSpPr>
          <p:nvPr/>
        </p:nvSpPr>
        <p:spPr bwMode="auto">
          <a:xfrm>
            <a:off x="9529244" y="197299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变量与常量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、变量的检查与释放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56"/>
          <a:stretch/>
        </p:blipFill>
        <p:spPr>
          <a:xfrm>
            <a:off x="7555927" y="1752355"/>
            <a:ext cx="3946634" cy="405512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72901" y="3652661"/>
            <a:ext cx="27254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400" b="1" cap="none" spc="0" dirty="0" err="1" smtClean="0">
                <a:ln/>
                <a:solidFill>
                  <a:srgbClr val="FF0000"/>
                </a:solidFill>
                <a:effectLst/>
              </a:rPr>
              <a:t>isset</a:t>
            </a:r>
            <a:r>
              <a:rPr lang="en-US" altLang="zh-CN" sz="4400" b="1" cap="none" spc="0" dirty="0">
                <a:ln/>
                <a:solidFill>
                  <a:srgbClr val="FF0000"/>
                </a:solidFill>
                <a:effectLst/>
              </a:rPr>
              <a:t>(</a:t>
            </a:r>
            <a:r>
              <a:rPr lang="en-US" altLang="zh-CN" sz="4400" b="1" cap="none" spc="0" dirty="0">
                <a:ln/>
                <a:solidFill>
                  <a:srgbClr val="0070C0"/>
                </a:solidFill>
                <a:effectLst/>
              </a:rPr>
              <a:t>$A</a:t>
            </a:r>
            <a:r>
              <a:rPr lang="en-US" altLang="zh-CN" sz="4400" b="1" cap="none" spc="0" dirty="0" smtClean="0">
                <a:ln/>
                <a:solidFill>
                  <a:srgbClr val="FF0000"/>
                </a:solidFill>
                <a:effectLst/>
              </a:rPr>
              <a:t>)</a:t>
            </a:r>
            <a:r>
              <a:rPr lang="zh-CN" altLang="zh-CN" sz="4400" b="1" cap="none" spc="0" dirty="0" smtClean="0">
                <a:ln/>
                <a:solidFill>
                  <a:srgbClr val="FF0000"/>
                </a:solidFill>
                <a:effectLst/>
              </a:rPr>
              <a:t> </a:t>
            </a:r>
            <a:endParaRPr lang="zh-CN" altLang="en-US" sz="44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85597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2" name="TextBox 17"/>
          <p:cNvSpPr>
            <a:spLocks noChangeArrowheads="1"/>
          </p:cNvSpPr>
          <p:nvPr/>
        </p:nvSpPr>
        <p:spPr bwMode="auto">
          <a:xfrm>
            <a:off x="696912" y="1107948"/>
            <a:ext cx="1528618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变量的释放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433" name="矩形 33"/>
          <p:cNvSpPr>
            <a:spLocks noChangeArrowheads="1"/>
          </p:cNvSpPr>
          <p:nvPr/>
        </p:nvSpPr>
        <p:spPr bwMode="auto">
          <a:xfrm>
            <a:off x="571529" y="1794757"/>
            <a:ext cx="6197761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2400" dirty="0"/>
              <a:t>释放一个自定义变量，如</a:t>
            </a:r>
            <a:r>
              <a:rPr lang="en-US" altLang="zh-CN" sz="2400" dirty="0"/>
              <a:t>$A</a:t>
            </a:r>
            <a:r>
              <a:rPr lang="zh-CN" altLang="zh-CN" sz="2400" dirty="0"/>
              <a:t>，可以使用</a:t>
            </a:r>
            <a:r>
              <a:rPr lang="en-US" altLang="zh-CN" sz="2400" dirty="0"/>
              <a:t>unset()</a:t>
            </a:r>
            <a:r>
              <a:rPr lang="zh-CN" altLang="zh-CN" sz="2400" dirty="0" smtClean="0"/>
              <a:t>函数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语法格式如下：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zh-CN" sz="2400" dirty="0"/>
              <a:t>释放变量以后，该变量就不再存在了，其原本占有的内存空间，也被操作系统收回。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1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2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3" name="文本框 9"/>
          <p:cNvSpPr>
            <a:spLocks noChangeArrowheads="1"/>
          </p:cNvSpPr>
          <p:nvPr/>
        </p:nvSpPr>
        <p:spPr bwMode="auto">
          <a:xfrm>
            <a:off x="9529244" y="197299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变量与常量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、变量的检查与释放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2" r="17203"/>
          <a:stretch/>
        </p:blipFill>
        <p:spPr>
          <a:xfrm>
            <a:off x="7881089" y="1794757"/>
            <a:ext cx="3499944" cy="396407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63897" y="3652661"/>
            <a:ext cx="294343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400" b="1" dirty="0" smtClean="0">
                <a:ln/>
                <a:solidFill>
                  <a:srgbClr val="FF0000"/>
                </a:solidFill>
              </a:rPr>
              <a:t>un</a:t>
            </a:r>
            <a:r>
              <a:rPr lang="en-US" altLang="zh-CN" sz="4400" b="1" cap="none" spc="0" dirty="0" smtClean="0">
                <a:ln/>
                <a:solidFill>
                  <a:srgbClr val="FF0000"/>
                </a:solidFill>
                <a:effectLst/>
              </a:rPr>
              <a:t>set</a:t>
            </a:r>
            <a:r>
              <a:rPr lang="en-US" altLang="zh-CN" sz="4400" b="1" cap="none" spc="0" dirty="0">
                <a:ln/>
                <a:solidFill>
                  <a:srgbClr val="FF0000"/>
                </a:solidFill>
                <a:effectLst/>
              </a:rPr>
              <a:t>(</a:t>
            </a:r>
            <a:r>
              <a:rPr lang="en-US" altLang="zh-CN" sz="4400" b="1" cap="none" spc="0" dirty="0">
                <a:ln/>
                <a:solidFill>
                  <a:srgbClr val="0070C0"/>
                </a:solidFill>
                <a:effectLst/>
              </a:rPr>
              <a:t>$A</a:t>
            </a:r>
            <a:r>
              <a:rPr lang="en-US" altLang="zh-CN" sz="4400" b="1" cap="none" spc="0" dirty="0" smtClean="0">
                <a:ln/>
                <a:solidFill>
                  <a:srgbClr val="FF0000"/>
                </a:solidFill>
                <a:effectLst/>
              </a:rPr>
              <a:t>)</a:t>
            </a:r>
            <a:r>
              <a:rPr lang="zh-CN" altLang="zh-CN" sz="4400" b="1" cap="none" spc="0" dirty="0" smtClean="0">
                <a:ln/>
                <a:solidFill>
                  <a:srgbClr val="FF0000"/>
                </a:solidFill>
                <a:effectLst/>
              </a:rPr>
              <a:t> </a:t>
            </a:r>
            <a:endParaRPr lang="zh-CN" altLang="en-US" sz="44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4431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5071147" y="2478692"/>
            <a:ext cx="156966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常量</a:t>
            </a:r>
            <a:endParaRPr lang="zh-CN" altLang="en-US" sz="5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436883" y="2648258"/>
            <a:ext cx="1324928" cy="6635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2.4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618360" y="83494"/>
            <a:ext cx="2587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程序设计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11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2.5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、常量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文本框 9"/>
          <p:cNvSpPr>
            <a:spLocks noChangeArrowheads="1"/>
          </p:cNvSpPr>
          <p:nvPr/>
        </p:nvSpPr>
        <p:spPr bwMode="auto">
          <a:xfrm>
            <a:off x="9529244" y="197299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变量与常量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3677" y="1022223"/>
            <a:ext cx="111139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/>
              <a:t>常量与变量一样，也是某个内存空间的名称，不同的是</a:t>
            </a:r>
            <a:r>
              <a:rPr lang="zh-CN" altLang="zh-CN" sz="2800" dirty="0" smtClean="0"/>
              <a:t>：</a:t>
            </a:r>
            <a:r>
              <a:rPr lang="zh-CN" altLang="zh-CN" sz="2800" dirty="0" smtClean="0">
                <a:solidFill>
                  <a:srgbClr val="FF0000"/>
                </a:solidFill>
              </a:rPr>
              <a:t>常量</a:t>
            </a:r>
            <a:r>
              <a:rPr lang="zh-CN" altLang="zh-CN" sz="2800" dirty="0">
                <a:solidFill>
                  <a:srgbClr val="FF0000"/>
                </a:solidFill>
              </a:rPr>
              <a:t>中的值，一旦定义，在后面就不允许再作改变。</a:t>
            </a:r>
          </a:p>
          <a:p>
            <a:pPr>
              <a:lnSpc>
                <a:spcPct val="150000"/>
              </a:lnSpc>
            </a:pPr>
            <a:r>
              <a:rPr lang="zh-CN" altLang="zh-CN" sz="2800" dirty="0"/>
              <a:t>常量也分为</a:t>
            </a:r>
            <a:r>
              <a:rPr lang="zh-CN" altLang="zh-CN" sz="2800" dirty="0">
                <a:solidFill>
                  <a:srgbClr val="FF0000"/>
                </a:solidFill>
              </a:rPr>
              <a:t>自定义常量</a:t>
            </a:r>
            <a:r>
              <a:rPr lang="zh-CN" altLang="zh-CN" sz="2800" dirty="0"/>
              <a:t>与</a:t>
            </a:r>
            <a:r>
              <a:rPr lang="zh-CN" altLang="zh-CN" sz="2800" dirty="0">
                <a:solidFill>
                  <a:srgbClr val="FF0000"/>
                </a:solidFill>
              </a:rPr>
              <a:t>预定义常量</a:t>
            </a:r>
            <a:r>
              <a:rPr lang="zh-CN" altLang="zh-CN" sz="2800" dirty="0" smtClean="0"/>
              <a:t>。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608350426"/>
              </p:ext>
            </p:extLst>
          </p:nvPr>
        </p:nvGraphicFramePr>
        <p:xfrm>
          <a:off x="2964833" y="3373618"/>
          <a:ext cx="6564411" cy="3088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997928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3" name="矩形 33"/>
          <p:cNvSpPr>
            <a:spLocks noChangeArrowheads="1"/>
          </p:cNvSpPr>
          <p:nvPr/>
        </p:nvSpPr>
        <p:spPr bwMode="auto">
          <a:xfrm>
            <a:off x="571529" y="1794757"/>
            <a:ext cx="7216637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2400" dirty="0"/>
              <a:t>定义一个常量，使用</a:t>
            </a:r>
            <a:r>
              <a:rPr lang="en-US" altLang="zh-CN" sz="2400" dirty="0"/>
              <a:t>define()</a:t>
            </a:r>
            <a:r>
              <a:rPr lang="zh-CN" altLang="zh-CN" sz="2400" dirty="0"/>
              <a:t>函数</a:t>
            </a:r>
            <a:r>
              <a:rPr lang="zh-CN" altLang="zh-CN" sz="2400" dirty="0" smtClean="0"/>
              <a:t>，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zh-CN" sz="2400" dirty="0" smtClean="0"/>
              <a:t>其</a:t>
            </a:r>
            <a:r>
              <a:rPr lang="zh-CN" altLang="zh-CN" sz="2400" dirty="0"/>
              <a:t>语法格式</a:t>
            </a:r>
            <a:r>
              <a:rPr lang="zh-CN" altLang="zh-CN" sz="2400" dirty="0" smtClean="0"/>
              <a:t>如下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</a:pPr>
            <a:r>
              <a:rPr lang="it-IT" altLang="zh-CN" sz="2800" dirty="0">
                <a:solidFill>
                  <a:srgbClr val="FF0000"/>
                </a:solidFill>
              </a:rPr>
              <a:t>define(“</a:t>
            </a:r>
            <a:r>
              <a:rPr lang="zh-CN" altLang="it-IT" sz="2800" dirty="0">
                <a:solidFill>
                  <a:srgbClr val="FF0000"/>
                </a:solidFill>
              </a:rPr>
              <a:t>常量名”</a:t>
            </a:r>
            <a:r>
              <a:rPr lang="it-IT" altLang="zh-CN" sz="2800" dirty="0">
                <a:solidFill>
                  <a:srgbClr val="FF0000"/>
                </a:solidFill>
              </a:rPr>
              <a:t>,“</a:t>
            </a:r>
            <a:r>
              <a:rPr lang="zh-CN" altLang="it-IT" sz="2800" dirty="0">
                <a:solidFill>
                  <a:srgbClr val="FF0000"/>
                </a:solidFill>
              </a:rPr>
              <a:t>常量值”</a:t>
            </a:r>
            <a:r>
              <a:rPr lang="it-IT" altLang="zh-CN" sz="2800" dirty="0">
                <a:solidFill>
                  <a:srgbClr val="FF0000"/>
                </a:solidFill>
              </a:rPr>
              <a:t>)</a:t>
            </a:r>
            <a:r>
              <a:rPr lang="zh-CN" altLang="it-IT" sz="2800" dirty="0">
                <a:solidFill>
                  <a:srgbClr val="FF0000"/>
                </a:solidFill>
              </a:rPr>
              <a:t>；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  <p:sp>
        <p:nvSpPr>
          <p:cNvPr id="31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2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3" name="文本框 9"/>
          <p:cNvSpPr>
            <a:spLocks noChangeArrowheads="1"/>
          </p:cNvSpPr>
          <p:nvPr/>
        </p:nvSpPr>
        <p:spPr bwMode="auto">
          <a:xfrm>
            <a:off x="9529244" y="197299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变量与常量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2.5.1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、自定义常量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33"/>
          <p:cNvSpPr>
            <a:spLocks noChangeArrowheads="1"/>
          </p:cNvSpPr>
          <p:nvPr/>
        </p:nvSpPr>
        <p:spPr bwMode="auto">
          <a:xfrm>
            <a:off x="571529" y="3754410"/>
            <a:ext cx="5892333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600" dirty="0" smtClean="0">
                <a:solidFill>
                  <a:srgbClr val="FF0000"/>
                </a:solidFill>
              </a:rPr>
              <a:t>注：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常量</a:t>
            </a:r>
            <a:r>
              <a:rPr lang="zh-CN" altLang="en-US" sz="2400" dirty="0"/>
              <a:t>的值只能</a:t>
            </a:r>
            <a:r>
              <a:rPr lang="zh-CN" altLang="en-US" sz="2400" dirty="0" smtClean="0"/>
              <a:t>是直接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数据，</a:t>
            </a:r>
            <a:r>
              <a:rPr lang="zh-CN" altLang="en-US" sz="2400" dirty="0"/>
              <a:t>不能通过另一个</a:t>
            </a:r>
            <a:r>
              <a:rPr lang="zh-CN" altLang="en-US" sz="2400" dirty="0" smtClean="0"/>
              <a:t>变量或</a:t>
            </a:r>
            <a:r>
              <a:rPr lang="zh-CN" altLang="en-US" sz="2400" dirty="0"/>
              <a:t>常量来赋值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常量</a:t>
            </a:r>
            <a:r>
              <a:rPr lang="zh-CN" altLang="en-US" sz="2400" dirty="0"/>
              <a:t>的作用域是全局</a:t>
            </a:r>
            <a:r>
              <a:rPr lang="zh-CN" altLang="en-US" sz="2400" dirty="0" smtClean="0"/>
              <a:t>的。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98398" y="1877862"/>
            <a:ext cx="313419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3600" b="1" cap="none" spc="0" dirty="0" smtClean="0">
                <a:ln/>
                <a:solidFill>
                  <a:schemeClr val="accent3"/>
                </a:solidFill>
                <a:effectLst/>
              </a:rPr>
              <a:t>Define(A,120)</a:t>
            </a:r>
            <a:endParaRPr lang="zh-CN" altLang="en-US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98398" y="3518223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3600" b="1" cap="none" spc="0" dirty="0" smtClean="0">
                <a:ln/>
                <a:solidFill>
                  <a:schemeClr val="accent3"/>
                </a:solidFill>
                <a:effectLst/>
              </a:rPr>
              <a:t>Define(A,$B)</a:t>
            </a:r>
            <a:endParaRPr lang="zh-CN" altLang="en-US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98398" y="5158584"/>
            <a:ext cx="269817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3600" b="1" cap="none" spc="0" dirty="0" smtClean="0">
                <a:ln/>
                <a:solidFill>
                  <a:schemeClr val="accent3"/>
                </a:solidFill>
                <a:effectLst/>
              </a:rPr>
              <a:t>Define(A,C)</a:t>
            </a:r>
            <a:endParaRPr lang="zh-CN" altLang="en-US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182" y="1538831"/>
            <a:ext cx="1161742" cy="11886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741" y="3245193"/>
            <a:ext cx="926957" cy="101843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83" y="4972532"/>
            <a:ext cx="926957" cy="101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93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3" name="矩形 33"/>
          <p:cNvSpPr>
            <a:spLocks noChangeArrowheads="1"/>
          </p:cNvSpPr>
          <p:nvPr/>
        </p:nvSpPr>
        <p:spPr bwMode="auto">
          <a:xfrm>
            <a:off x="241470" y="1029722"/>
            <a:ext cx="6649078" cy="5735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600"/>
              </a:lnSpc>
            </a:pPr>
            <a:r>
              <a:rPr lang="en-US" altLang="zh-CN" sz="2000" dirty="0">
                <a:solidFill>
                  <a:srgbClr val="00589A"/>
                </a:solidFill>
              </a:rPr>
              <a:t>&lt;form id="form1" name="form1" method="post" action=""&gt;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2000" dirty="0">
                <a:solidFill>
                  <a:srgbClr val="00589A"/>
                </a:solidFill>
              </a:rPr>
              <a:t>  &lt;p&gt;</a:t>
            </a:r>
            <a:r>
              <a:rPr lang="zh-CN" altLang="en-US" sz="2000" dirty="0">
                <a:solidFill>
                  <a:srgbClr val="00589A"/>
                </a:solidFill>
              </a:rPr>
              <a:t>请输入圆的半径：</a:t>
            </a:r>
          </a:p>
          <a:p>
            <a:pPr eaLnBrk="1" hangingPunct="1">
              <a:lnSpc>
                <a:spcPts val="2600"/>
              </a:lnSpc>
            </a:pPr>
            <a:r>
              <a:rPr lang="zh-CN" altLang="en-US" sz="2000" dirty="0">
                <a:solidFill>
                  <a:srgbClr val="00589A"/>
                </a:solidFill>
              </a:rPr>
              <a:t>    </a:t>
            </a:r>
            <a:r>
              <a:rPr lang="en-US" altLang="zh-CN" sz="2000" dirty="0">
                <a:solidFill>
                  <a:srgbClr val="00589A"/>
                </a:solidFill>
              </a:rPr>
              <a:t>&lt;input type="text" name="r" id="r" /&gt;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2000" dirty="0">
                <a:solidFill>
                  <a:srgbClr val="00589A"/>
                </a:solidFill>
              </a:rPr>
              <a:t>    &lt;input type="submit" name="button"  value="</a:t>
            </a:r>
            <a:r>
              <a:rPr lang="zh-CN" altLang="en-US" sz="2000" dirty="0">
                <a:solidFill>
                  <a:srgbClr val="00589A"/>
                </a:solidFill>
              </a:rPr>
              <a:t>计算</a:t>
            </a:r>
            <a:r>
              <a:rPr lang="en-US" altLang="zh-CN" sz="2000" dirty="0">
                <a:solidFill>
                  <a:srgbClr val="00589A"/>
                </a:solidFill>
              </a:rPr>
              <a:t>" /&gt;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2000" dirty="0">
                <a:solidFill>
                  <a:srgbClr val="00589A"/>
                </a:solidFill>
              </a:rPr>
              <a:t>  &lt;/p&gt;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2000" dirty="0">
                <a:solidFill>
                  <a:srgbClr val="00589A"/>
                </a:solidFill>
              </a:rPr>
              <a:t>&lt;/form&gt;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&lt;?</a:t>
            </a:r>
            <a:r>
              <a:rPr lang="en-US" altLang="zh-CN" sz="2000" dirty="0" err="1">
                <a:solidFill>
                  <a:srgbClr val="FF0000"/>
                </a:solidFill>
              </a:rPr>
              <a:t>php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eaLnBrk="1" hangingPunct="1">
              <a:lnSpc>
                <a:spcPts val="2600"/>
              </a:lnSpc>
            </a:pPr>
            <a:r>
              <a:rPr lang="en-US" altLang="zh-CN" sz="2000" dirty="0">
                <a:solidFill>
                  <a:schemeClr val="accent5"/>
                </a:solidFill>
              </a:rPr>
              <a:t>    </a:t>
            </a:r>
            <a:r>
              <a:rPr lang="en-US" altLang="zh-CN" sz="2000" dirty="0">
                <a:solidFill>
                  <a:srgbClr val="00589A"/>
                </a:solidFill>
              </a:rPr>
              <a:t>define("pi",3.142); </a:t>
            </a:r>
            <a:r>
              <a:rPr lang="en-US" altLang="zh-CN" sz="2000" dirty="0" smtClean="0">
                <a:solidFill>
                  <a:srgbClr val="00589A"/>
                </a:solidFill>
              </a:rPr>
              <a:t> //</a:t>
            </a:r>
            <a:r>
              <a:rPr lang="zh-CN" altLang="en-US" sz="2000" dirty="0">
                <a:solidFill>
                  <a:srgbClr val="00589A"/>
                </a:solidFill>
              </a:rPr>
              <a:t>定义圆周率常量</a:t>
            </a:r>
            <a:r>
              <a:rPr lang="en-US" altLang="zh-CN" sz="2000" dirty="0">
                <a:solidFill>
                  <a:srgbClr val="00589A"/>
                </a:solidFill>
              </a:rPr>
              <a:t>pi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2000" dirty="0">
                <a:solidFill>
                  <a:srgbClr val="00589A"/>
                </a:solidFill>
              </a:rPr>
              <a:t>    if(</a:t>
            </a:r>
            <a:r>
              <a:rPr lang="en-US" altLang="zh-CN" sz="2000" dirty="0" err="1">
                <a:solidFill>
                  <a:srgbClr val="00589A"/>
                </a:solidFill>
              </a:rPr>
              <a:t>isset</a:t>
            </a:r>
            <a:r>
              <a:rPr lang="en-US" altLang="zh-CN" sz="2000" dirty="0">
                <a:solidFill>
                  <a:srgbClr val="00589A"/>
                </a:solidFill>
              </a:rPr>
              <a:t>($_POST['button</a:t>
            </a:r>
            <a:r>
              <a:rPr lang="en-US" altLang="zh-CN" sz="2000" dirty="0" smtClean="0">
                <a:solidFill>
                  <a:srgbClr val="00589A"/>
                </a:solidFill>
              </a:rPr>
              <a:t>']))    </a:t>
            </a:r>
            <a:r>
              <a:rPr lang="en-US" altLang="zh-CN" sz="2000" dirty="0">
                <a:solidFill>
                  <a:srgbClr val="00589A"/>
                </a:solidFill>
              </a:rPr>
              <a:t>{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2000" dirty="0">
                <a:solidFill>
                  <a:srgbClr val="00589A"/>
                </a:solidFill>
              </a:rPr>
              <a:t>        $r=$_POST['r']; 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2000" dirty="0">
                <a:solidFill>
                  <a:srgbClr val="00589A"/>
                </a:solidFill>
              </a:rPr>
              <a:t>        if(</a:t>
            </a:r>
            <a:r>
              <a:rPr lang="en-US" altLang="zh-CN" sz="2000" dirty="0" err="1">
                <a:solidFill>
                  <a:srgbClr val="00589A"/>
                </a:solidFill>
              </a:rPr>
              <a:t>is_numeric</a:t>
            </a:r>
            <a:r>
              <a:rPr lang="en-US" altLang="zh-CN" sz="2000" dirty="0">
                <a:solidFill>
                  <a:srgbClr val="00589A"/>
                </a:solidFill>
              </a:rPr>
              <a:t>($r)&amp;&amp;$r&gt;=0) </a:t>
            </a:r>
            <a:r>
              <a:rPr lang="en-US" altLang="zh-CN" sz="2000" dirty="0" smtClean="0">
                <a:solidFill>
                  <a:srgbClr val="00589A"/>
                </a:solidFill>
              </a:rPr>
              <a:t>{</a:t>
            </a:r>
            <a:endParaRPr lang="en-US" altLang="zh-CN" sz="2000" dirty="0">
              <a:solidFill>
                <a:srgbClr val="00589A"/>
              </a:solidFill>
            </a:endParaRPr>
          </a:p>
          <a:p>
            <a:pPr eaLnBrk="1" hangingPunct="1">
              <a:lnSpc>
                <a:spcPts val="2600"/>
              </a:lnSpc>
            </a:pPr>
            <a:r>
              <a:rPr lang="en-US" altLang="zh-CN" sz="2000" dirty="0">
                <a:solidFill>
                  <a:srgbClr val="00589A"/>
                </a:solidFill>
              </a:rPr>
              <a:t>            $s=pi*pow($r,2);    //</a:t>
            </a:r>
            <a:r>
              <a:rPr lang="zh-CN" altLang="en-US" sz="2000" dirty="0">
                <a:solidFill>
                  <a:srgbClr val="00589A"/>
                </a:solidFill>
              </a:rPr>
              <a:t>计算圆的面积</a:t>
            </a:r>
          </a:p>
          <a:p>
            <a:pPr eaLnBrk="1" hangingPunct="1">
              <a:lnSpc>
                <a:spcPts val="2600"/>
              </a:lnSpc>
            </a:pPr>
            <a:r>
              <a:rPr lang="zh-CN" altLang="en-US" sz="2000" dirty="0">
                <a:solidFill>
                  <a:srgbClr val="00589A"/>
                </a:solidFill>
              </a:rPr>
              <a:t>            </a:t>
            </a:r>
            <a:r>
              <a:rPr lang="en-US" altLang="zh-CN" sz="2000" dirty="0">
                <a:solidFill>
                  <a:srgbClr val="00589A"/>
                </a:solidFill>
              </a:rPr>
              <a:t>echo "</a:t>
            </a:r>
            <a:r>
              <a:rPr lang="zh-CN" altLang="en-US" sz="2000" dirty="0">
                <a:solidFill>
                  <a:srgbClr val="00589A"/>
                </a:solidFill>
              </a:rPr>
              <a:t>圆的半径是</a:t>
            </a:r>
            <a:r>
              <a:rPr lang="en-US" altLang="zh-CN" sz="2000" dirty="0">
                <a:solidFill>
                  <a:srgbClr val="00589A"/>
                </a:solidFill>
              </a:rPr>
              <a:t>".$r."&lt;</a:t>
            </a:r>
            <a:r>
              <a:rPr lang="en-US" altLang="zh-CN" sz="2000" dirty="0" err="1">
                <a:solidFill>
                  <a:srgbClr val="00589A"/>
                </a:solidFill>
              </a:rPr>
              <a:t>br</a:t>
            </a:r>
            <a:r>
              <a:rPr lang="en-US" altLang="zh-CN" sz="2000" dirty="0">
                <a:solidFill>
                  <a:srgbClr val="00589A"/>
                </a:solidFill>
              </a:rPr>
              <a:t>&gt;";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2000" dirty="0">
                <a:solidFill>
                  <a:srgbClr val="00589A"/>
                </a:solidFill>
              </a:rPr>
              <a:t>            echo "</a:t>
            </a:r>
            <a:r>
              <a:rPr lang="zh-CN" altLang="en-US" sz="2000" dirty="0">
                <a:solidFill>
                  <a:srgbClr val="00589A"/>
                </a:solidFill>
              </a:rPr>
              <a:t>圆的面积是</a:t>
            </a:r>
            <a:r>
              <a:rPr lang="en-US" altLang="zh-CN" sz="2000" dirty="0">
                <a:solidFill>
                  <a:srgbClr val="00589A"/>
                </a:solidFill>
              </a:rPr>
              <a:t>".$s;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2000" dirty="0">
                <a:solidFill>
                  <a:srgbClr val="00589A"/>
                </a:solidFill>
              </a:rPr>
              <a:t>        </a:t>
            </a:r>
            <a:r>
              <a:rPr lang="en-US" altLang="zh-CN" sz="2000" dirty="0" smtClean="0">
                <a:solidFill>
                  <a:srgbClr val="00589A"/>
                </a:solidFill>
              </a:rPr>
              <a:t>}   </a:t>
            </a:r>
            <a:r>
              <a:rPr lang="en-US" altLang="zh-CN" sz="2000" dirty="0">
                <a:solidFill>
                  <a:srgbClr val="00589A"/>
                </a:solidFill>
              </a:rPr>
              <a:t>}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?&gt;</a:t>
            </a:r>
          </a:p>
        </p:txBody>
      </p:sp>
      <p:sp>
        <p:nvSpPr>
          <p:cNvPr id="31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2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3" name="文本框 9"/>
          <p:cNvSpPr>
            <a:spLocks noChangeArrowheads="1"/>
          </p:cNvSpPr>
          <p:nvPr/>
        </p:nvSpPr>
        <p:spPr bwMode="auto">
          <a:xfrm>
            <a:off x="9529244" y="197299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变量与常量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2.5.1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、自定义常量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7" name="图片 16"/>
          <p:cNvPicPr/>
          <p:nvPr/>
        </p:nvPicPr>
        <p:blipFill>
          <a:blip r:embed="rId3"/>
          <a:stretch>
            <a:fillRect/>
          </a:stretch>
        </p:blipFill>
        <p:spPr>
          <a:xfrm>
            <a:off x="6389960" y="3362357"/>
            <a:ext cx="5501963" cy="220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33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3" name="矩形 33"/>
          <p:cNvSpPr>
            <a:spLocks noChangeArrowheads="1"/>
          </p:cNvSpPr>
          <p:nvPr/>
        </p:nvSpPr>
        <p:spPr bwMode="auto">
          <a:xfrm>
            <a:off x="571529" y="1227198"/>
            <a:ext cx="1097610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预定义常量是</a:t>
            </a:r>
            <a:r>
              <a:rPr lang="en-US" altLang="zh-CN" sz="2400" dirty="0"/>
              <a:t>PHP</a:t>
            </a:r>
            <a:r>
              <a:rPr lang="zh-CN" altLang="en-US" sz="2400" dirty="0"/>
              <a:t>已经定义好的常量，它们主要保存了</a:t>
            </a:r>
            <a:r>
              <a:rPr lang="en-US" altLang="zh-CN" sz="2400" dirty="0"/>
              <a:t>PHP</a:t>
            </a:r>
            <a:r>
              <a:rPr lang="zh-CN" altLang="en-US" sz="2400" dirty="0"/>
              <a:t>以及其所在的机器环境的一些基本信息。如</a:t>
            </a:r>
            <a:r>
              <a:rPr lang="en-US" altLang="zh-CN" sz="2400" dirty="0"/>
              <a:t>PHP</a:t>
            </a:r>
            <a:r>
              <a:rPr lang="zh-CN" altLang="en-US" sz="2400" dirty="0"/>
              <a:t>的版本、操作系统、程序的行数等等。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所有的预定义常量都用大写英文字母，某些预定义常量用两个下划线开始，两个下划线结束，如“</a:t>
            </a:r>
            <a:r>
              <a:rPr lang="en-US" altLang="zh-CN" sz="2400" dirty="0"/>
              <a:t>__FILE__”</a:t>
            </a:r>
            <a:r>
              <a:rPr lang="zh-CN" altLang="en-US" sz="2400" dirty="0"/>
              <a:t>常量。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  <p:sp>
        <p:nvSpPr>
          <p:cNvPr id="31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2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3" name="文本框 9"/>
          <p:cNvSpPr>
            <a:spLocks noChangeArrowheads="1"/>
          </p:cNvSpPr>
          <p:nvPr/>
        </p:nvSpPr>
        <p:spPr bwMode="auto">
          <a:xfrm>
            <a:off x="9529244" y="197299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变量与常量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2.5.2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、预定义常量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3611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3" name="矩形 33"/>
          <p:cNvSpPr>
            <a:spLocks noChangeArrowheads="1"/>
          </p:cNvSpPr>
          <p:nvPr/>
        </p:nvSpPr>
        <p:spPr bwMode="auto">
          <a:xfrm>
            <a:off x="681888" y="905490"/>
            <a:ext cx="8146801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&lt;?</a:t>
            </a:r>
            <a:r>
              <a:rPr lang="en-US" altLang="zh-CN" sz="2000" dirty="0" err="1">
                <a:solidFill>
                  <a:srgbClr val="FF0000"/>
                </a:solidFill>
              </a:rPr>
              <a:t>php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589A"/>
                </a:solidFill>
              </a:rPr>
              <a:t>echo '</a:t>
            </a:r>
            <a:r>
              <a:rPr lang="zh-CN" altLang="en-US" sz="2000" dirty="0">
                <a:solidFill>
                  <a:srgbClr val="00589A"/>
                </a:solidFill>
              </a:rPr>
              <a:t>当前</a:t>
            </a:r>
            <a:r>
              <a:rPr lang="en-US" altLang="zh-CN" sz="2000" dirty="0" err="1">
                <a:solidFill>
                  <a:srgbClr val="00589A"/>
                </a:solidFill>
              </a:rPr>
              <a:t>php</a:t>
            </a:r>
            <a:r>
              <a:rPr lang="zh-CN" altLang="en-US" sz="2000" dirty="0">
                <a:solidFill>
                  <a:srgbClr val="00589A"/>
                </a:solidFill>
              </a:rPr>
              <a:t>的版本</a:t>
            </a:r>
            <a:r>
              <a:rPr lang="en-US" altLang="zh-CN" sz="2000" dirty="0">
                <a:solidFill>
                  <a:srgbClr val="00589A"/>
                </a:solidFill>
              </a:rPr>
              <a:t>:'.PHP_VERSION.'&lt;</a:t>
            </a:r>
            <a:r>
              <a:rPr lang="en-US" altLang="zh-CN" sz="2000" dirty="0" err="1">
                <a:solidFill>
                  <a:srgbClr val="00589A"/>
                </a:solidFill>
              </a:rPr>
              <a:t>br</a:t>
            </a:r>
            <a:r>
              <a:rPr lang="en-US" altLang="zh-CN" sz="2000" dirty="0">
                <a:solidFill>
                  <a:srgbClr val="00589A"/>
                </a:solidFill>
              </a:rPr>
              <a:t>&gt;';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589A"/>
                </a:solidFill>
              </a:rPr>
              <a:t>echo '</a:t>
            </a:r>
            <a:r>
              <a:rPr lang="zh-CN" altLang="en-US" sz="2000" dirty="0">
                <a:solidFill>
                  <a:srgbClr val="00589A"/>
                </a:solidFill>
              </a:rPr>
              <a:t>当前操作系统类型</a:t>
            </a:r>
            <a:r>
              <a:rPr lang="en-US" altLang="zh-CN" sz="2000" dirty="0">
                <a:solidFill>
                  <a:srgbClr val="00589A"/>
                </a:solidFill>
              </a:rPr>
              <a:t>:'.PHP_OS.'&lt;</a:t>
            </a:r>
            <a:r>
              <a:rPr lang="en-US" altLang="zh-CN" sz="2000" dirty="0" err="1">
                <a:solidFill>
                  <a:srgbClr val="00589A"/>
                </a:solidFill>
              </a:rPr>
              <a:t>br</a:t>
            </a:r>
            <a:r>
              <a:rPr lang="en-US" altLang="zh-CN" sz="2000" dirty="0">
                <a:solidFill>
                  <a:srgbClr val="00589A"/>
                </a:solidFill>
              </a:rPr>
              <a:t>&gt;';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589A"/>
                </a:solidFill>
              </a:rPr>
              <a:t>echo 'Apache</a:t>
            </a:r>
            <a:r>
              <a:rPr lang="zh-CN" altLang="en-US" sz="2000" dirty="0">
                <a:solidFill>
                  <a:srgbClr val="00589A"/>
                </a:solidFill>
              </a:rPr>
              <a:t>与</a:t>
            </a:r>
            <a:r>
              <a:rPr lang="en-US" altLang="zh-CN" sz="2000" dirty="0">
                <a:solidFill>
                  <a:srgbClr val="00589A"/>
                </a:solidFill>
              </a:rPr>
              <a:t>PHP</a:t>
            </a:r>
            <a:r>
              <a:rPr lang="zh-CN" altLang="en-US" sz="2000" dirty="0">
                <a:solidFill>
                  <a:srgbClr val="00589A"/>
                </a:solidFill>
              </a:rPr>
              <a:t>之间的接口</a:t>
            </a:r>
            <a:r>
              <a:rPr lang="en-US" altLang="zh-CN" sz="2000" dirty="0">
                <a:solidFill>
                  <a:srgbClr val="00589A"/>
                </a:solidFill>
              </a:rPr>
              <a:t>:'.PHP_SAPI.'&lt;</a:t>
            </a:r>
            <a:r>
              <a:rPr lang="en-US" altLang="zh-CN" sz="2000" dirty="0" err="1">
                <a:solidFill>
                  <a:srgbClr val="00589A"/>
                </a:solidFill>
              </a:rPr>
              <a:t>br</a:t>
            </a:r>
            <a:r>
              <a:rPr lang="en-US" altLang="zh-CN" sz="2000" dirty="0">
                <a:solidFill>
                  <a:srgbClr val="00589A"/>
                </a:solidFill>
              </a:rPr>
              <a:t>&gt;';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589A"/>
                </a:solidFill>
              </a:rPr>
              <a:t>echo '</a:t>
            </a:r>
            <a:r>
              <a:rPr lang="zh-CN" altLang="en-US" sz="2000" dirty="0">
                <a:solidFill>
                  <a:srgbClr val="00589A"/>
                </a:solidFill>
              </a:rPr>
              <a:t>本句程序所在行数：</a:t>
            </a:r>
            <a:r>
              <a:rPr lang="en-US" altLang="zh-CN" sz="2000" dirty="0">
                <a:solidFill>
                  <a:srgbClr val="00589A"/>
                </a:solidFill>
              </a:rPr>
              <a:t>'.__LINE__;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?&gt;</a:t>
            </a:r>
          </a:p>
        </p:txBody>
      </p:sp>
      <p:sp>
        <p:nvSpPr>
          <p:cNvPr id="31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2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3" name="文本框 9"/>
          <p:cNvSpPr>
            <a:spLocks noChangeArrowheads="1"/>
          </p:cNvSpPr>
          <p:nvPr/>
        </p:nvSpPr>
        <p:spPr bwMode="auto">
          <a:xfrm>
            <a:off x="9529244" y="197299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变量与常量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2.5.2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、预定义常量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2473393" y="3914147"/>
            <a:ext cx="6733669" cy="253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00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8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9" name="组合 10"/>
          <p:cNvGrpSpPr>
            <a:grpSpLocks/>
          </p:cNvGrpSpPr>
          <p:nvPr/>
        </p:nvGrpSpPr>
        <p:grpSpPr bwMode="auto">
          <a:xfrm flipV="1">
            <a:off x="0" y="0"/>
            <a:ext cx="12192000" cy="1327150"/>
            <a:chOff x="0" y="0"/>
            <a:chExt cx="12192000" cy="1328057"/>
          </a:xfrm>
        </p:grpSpPr>
        <p:sp>
          <p:nvSpPr>
            <p:cNvPr id="24587" name="梯形 12"/>
            <p:cNvSpPr>
              <a:spLocks noChangeArrowheads="1"/>
            </p:cNvSpPr>
            <p:nvPr/>
          </p:nvSpPr>
          <p:spPr bwMode="auto">
            <a:xfrm>
              <a:off x="2177143" y="0"/>
              <a:ext cx="7837716" cy="870857"/>
            </a:xfrm>
            <a:custGeom>
              <a:avLst/>
              <a:gdLst>
                <a:gd name="T0" fmla="*/ 0 w 1936750"/>
                <a:gd name="T1" fmla="*/ 870857 h 435016"/>
                <a:gd name="T2" fmla="*/ 1365181 w 1936750"/>
                <a:gd name="T3" fmla="*/ 82 h 435016"/>
                <a:gd name="T4" fmla="*/ 6472535 w 1936750"/>
                <a:gd name="T5" fmla="*/ 82 h 435016"/>
                <a:gd name="T6" fmla="*/ 7837716 w 1936750"/>
                <a:gd name="T7" fmla="*/ 870857 h 435016"/>
                <a:gd name="T8" fmla="*/ 0 w 1936750"/>
                <a:gd name="T9" fmla="*/ 870857 h 4350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6750"/>
                <a:gd name="T16" fmla="*/ 0 h 435016"/>
                <a:gd name="T17" fmla="*/ 1936750 w 1936750"/>
                <a:gd name="T18" fmla="*/ 435016 h 4350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6750" h="435016">
                  <a:moveTo>
                    <a:pt x="0" y="435016"/>
                  </a:moveTo>
                  <a:cubicBezTo>
                    <a:pt x="201348" y="315424"/>
                    <a:pt x="110597" y="-4192"/>
                    <a:pt x="337345" y="41"/>
                  </a:cubicBezTo>
                  <a:lnTo>
                    <a:pt x="1599405" y="41"/>
                  </a:lnTo>
                  <a:cubicBezTo>
                    <a:pt x="1838853" y="-1017"/>
                    <a:pt x="1729052" y="305899"/>
                    <a:pt x="1936750" y="435016"/>
                  </a:cubicBezTo>
                  <a:lnTo>
                    <a:pt x="0" y="435016"/>
                  </a:lnTo>
                  <a:close/>
                </a:path>
              </a:pathLst>
            </a:custGeom>
            <a:solidFill>
              <a:srgbClr val="95C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588" name="矩形 3"/>
            <p:cNvSpPr>
              <a:spLocks noChangeArrowheads="1"/>
            </p:cNvSpPr>
            <p:nvPr/>
          </p:nvSpPr>
          <p:spPr bwMode="auto">
            <a:xfrm>
              <a:off x="0" y="870857"/>
              <a:ext cx="12192000" cy="457200"/>
            </a:xfrm>
            <a:prstGeom prst="rect">
              <a:avLst/>
            </a:prstGeom>
            <a:solidFill>
              <a:srgbClr val="95C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24581" name="椭圆 7"/>
          <p:cNvSpPr>
            <a:spLocks noChangeArrowheads="1"/>
          </p:cNvSpPr>
          <p:nvPr/>
        </p:nvSpPr>
        <p:spPr bwMode="auto">
          <a:xfrm>
            <a:off x="4857750" y="2044700"/>
            <a:ext cx="2476500" cy="24765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/>
            </a:solidFill>
            <a:beve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4582" name="矩形 8"/>
          <p:cNvSpPr>
            <a:spLocks noChangeArrowheads="1"/>
          </p:cNvSpPr>
          <p:nvPr/>
        </p:nvSpPr>
        <p:spPr bwMode="auto">
          <a:xfrm>
            <a:off x="2928294" y="4854029"/>
            <a:ext cx="659667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 spc="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rPr>
              <a:t>感谢聆听，祝君进步！</a:t>
            </a:r>
            <a:endParaRPr lang="en-US" altLang="zh-CN" sz="4400" b="1" spc="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465" y="142524"/>
            <a:ext cx="1054340" cy="10289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tmFilter="0,0; .5, 1; 1, 1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  <p:bldP spid="245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" r="28001"/>
          <a:stretch/>
        </p:blipFill>
        <p:spPr>
          <a:xfrm>
            <a:off x="8055582" y="2446550"/>
            <a:ext cx="3435533" cy="3546488"/>
          </a:xfrm>
          <a:prstGeom prst="rect">
            <a:avLst/>
          </a:prstGeom>
        </p:spPr>
      </p:pic>
      <p:sp>
        <p:nvSpPr>
          <p:cNvPr id="17415" name="矩形 11"/>
          <p:cNvSpPr>
            <a:spLocks noChangeArrowheads="1"/>
          </p:cNvSpPr>
          <p:nvPr/>
        </p:nvSpPr>
        <p:spPr bwMode="auto">
          <a:xfrm>
            <a:off x="1297413" y="4304417"/>
            <a:ext cx="582612" cy="58261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 smtClean="0">
                <a:solidFill>
                  <a:srgbClr val="FFFFFF"/>
                </a:solidFill>
              </a:rPr>
              <a:t>A</a:t>
            </a:r>
            <a:endParaRPr lang="zh-CN" altLang="zh-CN" sz="2400" dirty="0">
              <a:solidFill>
                <a:srgbClr val="FFFFFF"/>
              </a:solidFill>
            </a:endParaRPr>
          </a:p>
        </p:txBody>
      </p:sp>
      <p:sp>
        <p:nvSpPr>
          <p:cNvPr id="17416" name="矩形 12"/>
          <p:cNvSpPr>
            <a:spLocks noChangeArrowheads="1"/>
          </p:cNvSpPr>
          <p:nvPr/>
        </p:nvSpPr>
        <p:spPr bwMode="auto">
          <a:xfrm>
            <a:off x="5247801" y="4304416"/>
            <a:ext cx="582612" cy="582613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 smtClean="0">
                <a:solidFill>
                  <a:srgbClr val="FFFFFF"/>
                </a:solidFill>
              </a:rPr>
              <a:t>C</a:t>
            </a:r>
            <a:endParaRPr lang="zh-CN" altLang="zh-CN" sz="2400" dirty="0">
              <a:solidFill>
                <a:srgbClr val="FFFFFF"/>
              </a:solidFill>
            </a:endParaRPr>
          </a:p>
        </p:txBody>
      </p:sp>
      <p:sp>
        <p:nvSpPr>
          <p:cNvPr id="17417" name="矩形 13"/>
          <p:cNvSpPr>
            <a:spLocks noChangeArrowheads="1"/>
          </p:cNvSpPr>
          <p:nvPr/>
        </p:nvSpPr>
        <p:spPr bwMode="auto">
          <a:xfrm>
            <a:off x="3272607" y="4304417"/>
            <a:ext cx="582612" cy="582612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 smtClean="0">
                <a:solidFill>
                  <a:srgbClr val="FFFFFF"/>
                </a:solidFill>
              </a:rPr>
              <a:t>B</a:t>
            </a:r>
            <a:endParaRPr lang="zh-CN" altLang="zh-CN" sz="2400" dirty="0">
              <a:solidFill>
                <a:srgbClr val="FFFFFF"/>
              </a:solidFill>
            </a:endParaRPr>
          </a:p>
        </p:txBody>
      </p:sp>
      <p:sp>
        <p:nvSpPr>
          <p:cNvPr id="17432" name="TextBox 17"/>
          <p:cNvSpPr>
            <a:spLocks noChangeArrowheads="1"/>
          </p:cNvSpPr>
          <p:nvPr/>
        </p:nvSpPr>
        <p:spPr bwMode="auto">
          <a:xfrm>
            <a:off x="696912" y="1107948"/>
            <a:ext cx="2041578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变量机制的起源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433" name="矩形 33"/>
          <p:cNvSpPr>
            <a:spLocks noChangeArrowheads="1"/>
          </p:cNvSpPr>
          <p:nvPr/>
        </p:nvSpPr>
        <p:spPr bwMode="auto">
          <a:xfrm>
            <a:off x="557882" y="1767462"/>
            <a:ext cx="704800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在程序设计中，经常要涉及到大量的数据运算，许多参与运算的数据，还经常需要重复使用，或者处于一种无法预见的变化之中。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例如：编写一个加法计算的程序，实现两数相加的和。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1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2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3" name="文本框 9"/>
          <p:cNvSpPr>
            <a:spLocks noChangeArrowheads="1"/>
          </p:cNvSpPr>
          <p:nvPr/>
        </p:nvSpPr>
        <p:spPr bwMode="auto">
          <a:xfrm>
            <a:off x="9529244" y="197299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变量与常量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、变量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21975" y="4334112"/>
            <a:ext cx="553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+</a:t>
            </a:r>
            <a:endParaRPr lang="zh-CN" altLang="en-US" sz="2800" dirty="0">
              <a:solidFill>
                <a:srgbClr val="FF0000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405768" y="4363809"/>
            <a:ext cx="553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=</a:t>
            </a:r>
            <a:endParaRPr lang="zh-CN" altLang="en-US" sz="2800" dirty="0">
              <a:solidFill>
                <a:srgbClr val="FF0000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3" name="矩形 2"/>
          <p:cNvSpPr/>
          <p:nvPr/>
        </p:nvSpPr>
        <p:spPr>
          <a:xfrm rot="1973784">
            <a:off x="8094860" y="3597843"/>
            <a:ext cx="157447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b="0" cap="none" spc="0" dirty="0" smtClean="0">
                <a:ln w="28575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A=?</a:t>
            </a:r>
            <a:endParaRPr lang="zh-CN" altLang="en-US" sz="6000" b="0" cap="none" spc="0" dirty="0">
              <a:ln w="28575">
                <a:solidFill>
                  <a:schemeClr val="bg1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 rot="19804971">
            <a:off x="9886331" y="3855978"/>
            <a:ext cx="157447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b="0" cap="none" spc="0" dirty="0" smtClean="0">
                <a:ln w="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B=?</a:t>
            </a:r>
            <a:endParaRPr lang="zh-CN" altLang="en-US" sz="6000" b="0" cap="none" spc="0" dirty="0">
              <a:ln w="0">
                <a:solidFill>
                  <a:schemeClr val="bg1"/>
                </a:solidFill>
              </a:ln>
              <a:solidFill>
                <a:srgbClr val="FF0000"/>
              </a:solidFill>
              <a:effectLst>
                <a:glow rad="101600">
                  <a:schemeClr val="bg1">
                    <a:alpha val="6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7882" y="5471235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用户输入的两个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加数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具体会是什么数值呢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这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程序员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在编写程序时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无法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预见的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 rot="19820857">
            <a:off x="7966112" y="2281761"/>
            <a:ext cx="88660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?</a:t>
            </a:r>
            <a:endParaRPr lang="zh-CN" altLang="en-US" sz="7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 rot="388276">
            <a:off x="8663116" y="1594021"/>
            <a:ext cx="143452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zh-CN" altLang="en-US" sz="7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0673566" y="1767462"/>
            <a:ext cx="88660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？</a:t>
            </a:r>
            <a:endParaRPr lang="zh-CN" altLang="en-US" sz="7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022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1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20"/>
                            </p:stCondLst>
                            <p:childTnLst>
                              <p:par>
                                <p:cTn id="56" presetID="50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3" grpId="0"/>
      <p:bldP spid="4" grpId="0"/>
      <p:bldP spid="6" grpId="0"/>
      <p:bldP spid="44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2" name="TextBox 17"/>
          <p:cNvSpPr>
            <a:spLocks noChangeArrowheads="1"/>
          </p:cNvSpPr>
          <p:nvPr/>
        </p:nvSpPr>
        <p:spPr bwMode="auto">
          <a:xfrm>
            <a:off x="696912" y="1107948"/>
            <a:ext cx="2041578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变量机制的起源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433" name="矩形 33"/>
          <p:cNvSpPr>
            <a:spLocks noChangeArrowheads="1"/>
          </p:cNvSpPr>
          <p:nvPr/>
        </p:nvSpPr>
        <p:spPr bwMode="auto">
          <a:xfrm>
            <a:off x="571529" y="1794757"/>
            <a:ext cx="6197761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计算机中所有参与运算的数据，都必须先调入到内存中。利用这个特点</a:t>
            </a:r>
            <a:r>
              <a:rPr lang="zh-CN" altLang="en-US" sz="2400" dirty="0" smtClean="0">
                <a:latin typeface="宋体" panose="02010600030101010101" pitchFamily="2" charset="-122"/>
              </a:rPr>
              <a:t>，可以留</a:t>
            </a:r>
            <a:r>
              <a:rPr lang="zh-CN" altLang="en-US" sz="2400" dirty="0">
                <a:latin typeface="宋体" panose="02010600030101010101" pitchFamily="2" charset="-122"/>
              </a:rPr>
              <a:t>出两个内存空间，用于保存这两个加数的值，在进行求和时，只要确保使用的是这两个内存空间中的数据即可，而不需关心具体的数据是什么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</a:rPr>
              <a:t>问题</a:t>
            </a:r>
            <a:r>
              <a:rPr lang="zh-CN" altLang="en-US" sz="2400" dirty="0">
                <a:latin typeface="宋体" panose="02010600030101010101" pitchFamily="2" charset="-122"/>
              </a:rPr>
              <a:t>就从“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用什么数据</a:t>
            </a:r>
            <a:r>
              <a:rPr lang="zh-CN" altLang="en-US" sz="2400" dirty="0">
                <a:latin typeface="宋体" panose="02010600030101010101" pitchFamily="2" charset="-122"/>
              </a:rPr>
              <a:t>”转变为“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用哪里的数据</a:t>
            </a:r>
            <a:r>
              <a:rPr lang="zh-CN" altLang="en-US" sz="2400" dirty="0">
                <a:latin typeface="宋体" panose="02010600030101010101" pitchFamily="2" charset="-122"/>
              </a:rPr>
              <a:t>”。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1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2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3" name="文本框 9"/>
          <p:cNvSpPr>
            <a:spLocks noChangeArrowheads="1"/>
          </p:cNvSpPr>
          <p:nvPr/>
        </p:nvSpPr>
        <p:spPr bwMode="auto">
          <a:xfrm>
            <a:off x="9529244" y="197299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变量与常量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、变量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05"/>
          <a:stretch/>
        </p:blipFill>
        <p:spPr>
          <a:xfrm>
            <a:off x="7369791" y="2019867"/>
            <a:ext cx="4177847" cy="384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64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2" name="TextBox 17"/>
          <p:cNvSpPr>
            <a:spLocks noChangeArrowheads="1"/>
          </p:cNvSpPr>
          <p:nvPr/>
        </p:nvSpPr>
        <p:spPr bwMode="auto">
          <a:xfrm>
            <a:off x="696912" y="1107948"/>
            <a:ext cx="2041578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变量机制的起源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433" name="矩形 33"/>
          <p:cNvSpPr>
            <a:spLocks noChangeArrowheads="1"/>
          </p:cNvSpPr>
          <p:nvPr/>
        </p:nvSpPr>
        <p:spPr bwMode="auto">
          <a:xfrm>
            <a:off x="571529" y="1794757"/>
            <a:ext cx="1080950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</a:rPr>
              <a:t>变量是</a:t>
            </a:r>
            <a:r>
              <a:rPr lang="en-US" altLang="zh-CN" sz="2400" dirty="0" smtClean="0">
                <a:latin typeface="宋体" panose="02010600030101010101" pitchFamily="2" charset="-122"/>
              </a:rPr>
              <a:t>PHP</a:t>
            </a:r>
            <a:r>
              <a:rPr lang="zh-CN" altLang="en-US" sz="2400" dirty="0" smtClean="0">
                <a:latin typeface="宋体" panose="02010600030101010101" pitchFamily="2" charset="-122"/>
              </a:rPr>
              <a:t>引入的一种“内存命名机制”</a:t>
            </a:r>
            <a:r>
              <a:rPr lang="en-US" altLang="zh-CN" sz="2400" dirty="0" smtClean="0">
                <a:latin typeface="宋体" panose="02010600030101010101" pitchFamily="2" charset="-122"/>
              </a:rPr>
              <a:t>——</a:t>
            </a:r>
            <a:r>
              <a:rPr lang="zh-CN" altLang="en-US" sz="2400" dirty="0" smtClean="0">
                <a:latin typeface="宋体" panose="02010600030101010101" pitchFamily="2" charset="-122"/>
              </a:rPr>
              <a:t>给某个内存空间自定义一个名称，由</a:t>
            </a:r>
            <a:r>
              <a:rPr lang="zh-CN" altLang="en-US" sz="2400" dirty="0">
                <a:latin typeface="宋体" panose="02010600030101010101" pitchFamily="2" charset="-122"/>
              </a:rPr>
              <a:t>计算机操作</a:t>
            </a:r>
            <a:r>
              <a:rPr lang="zh-CN" altLang="en-US" sz="2400" dirty="0" smtClean="0">
                <a:latin typeface="宋体" panose="02010600030101010101" pitchFamily="2" charset="-122"/>
              </a:rPr>
              <a:t>系统分配</a:t>
            </a:r>
            <a:r>
              <a:rPr lang="zh-CN" altLang="en-US" sz="2400" dirty="0">
                <a:latin typeface="宋体" panose="02010600030101010101" pitchFamily="2" charset="-122"/>
              </a:rPr>
              <a:t>好具体的内存空间后，自动将命名与真正的内存地址映射对应。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1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2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3" name="文本框 9"/>
          <p:cNvSpPr>
            <a:spLocks noChangeArrowheads="1"/>
          </p:cNvSpPr>
          <p:nvPr/>
        </p:nvSpPr>
        <p:spPr bwMode="auto">
          <a:xfrm>
            <a:off x="9529244" y="197299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变量与常量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、变量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1455103" y="3998794"/>
            <a:ext cx="1415971" cy="685505"/>
          </a:xfrm>
          <a:prstGeom prst="ellipse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607139" y="4068049"/>
            <a:ext cx="2079147" cy="546995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内存空间命名</a:t>
            </a:r>
            <a:r>
              <a:rPr lang="en-US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5846404" y="5250075"/>
            <a:ext cx="2045689" cy="665550"/>
          </a:xfrm>
          <a:prstGeom prst="ellipse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2000" kern="100" dirty="0">
                <a:solidFill>
                  <a:schemeClr val="lt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操作系统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7996051" y="4068049"/>
            <a:ext cx="2226121" cy="546995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kern="100" dirty="0">
                <a:solidFill>
                  <a:schemeClr val="lt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内存空间</a:t>
            </a:r>
            <a:r>
              <a:rPr lang="en-US" kern="100" dirty="0">
                <a:solidFill>
                  <a:schemeClr val="lt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OX1101</a:t>
            </a:r>
            <a:endParaRPr lang="zh-CN" kern="100" dirty="0">
              <a:solidFill>
                <a:schemeClr val="lt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" name="AutoShape 8"/>
          <p:cNvCxnSpPr>
            <a:cxnSpLocks noChangeShapeType="1"/>
            <a:stCxn id="20" idx="6"/>
            <a:endCxn id="21" idx="1"/>
          </p:cNvCxnSpPr>
          <p:nvPr/>
        </p:nvCxnSpPr>
        <p:spPr bwMode="auto">
          <a:xfrm>
            <a:off x="2871074" y="4341546"/>
            <a:ext cx="736066" cy="1174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9"/>
          <p:cNvCxnSpPr>
            <a:cxnSpLocks noChangeShapeType="1"/>
            <a:stCxn id="21" idx="2"/>
            <a:endCxn id="22" idx="2"/>
          </p:cNvCxnSpPr>
          <p:nvPr/>
        </p:nvCxnSpPr>
        <p:spPr bwMode="auto">
          <a:xfrm rot="16200000" flipH="1">
            <a:off x="4761765" y="4499982"/>
            <a:ext cx="968393" cy="1199692"/>
          </a:xfrm>
          <a:prstGeom prst="bentConnector2">
            <a:avLst/>
          </a:prstGeom>
          <a:noFill/>
          <a:ln w="28575">
            <a:solidFill>
              <a:srgbClr val="FF0000"/>
            </a:solidFill>
            <a:miter lim="800000"/>
            <a:headEnd type="arrow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10"/>
          <p:cNvCxnSpPr>
            <a:cxnSpLocks noChangeShapeType="1"/>
            <a:stCxn id="22" idx="6"/>
            <a:endCxn id="23" idx="2"/>
          </p:cNvCxnSpPr>
          <p:nvPr/>
        </p:nvCxnSpPr>
        <p:spPr bwMode="auto">
          <a:xfrm flipV="1">
            <a:off x="7892094" y="4615044"/>
            <a:ext cx="1217615" cy="968393"/>
          </a:xfrm>
          <a:prstGeom prst="bentConnector2">
            <a:avLst/>
          </a:prstGeom>
          <a:noFill/>
          <a:ln w="28575">
            <a:solidFill>
              <a:srgbClr val="FF0000"/>
            </a:solidFill>
            <a:miter lim="800000"/>
            <a:headEnd type="arrow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1"/>
          <p:cNvCxnSpPr>
            <a:cxnSpLocks noChangeShapeType="1"/>
            <a:stCxn id="21" idx="3"/>
            <a:endCxn id="23" idx="1"/>
          </p:cNvCxnSpPr>
          <p:nvPr/>
        </p:nvCxnSpPr>
        <p:spPr bwMode="auto">
          <a:xfrm>
            <a:off x="5686286" y="4341546"/>
            <a:ext cx="2309765" cy="1174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lgDash"/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30693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6" presetClass="entr" presetSubtype="3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2" name="TextBox 17"/>
          <p:cNvSpPr>
            <a:spLocks noChangeArrowheads="1"/>
          </p:cNvSpPr>
          <p:nvPr/>
        </p:nvSpPr>
        <p:spPr bwMode="auto">
          <a:xfrm>
            <a:off x="696912" y="1107948"/>
            <a:ext cx="2041578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变量的运行机制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433" name="矩形 33"/>
          <p:cNvSpPr>
            <a:spLocks noChangeArrowheads="1"/>
          </p:cNvSpPr>
          <p:nvPr/>
        </p:nvSpPr>
        <p:spPr bwMode="auto">
          <a:xfrm>
            <a:off x="571529" y="1763923"/>
            <a:ext cx="1080950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变量所占的内存空间的大小，这个取决于变量中所要保存的数据的</a:t>
            </a:r>
            <a:r>
              <a:rPr lang="zh-CN" altLang="en-US" sz="2400" dirty="0" smtClean="0">
                <a:latin typeface="宋体" panose="02010600030101010101" pitchFamily="2" charset="-122"/>
              </a:rPr>
              <a:t>类型；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在非中途强行释放的前提下，这个变量名与内存空间地址之间的映射关系，在程序运行期内一直有效，程序运行结束，</a:t>
            </a:r>
            <a:r>
              <a:rPr lang="zh-CN" altLang="en-US" sz="2400" dirty="0" smtClean="0">
                <a:latin typeface="宋体" panose="02010600030101010101" pitchFamily="2" charset="-122"/>
              </a:rPr>
              <a:t>操作系统回收</a:t>
            </a:r>
            <a:r>
              <a:rPr lang="zh-CN" altLang="en-US" sz="2400" dirty="0">
                <a:latin typeface="宋体" panose="02010600030101010101" pitchFamily="2" charset="-122"/>
              </a:rPr>
              <a:t>内存空间，变量名失效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31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2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3" name="文本框 9"/>
          <p:cNvSpPr>
            <a:spLocks noChangeArrowheads="1"/>
          </p:cNvSpPr>
          <p:nvPr/>
        </p:nvSpPr>
        <p:spPr bwMode="auto">
          <a:xfrm>
            <a:off x="9529244" y="197299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变量与常量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、变量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画布 111"/>
          <p:cNvGrpSpPr/>
          <p:nvPr/>
        </p:nvGrpSpPr>
        <p:grpSpPr>
          <a:xfrm>
            <a:off x="1592746" y="4054288"/>
            <a:ext cx="8767070" cy="1916831"/>
            <a:chOff x="217915" y="417195"/>
            <a:chExt cx="4658995" cy="1036955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217915" y="417195"/>
              <a:ext cx="752475" cy="37084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程序</a:t>
              </a: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1361550" y="454660"/>
              <a:ext cx="1104900" cy="29591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内存空间命名</a:t>
              </a:r>
              <a:r>
                <a:rPr lang="en-US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2551540" y="1094105"/>
              <a:ext cx="1087120" cy="36004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kern="100" dirty="0">
                  <a:solidFill>
                    <a:schemeClr val="lt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操作系统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693905" y="454660"/>
              <a:ext cx="1183005" cy="29591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kern="100" dirty="0">
                  <a:solidFill>
                    <a:schemeClr val="lt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内存空间</a:t>
              </a:r>
              <a:r>
                <a:rPr lang="en-US" kern="100" dirty="0">
                  <a:solidFill>
                    <a:schemeClr val="lt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OX1101</a:t>
              </a:r>
              <a:endParaRPr lang="zh-CN" kern="100" dirty="0">
                <a:solidFill>
                  <a:schemeClr val="lt1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AutoShape 8"/>
            <p:cNvCxnSpPr>
              <a:cxnSpLocks noChangeShapeType="1"/>
              <a:stCxn id="12" idx="6"/>
              <a:endCxn id="13" idx="1"/>
            </p:cNvCxnSpPr>
            <p:nvPr/>
          </p:nvCxnSpPr>
          <p:spPr bwMode="auto">
            <a:xfrm>
              <a:off x="970390" y="602615"/>
              <a:ext cx="391160" cy="63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9"/>
            <p:cNvCxnSpPr>
              <a:cxnSpLocks noChangeShapeType="1"/>
              <a:stCxn id="13" idx="2"/>
              <a:endCxn id="14" idx="2"/>
            </p:cNvCxnSpPr>
            <p:nvPr/>
          </p:nvCxnSpPr>
          <p:spPr bwMode="auto">
            <a:xfrm rot="16200000" flipH="1">
              <a:off x="1970515" y="694055"/>
              <a:ext cx="523875" cy="637540"/>
            </a:xfrm>
            <a:prstGeom prst="bentConnector2">
              <a:avLst/>
            </a:prstGeom>
            <a:noFill/>
            <a:ln w="28575">
              <a:solidFill>
                <a:srgbClr val="FF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0"/>
            <p:cNvCxnSpPr>
              <a:cxnSpLocks noChangeShapeType="1"/>
              <a:stCxn id="14" idx="6"/>
              <a:endCxn id="15" idx="2"/>
            </p:cNvCxnSpPr>
            <p:nvPr/>
          </p:nvCxnSpPr>
          <p:spPr bwMode="auto">
            <a:xfrm flipV="1">
              <a:off x="3638660" y="750570"/>
              <a:ext cx="647065" cy="523875"/>
            </a:xfrm>
            <a:prstGeom prst="bentConnector2">
              <a:avLst/>
            </a:prstGeom>
            <a:noFill/>
            <a:ln w="28575">
              <a:solidFill>
                <a:srgbClr val="FF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1"/>
            <p:cNvCxnSpPr>
              <a:cxnSpLocks noChangeShapeType="1"/>
              <a:stCxn id="13" idx="3"/>
              <a:endCxn id="15" idx="1"/>
            </p:cNvCxnSpPr>
            <p:nvPr/>
          </p:nvCxnSpPr>
          <p:spPr bwMode="auto">
            <a:xfrm>
              <a:off x="2466450" y="602615"/>
              <a:ext cx="1227455" cy="63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lg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82525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2" name="TextBox 17"/>
          <p:cNvSpPr>
            <a:spLocks noChangeArrowheads="1"/>
          </p:cNvSpPr>
          <p:nvPr/>
        </p:nvSpPr>
        <p:spPr bwMode="auto">
          <a:xfrm>
            <a:off x="696912" y="1107948"/>
            <a:ext cx="1528618" cy="430883"/>
          </a:xfrm>
          <a:prstGeom prst="rect">
            <a:avLst/>
          </a:pr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变量的类型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433" name="矩形 33"/>
          <p:cNvSpPr>
            <a:spLocks noChangeArrowheads="1"/>
          </p:cNvSpPr>
          <p:nvPr/>
        </p:nvSpPr>
        <p:spPr bwMode="auto">
          <a:xfrm>
            <a:off x="696912" y="1832161"/>
            <a:ext cx="10809504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在</a:t>
            </a:r>
            <a:r>
              <a:rPr lang="en-US" altLang="zh-CN" sz="2400" dirty="0">
                <a:latin typeface="宋体" panose="02010600030101010101" pitchFamily="2" charset="-122"/>
              </a:rPr>
              <a:t>PHP</a:t>
            </a:r>
            <a:r>
              <a:rPr lang="zh-CN" altLang="en-US" sz="2400" dirty="0">
                <a:latin typeface="宋体" panose="02010600030101010101" pitchFamily="2" charset="-122"/>
              </a:rPr>
              <a:t>中，变量分为自定义变量、预定义变量与外部变量三</a:t>
            </a:r>
            <a:r>
              <a:rPr lang="zh-CN" altLang="en-US" sz="2400" dirty="0" smtClean="0">
                <a:latin typeface="宋体" panose="02010600030101010101" pitchFamily="2" charset="-122"/>
              </a:rPr>
              <a:t>种。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31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2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3" name="文本框 9"/>
          <p:cNvSpPr>
            <a:spLocks noChangeArrowheads="1"/>
          </p:cNvSpPr>
          <p:nvPr/>
        </p:nvSpPr>
        <p:spPr bwMode="auto">
          <a:xfrm>
            <a:off x="9529244" y="197299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变量与常量</a:t>
            </a:r>
            <a:endParaRPr lang="zh-CN" altLang="en-US" sz="20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41470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、变量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6" name="图示 45"/>
          <p:cNvGraphicFramePr/>
          <p:nvPr>
            <p:extLst>
              <p:ext uri="{D42A27DB-BD31-4B8C-83A1-F6EECF244321}">
                <p14:modId xmlns:p14="http://schemas.microsoft.com/office/powerpoint/2010/main" val="907948004"/>
              </p:ext>
            </p:extLst>
          </p:nvPr>
        </p:nvGraphicFramePr>
        <p:xfrm>
          <a:off x="2042688" y="2511188"/>
          <a:ext cx="7486556" cy="3698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6653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dgm id="{3DED631A-A1CF-45A5-851B-925113806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>
                                            <p:graphicEl>
                                              <a:dgm id="{3DED631A-A1CF-45A5-851B-925113806E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dgm id="{67BFDDFC-9ECE-45A8-8B51-AE46F25B84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>
                                            <p:graphicEl>
                                              <a:dgm id="{67BFDDFC-9ECE-45A8-8B51-AE46F25B84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dgm id="{D6139999-CCAE-4D89-B20A-C14527FEF3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>
                                            <p:graphicEl>
                                              <a:dgm id="{D6139999-CCAE-4D89-B20A-C14527FEF3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dgm id="{298CC850-94D0-403B-AD98-E4D341CA5D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">
                                            <p:graphicEl>
                                              <a:dgm id="{298CC850-94D0-403B-AD98-E4D341CA5D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dgm id="{4729A604-8E47-4EA2-919D-169FD66513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>
                                            <p:graphicEl>
                                              <a:dgm id="{4729A604-8E47-4EA2-919D-169FD66513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dgm id="{DB993324-76D8-4D84-92EA-622D25CE21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">
                                            <p:graphicEl>
                                              <a:dgm id="{DB993324-76D8-4D84-92EA-622D25CE21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dgm id="{7FF58C4B-CC16-4227-88F7-D4D96A0C9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">
                                            <p:graphicEl>
                                              <a:dgm id="{7FF58C4B-CC16-4227-88F7-D4D96A0C91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6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6657451" y="2744887"/>
            <a:ext cx="300595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自定义变量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870531" y="2797821"/>
            <a:ext cx="1851498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2.1.1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52806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程序设计</a:t>
            </a:r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变量与常量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2110595" y="1369673"/>
            <a:ext cx="2584450" cy="935421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11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主题">
      <a:majorFont>
        <a:latin typeface="MS PGothic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1289</TotalTime>
  <Pages>0</Pages>
  <Words>2327</Words>
  <Characters>0</Characters>
  <Application>Microsoft Office PowerPoint</Application>
  <DocSecurity>0</DocSecurity>
  <PresentationFormat>宽屏</PresentationFormat>
  <Lines>0</Lines>
  <Paragraphs>395</Paragraphs>
  <Slides>39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Adobe Gothic Std B</vt:lpstr>
      <vt:lpstr>MS PGothic</vt:lpstr>
      <vt:lpstr>黑体</vt:lpstr>
      <vt:lpstr>华文彩云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林世鑫</cp:lastModifiedBy>
  <cp:revision>368</cp:revision>
  <dcterms:created xsi:type="dcterms:W3CDTF">2015-05-03T12:40:00Z</dcterms:created>
  <dcterms:modified xsi:type="dcterms:W3CDTF">2018-06-24T12:02:29Z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