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0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6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5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9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3485-3548-4398-A60E-65840D4087A8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9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5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4400043" y="126223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$he=0,$i=1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3598021" y="1300312"/>
            <a:ext cx="3757307" cy="1259429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4400043" y="3027695"/>
            <a:ext cx="2153263" cy="720057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$he=$he+$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$he=1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5476675" y="884571"/>
            <a:ext cx="1615" cy="41574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476675" y="2559741"/>
            <a:ext cx="0" cy="467954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18" idx="1"/>
            <a:endCxn id="7" idx="1"/>
          </p:cNvCxnSpPr>
          <p:nvPr/>
        </p:nvCxnSpPr>
        <p:spPr bwMode="auto">
          <a:xfrm rot="10800000">
            <a:off x="3598021" y="1930027"/>
            <a:ext cx="802022" cy="2899952"/>
          </a:xfrm>
          <a:prstGeom prst="bentConnector3">
            <a:avLst>
              <a:gd name="adj1" fmla="val 165436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4400043" y="4469772"/>
            <a:ext cx="2153263" cy="720414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=$i+1</a:t>
            </a: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8" idx="2"/>
            <a:endCxn id="18" idx="0"/>
          </p:cNvCxnSpPr>
          <p:nvPr/>
        </p:nvCxnSpPr>
        <p:spPr>
          <a:xfrm>
            <a:off x="5476675" y="3747752"/>
            <a:ext cx="0" cy="72202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2" name="矩形 31"/>
          <p:cNvSpPr/>
          <p:nvPr/>
        </p:nvSpPr>
        <p:spPr>
          <a:xfrm>
            <a:off x="6997436" y="156369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$he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7633169" y="156369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997436" y="635046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7633169" y="63504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7633169" y="156369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33168" y="63504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5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18" grpId="0" animBg="1"/>
      <p:bldP spid="18" grpId="1" animBg="1"/>
      <p:bldP spid="33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1"/>
          <p:cNvSpPr>
            <a:spLocks noChangeArrowheads="1"/>
          </p:cNvSpPr>
          <p:nvPr/>
        </p:nvSpPr>
        <p:spPr bwMode="auto">
          <a:xfrm>
            <a:off x="4400043" y="126223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$he=0,$i=1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>
            <a:off x="3598021" y="1300312"/>
            <a:ext cx="3757307" cy="1259429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4400043" y="3027695"/>
            <a:ext cx="2153263" cy="720057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$he=$he+$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$he=3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95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5476675" y="884571"/>
            <a:ext cx="1615" cy="41574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6" name="AutoShape 96"/>
          <p:cNvCxnSpPr>
            <a:cxnSpLocks noChangeShapeType="1"/>
            <a:stCxn id="12" idx="2"/>
            <a:endCxn id="13" idx="0"/>
          </p:cNvCxnSpPr>
          <p:nvPr/>
        </p:nvCxnSpPr>
        <p:spPr bwMode="auto">
          <a:xfrm>
            <a:off x="5476675" y="2559741"/>
            <a:ext cx="0" cy="467954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7" name="AutoShape 100"/>
          <p:cNvCxnSpPr>
            <a:cxnSpLocks noChangeShapeType="1"/>
            <a:stCxn id="18" idx="1"/>
            <a:endCxn id="12" idx="1"/>
          </p:cNvCxnSpPr>
          <p:nvPr/>
        </p:nvCxnSpPr>
        <p:spPr bwMode="auto">
          <a:xfrm rot="10800000">
            <a:off x="3598021" y="1930027"/>
            <a:ext cx="802022" cy="2899952"/>
          </a:xfrm>
          <a:prstGeom prst="bentConnector3">
            <a:avLst>
              <a:gd name="adj1" fmla="val 165436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4400043" y="4469772"/>
            <a:ext cx="2153263" cy="720414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=$i+1</a:t>
            </a: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=3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13" idx="2"/>
            <a:endCxn id="18" idx="0"/>
          </p:cNvCxnSpPr>
          <p:nvPr/>
        </p:nvCxnSpPr>
        <p:spPr>
          <a:xfrm>
            <a:off x="5476675" y="3747752"/>
            <a:ext cx="0" cy="72202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20" name="矩形 19"/>
          <p:cNvSpPr/>
          <p:nvPr/>
        </p:nvSpPr>
        <p:spPr>
          <a:xfrm>
            <a:off x="6997436" y="156369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$he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7633169" y="156369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6997436" y="635046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7633169" y="63504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7633169" y="156369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33169" y="63504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8" grpId="0" animBg="1"/>
      <p:bldP spid="18" grpId="1" animBg="1"/>
      <p:bldP spid="21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1"/>
          <p:cNvSpPr>
            <a:spLocks noChangeArrowheads="1"/>
          </p:cNvSpPr>
          <p:nvPr/>
        </p:nvSpPr>
        <p:spPr bwMode="auto">
          <a:xfrm>
            <a:off x="4400043" y="126223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$he=0,$i=1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92"/>
          <p:cNvSpPr>
            <a:spLocks noChangeArrowheads="1"/>
          </p:cNvSpPr>
          <p:nvPr/>
        </p:nvSpPr>
        <p:spPr bwMode="auto">
          <a:xfrm>
            <a:off x="3598021" y="1300312"/>
            <a:ext cx="3757307" cy="1259429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4400043" y="3027695"/>
            <a:ext cx="2153263" cy="720057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$he=$he+$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$he=6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AutoShape 95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5476675" y="884571"/>
            <a:ext cx="1615" cy="41574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28" name="AutoShape 96"/>
          <p:cNvCxnSpPr>
            <a:cxnSpLocks noChangeShapeType="1"/>
            <a:stCxn id="25" idx="2"/>
            <a:endCxn id="26" idx="0"/>
          </p:cNvCxnSpPr>
          <p:nvPr/>
        </p:nvCxnSpPr>
        <p:spPr bwMode="auto">
          <a:xfrm>
            <a:off x="5476675" y="2559741"/>
            <a:ext cx="0" cy="467954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29" name="AutoShape 100"/>
          <p:cNvCxnSpPr>
            <a:cxnSpLocks noChangeShapeType="1"/>
            <a:stCxn id="30" idx="1"/>
            <a:endCxn id="25" idx="1"/>
          </p:cNvCxnSpPr>
          <p:nvPr/>
        </p:nvCxnSpPr>
        <p:spPr bwMode="auto">
          <a:xfrm rot="10800000">
            <a:off x="3598021" y="1930027"/>
            <a:ext cx="802022" cy="2899952"/>
          </a:xfrm>
          <a:prstGeom prst="bentConnector3">
            <a:avLst>
              <a:gd name="adj1" fmla="val 165436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4400043" y="4469772"/>
            <a:ext cx="2153263" cy="720414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=$i+1</a:t>
            </a: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=4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26" idx="2"/>
            <a:endCxn id="30" idx="0"/>
          </p:cNvCxnSpPr>
          <p:nvPr/>
        </p:nvCxnSpPr>
        <p:spPr>
          <a:xfrm>
            <a:off x="5476675" y="3747752"/>
            <a:ext cx="0" cy="72202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2" name="矩形 31"/>
          <p:cNvSpPr/>
          <p:nvPr/>
        </p:nvSpPr>
        <p:spPr>
          <a:xfrm>
            <a:off x="6997436" y="156369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$he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7633169" y="156369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997436" y="635046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7633169" y="63504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7633169" y="156369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33168" y="63504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5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animBg="1"/>
      <p:bldP spid="30" grpId="1" animBg="1"/>
      <p:bldP spid="33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1"/>
          <p:cNvSpPr>
            <a:spLocks noChangeArrowheads="1"/>
          </p:cNvSpPr>
          <p:nvPr/>
        </p:nvSpPr>
        <p:spPr bwMode="auto">
          <a:xfrm>
            <a:off x="4400043" y="126223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$he=0,$i=1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92"/>
          <p:cNvSpPr>
            <a:spLocks noChangeArrowheads="1"/>
          </p:cNvSpPr>
          <p:nvPr/>
        </p:nvSpPr>
        <p:spPr bwMode="auto">
          <a:xfrm>
            <a:off x="3598021" y="1300312"/>
            <a:ext cx="3757307" cy="1259429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4400043" y="3027695"/>
            <a:ext cx="2153263" cy="720057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$he=$he+$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$he=10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AutoShape 95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5476675" y="884571"/>
            <a:ext cx="1615" cy="41574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28" name="AutoShape 96"/>
          <p:cNvCxnSpPr>
            <a:cxnSpLocks noChangeShapeType="1"/>
            <a:stCxn id="25" idx="2"/>
            <a:endCxn id="26" idx="0"/>
          </p:cNvCxnSpPr>
          <p:nvPr/>
        </p:nvCxnSpPr>
        <p:spPr bwMode="auto">
          <a:xfrm>
            <a:off x="5476675" y="2559741"/>
            <a:ext cx="0" cy="467954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29" name="AutoShape 100"/>
          <p:cNvCxnSpPr>
            <a:cxnSpLocks noChangeShapeType="1"/>
            <a:stCxn id="30" idx="1"/>
            <a:endCxn id="25" idx="1"/>
          </p:cNvCxnSpPr>
          <p:nvPr/>
        </p:nvCxnSpPr>
        <p:spPr bwMode="auto">
          <a:xfrm rot="10800000">
            <a:off x="3598021" y="1930027"/>
            <a:ext cx="802022" cy="2899952"/>
          </a:xfrm>
          <a:prstGeom prst="bentConnector3">
            <a:avLst>
              <a:gd name="adj1" fmla="val 165436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4400043" y="4469772"/>
            <a:ext cx="2153263" cy="720414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=$i+1</a:t>
            </a: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=5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26" idx="2"/>
            <a:endCxn id="30" idx="0"/>
          </p:cNvCxnSpPr>
          <p:nvPr/>
        </p:nvCxnSpPr>
        <p:spPr>
          <a:xfrm>
            <a:off x="5476675" y="3747752"/>
            <a:ext cx="0" cy="72202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2" name="矩形 31"/>
          <p:cNvSpPr/>
          <p:nvPr/>
        </p:nvSpPr>
        <p:spPr>
          <a:xfrm>
            <a:off x="6997436" y="156369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$he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7633169" y="156369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997436" y="635046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7633169" y="63504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7633168" y="16559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10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33168" y="631047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animBg="1"/>
      <p:bldP spid="30" grpId="1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1"/>
          <p:cNvSpPr>
            <a:spLocks noChangeArrowheads="1"/>
          </p:cNvSpPr>
          <p:nvPr/>
        </p:nvSpPr>
        <p:spPr bwMode="auto">
          <a:xfrm>
            <a:off x="4400043" y="126223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$he=0,$i=1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92"/>
          <p:cNvSpPr>
            <a:spLocks noChangeArrowheads="1"/>
          </p:cNvSpPr>
          <p:nvPr/>
        </p:nvSpPr>
        <p:spPr bwMode="auto">
          <a:xfrm>
            <a:off x="3598021" y="1300312"/>
            <a:ext cx="3757307" cy="1259429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4400043" y="3027695"/>
            <a:ext cx="2153263" cy="720057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$he=$he+$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$he=15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AutoShape 95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5476675" y="884571"/>
            <a:ext cx="1615" cy="41574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28" name="AutoShape 96"/>
          <p:cNvCxnSpPr>
            <a:cxnSpLocks noChangeShapeType="1"/>
            <a:stCxn id="25" idx="2"/>
            <a:endCxn id="26" idx="0"/>
          </p:cNvCxnSpPr>
          <p:nvPr/>
        </p:nvCxnSpPr>
        <p:spPr bwMode="auto">
          <a:xfrm>
            <a:off x="5476675" y="2559741"/>
            <a:ext cx="0" cy="467954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29" name="AutoShape 100"/>
          <p:cNvCxnSpPr>
            <a:cxnSpLocks noChangeShapeType="1"/>
            <a:stCxn id="30" idx="1"/>
            <a:endCxn id="25" idx="1"/>
          </p:cNvCxnSpPr>
          <p:nvPr/>
        </p:nvCxnSpPr>
        <p:spPr bwMode="auto">
          <a:xfrm rot="10800000">
            <a:off x="3598021" y="1930027"/>
            <a:ext cx="802022" cy="2899952"/>
          </a:xfrm>
          <a:prstGeom prst="bentConnector3">
            <a:avLst>
              <a:gd name="adj1" fmla="val 165436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4400043" y="4469772"/>
            <a:ext cx="2153263" cy="720414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=$i+1</a:t>
            </a: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=6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26" idx="2"/>
            <a:endCxn id="30" idx="0"/>
          </p:cNvCxnSpPr>
          <p:nvPr/>
        </p:nvCxnSpPr>
        <p:spPr>
          <a:xfrm>
            <a:off x="5476675" y="3747752"/>
            <a:ext cx="0" cy="72202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2" name="矩形 31"/>
          <p:cNvSpPr/>
          <p:nvPr/>
        </p:nvSpPr>
        <p:spPr>
          <a:xfrm>
            <a:off x="6997436" y="156369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$he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7633169" y="156369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997436" y="635046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7633169" y="63504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7633170" y="156369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15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33169" y="63504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5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animBg="1"/>
      <p:bldP spid="30" grpId="1" animBg="1"/>
      <p:bldP spid="33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1"/>
          <p:cNvSpPr>
            <a:spLocks noChangeArrowheads="1"/>
          </p:cNvSpPr>
          <p:nvPr/>
        </p:nvSpPr>
        <p:spPr bwMode="auto">
          <a:xfrm>
            <a:off x="4400043" y="126223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$he=0,$i=1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92"/>
          <p:cNvSpPr>
            <a:spLocks noChangeArrowheads="1"/>
          </p:cNvSpPr>
          <p:nvPr/>
        </p:nvSpPr>
        <p:spPr bwMode="auto">
          <a:xfrm>
            <a:off x="3598021" y="1300312"/>
            <a:ext cx="3757307" cy="1259429"/>
          </a:xfrm>
          <a:prstGeom prst="diamond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4400043" y="3027695"/>
            <a:ext cx="2153263" cy="72005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kern="100" dirty="0" smtClean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$he=$he+$</a:t>
            </a:r>
            <a:r>
              <a:rPr lang="en-US" sz="2000" b="1" kern="100" dirty="0" err="1" smtClean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b="1" kern="100" dirty="0" smtClean="0">
              <a:solidFill>
                <a:srgbClr val="FFFF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AutoShape 95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5476675" y="884571"/>
            <a:ext cx="1615" cy="41574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28" name="AutoShape 96"/>
          <p:cNvCxnSpPr>
            <a:cxnSpLocks noChangeShapeType="1"/>
            <a:stCxn id="25" idx="2"/>
            <a:endCxn id="26" idx="0"/>
          </p:cNvCxnSpPr>
          <p:nvPr/>
        </p:nvCxnSpPr>
        <p:spPr bwMode="auto">
          <a:xfrm>
            <a:off x="5476675" y="2559741"/>
            <a:ext cx="0" cy="467954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29" name="AutoShape 100"/>
          <p:cNvCxnSpPr>
            <a:cxnSpLocks noChangeShapeType="1"/>
            <a:stCxn id="30" idx="1"/>
            <a:endCxn id="25" idx="1"/>
          </p:cNvCxnSpPr>
          <p:nvPr/>
        </p:nvCxnSpPr>
        <p:spPr bwMode="auto">
          <a:xfrm rot="10800000">
            <a:off x="3598021" y="1930027"/>
            <a:ext cx="802022" cy="2899952"/>
          </a:xfrm>
          <a:prstGeom prst="bentConnector3">
            <a:avLst>
              <a:gd name="adj1" fmla="val 165436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4400043" y="4469772"/>
            <a:ext cx="2153263" cy="72041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kern="100" dirty="0" smtClean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b="1" kern="100" dirty="0" err="1" smtClean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kern="100" dirty="0" smtClean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=$i+1</a:t>
            </a:r>
          </a:p>
        </p:txBody>
      </p:sp>
      <p:cxnSp>
        <p:nvCxnSpPr>
          <p:cNvPr id="31" name="直接箭头连接符 30"/>
          <p:cNvCxnSpPr>
            <a:stCxn id="26" idx="2"/>
            <a:endCxn id="30" idx="0"/>
          </p:cNvCxnSpPr>
          <p:nvPr/>
        </p:nvCxnSpPr>
        <p:spPr>
          <a:xfrm>
            <a:off x="5476675" y="3747752"/>
            <a:ext cx="0" cy="72202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2" name="矩形 31"/>
          <p:cNvSpPr/>
          <p:nvPr/>
        </p:nvSpPr>
        <p:spPr>
          <a:xfrm>
            <a:off x="6997436" y="156369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$he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7633169" y="156369"/>
            <a:ext cx="798791" cy="3946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997436" y="635046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7633169" y="635046"/>
            <a:ext cx="798791" cy="3946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998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1"/>
          <p:cNvSpPr>
            <a:spLocks noChangeArrowheads="1"/>
          </p:cNvSpPr>
          <p:nvPr/>
        </p:nvSpPr>
        <p:spPr bwMode="auto">
          <a:xfrm>
            <a:off x="4400043" y="126223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$he=0,$i=1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92"/>
          <p:cNvSpPr>
            <a:spLocks noChangeArrowheads="1"/>
          </p:cNvSpPr>
          <p:nvPr/>
        </p:nvSpPr>
        <p:spPr bwMode="auto">
          <a:xfrm>
            <a:off x="3598021" y="1300312"/>
            <a:ext cx="3757307" cy="1259429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4400043" y="3027695"/>
            <a:ext cx="2153263" cy="720057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$he=$he+$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$he=5050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AutoShape 95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5476675" y="884571"/>
            <a:ext cx="1615" cy="41574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28" name="AutoShape 96"/>
          <p:cNvCxnSpPr>
            <a:cxnSpLocks noChangeShapeType="1"/>
            <a:stCxn id="25" idx="2"/>
            <a:endCxn id="26" idx="0"/>
          </p:cNvCxnSpPr>
          <p:nvPr/>
        </p:nvCxnSpPr>
        <p:spPr bwMode="auto">
          <a:xfrm>
            <a:off x="5476675" y="2559741"/>
            <a:ext cx="0" cy="467954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29" name="AutoShape 100"/>
          <p:cNvCxnSpPr>
            <a:cxnSpLocks noChangeShapeType="1"/>
            <a:stCxn id="30" idx="1"/>
            <a:endCxn id="25" idx="1"/>
          </p:cNvCxnSpPr>
          <p:nvPr/>
        </p:nvCxnSpPr>
        <p:spPr bwMode="auto">
          <a:xfrm rot="10800000">
            <a:off x="3598021" y="1930027"/>
            <a:ext cx="802022" cy="2899952"/>
          </a:xfrm>
          <a:prstGeom prst="bentConnector3">
            <a:avLst>
              <a:gd name="adj1" fmla="val 165436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4400043" y="4469772"/>
            <a:ext cx="2153263" cy="720414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=$i+1</a:t>
            </a: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=101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26" idx="2"/>
            <a:endCxn id="30" idx="0"/>
          </p:cNvCxnSpPr>
          <p:nvPr/>
        </p:nvCxnSpPr>
        <p:spPr>
          <a:xfrm>
            <a:off x="5476675" y="3747752"/>
            <a:ext cx="0" cy="72202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32" name="矩形 31"/>
          <p:cNvSpPr/>
          <p:nvPr/>
        </p:nvSpPr>
        <p:spPr>
          <a:xfrm>
            <a:off x="6997436" y="156369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$he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7633169" y="156369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4950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997436" y="635046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7633169" y="63504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100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7633169" y="156369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5050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33168" y="63504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101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33168" y="156369"/>
            <a:ext cx="798791" cy="3946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7633168" y="635046"/>
            <a:ext cx="798791" cy="3946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8" name="AutoShape 92"/>
          <p:cNvSpPr>
            <a:spLocks noChangeArrowheads="1"/>
          </p:cNvSpPr>
          <p:nvPr/>
        </p:nvSpPr>
        <p:spPr bwMode="auto">
          <a:xfrm>
            <a:off x="3598021" y="1300311"/>
            <a:ext cx="3757307" cy="1259429"/>
          </a:xfrm>
          <a:prstGeom prst="diamond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rgbClr val="FFFF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6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0" grpId="0" animBg="1"/>
      <p:bldP spid="30" grpId="1" animBg="1"/>
      <p:bldP spid="33" grpId="0" animBg="1"/>
      <p:bldP spid="35" grpId="0" animBg="1"/>
      <p:bldP spid="36" grpId="0" animBg="1"/>
      <p:bldP spid="37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1"/>
          <p:cNvSpPr>
            <a:spLocks noChangeArrowheads="1"/>
          </p:cNvSpPr>
          <p:nvPr/>
        </p:nvSpPr>
        <p:spPr bwMode="auto">
          <a:xfrm>
            <a:off x="4400043" y="126223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$he=0,$i=1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92"/>
          <p:cNvSpPr>
            <a:spLocks noChangeArrowheads="1"/>
          </p:cNvSpPr>
          <p:nvPr/>
        </p:nvSpPr>
        <p:spPr bwMode="auto">
          <a:xfrm>
            <a:off x="3598021" y="1300312"/>
            <a:ext cx="3757307" cy="1259429"/>
          </a:xfrm>
          <a:prstGeom prst="diamon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400" kern="100" dirty="0" err="1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 smtClean="0">
                <a:solidFill>
                  <a:sysClr val="windowText" lastClr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&lt;=100</a:t>
            </a:r>
            <a:r>
              <a:rPr lang="en-US" altLang="zh-CN" sz="44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4400043" y="3027695"/>
            <a:ext cx="2153263" cy="720057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$he=$he+$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sz="2000" kern="100" dirty="0" smtClean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$he=5050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AutoShape 95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5476675" y="884571"/>
            <a:ext cx="1615" cy="41574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4400043" y="4469772"/>
            <a:ext cx="2153263" cy="720414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=$i+1</a:t>
            </a:r>
          </a:p>
          <a:p>
            <a:pPr algn="ctr">
              <a:spcAft>
                <a:spcPts val="0"/>
              </a:spcAft>
            </a:pP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$</a:t>
            </a:r>
            <a:r>
              <a:rPr lang="en-US" sz="2000" kern="1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=101</a:t>
            </a:r>
            <a:endParaRPr lang="en-US" sz="2000" kern="100" dirty="0" smtClean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97436" y="156369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$he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7633169" y="156369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5050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997436" y="635046"/>
            <a:ext cx="635733" cy="39462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i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7633169" y="635046"/>
            <a:ext cx="798791" cy="3946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101</a:t>
            </a:r>
            <a:endParaRPr lang="zh-CN" altLang="en-US" sz="2000" dirty="0"/>
          </a:p>
        </p:txBody>
      </p:sp>
      <p:sp>
        <p:nvSpPr>
          <p:cNvPr id="16" name="Rectangle 94"/>
          <p:cNvSpPr>
            <a:spLocks noChangeArrowheads="1"/>
          </p:cNvSpPr>
          <p:nvPr/>
        </p:nvSpPr>
        <p:spPr bwMode="auto">
          <a:xfrm>
            <a:off x="4400042" y="5612561"/>
            <a:ext cx="2153263" cy="7566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echo $he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AutoShape 97"/>
          <p:cNvCxnSpPr>
            <a:cxnSpLocks noChangeShapeType="1"/>
            <a:stCxn id="25" idx="3"/>
            <a:endCxn id="16" idx="3"/>
          </p:cNvCxnSpPr>
          <p:nvPr/>
        </p:nvCxnSpPr>
        <p:spPr bwMode="auto">
          <a:xfrm flipH="1">
            <a:off x="6553305" y="1930027"/>
            <a:ext cx="802023" cy="4060867"/>
          </a:xfrm>
          <a:prstGeom prst="bentConnector3">
            <a:avLst>
              <a:gd name="adj1" fmla="val -129296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/>
        </p:spPr>
      </p:cxnSp>
    </p:spTree>
    <p:extLst>
      <p:ext uri="{BB962C8B-B14F-4D97-AF65-F5344CB8AC3E}">
        <p14:creationId xmlns:p14="http://schemas.microsoft.com/office/powerpoint/2010/main" val="38003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30" grpId="1" animBg="1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250</Words>
  <Application>Microsoft Office PowerPoint</Application>
  <PresentationFormat>宽屏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林世鑫</dc:creator>
  <cp:lastModifiedBy>林世鑫</cp:lastModifiedBy>
  <cp:revision>51</cp:revision>
  <dcterms:created xsi:type="dcterms:W3CDTF">2018-01-29T10:17:33Z</dcterms:created>
  <dcterms:modified xsi:type="dcterms:W3CDTF">2018-01-31T14:39:26Z</dcterms:modified>
</cp:coreProperties>
</file>