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0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6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5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7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9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9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52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4400043" y="360607"/>
            <a:ext cx="2156494" cy="5239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$s=3526,$w=0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4348530" y="1540590"/>
            <a:ext cx="2271213" cy="39808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$k=$s%10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5478290" y="884570"/>
            <a:ext cx="5847" cy="65602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8" idx="2"/>
            <a:endCxn id="18" idx="0"/>
          </p:cNvCxnSpPr>
          <p:nvPr/>
        </p:nvCxnSpPr>
        <p:spPr bwMode="auto">
          <a:xfrm flipH="1">
            <a:off x="5484135" y="1938678"/>
            <a:ext cx="2" cy="45097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16" idx="1"/>
            <a:endCxn id="8" idx="1"/>
          </p:cNvCxnSpPr>
          <p:nvPr/>
        </p:nvCxnSpPr>
        <p:spPr bwMode="auto">
          <a:xfrm rot="10800000" flipH="1">
            <a:off x="3818032" y="1739635"/>
            <a:ext cx="530498" cy="2969607"/>
          </a:xfrm>
          <a:prstGeom prst="bentConnector3">
            <a:avLst>
              <a:gd name="adj1" fmla="val -43092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4348528" y="2389649"/>
            <a:ext cx="2271213" cy="40441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intval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($s/10)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18" idx="2"/>
            <a:endCxn id="31" idx="0"/>
          </p:cNvCxnSpPr>
          <p:nvPr/>
        </p:nvCxnSpPr>
        <p:spPr>
          <a:xfrm flipH="1">
            <a:off x="5484134" y="2794061"/>
            <a:ext cx="1" cy="48008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66" name="组合 65"/>
          <p:cNvGrpSpPr/>
          <p:nvPr/>
        </p:nvGrpSpPr>
        <p:grpSpPr>
          <a:xfrm>
            <a:off x="6720216" y="2399437"/>
            <a:ext cx="1434524" cy="394624"/>
            <a:chOff x="6720216" y="2399437"/>
            <a:chExt cx="1434524" cy="394624"/>
          </a:xfrm>
        </p:grpSpPr>
        <p:sp>
          <p:nvSpPr>
            <p:cNvPr id="32" name="矩形 31"/>
            <p:cNvSpPr/>
            <p:nvPr/>
          </p:nvSpPr>
          <p:spPr>
            <a:xfrm>
              <a:off x="6720216" y="2399437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$s</a:t>
              </a:r>
              <a:endParaRPr lang="zh-CN" altLang="en-US" sz="2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352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720216" y="3274141"/>
            <a:ext cx="1434524" cy="394624"/>
            <a:chOff x="6720216" y="3274141"/>
            <a:chExt cx="1434524" cy="394624"/>
          </a:xfrm>
        </p:grpSpPr>
        <p:sp>
          <p:nvSpPr>
            <p:cNvPr id="34" name="矩形 33"/>
            <p:cNvSpPr/>
            <p:nvPr/>
          </p:nvSpPr>
          <p:spPr>
            <a:xfrm>
              <a:off x="6720216" y="3274141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$w</a:t>
              </a:r>
              <a:endParaRPr lang="zh-CN" altLang="en-US" sz="2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355949" y="3274141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355948" y="3274141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6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AutoShape 92"/>
          <p:cNvSpPr>
            <a:spLocks noChangeArrowheads="1"/>
          </p:cNvSpPr>
          <p:nvPr/>
        </p:nvSpPr>
        <p:spPr bwMode="auto">
          <a:xfrm>
            <a:off x="3818032" y="4175848"/>
            <a:ext cx="3332202" cy="1066785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$s!=0</a:t>
            </a:r>
            <a:r>
              <a:rPr lang="en-US" altLang="zh-CN" sz="4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4348527" y="3274141"/>
            <a:ext cx="2271213" cy="40441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$=$w*10+$k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31" idx="2"/>
            <a:endCxn id="16" idx="0"/>
          </p:cNvCxnSpPr>
          <p:nvPr/>
        </p:nvCxnSpPr>
        <p:spPr>
          <a:xfrm flipH="1">
            <a:off x="5484133" y="3678553"/>
            <a:ext cx="1" cy="497295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65" name="组合 64"/>
          <p:cNvGrpSpPr/>
          <p:nvPr/>
        </p:nvGrpSpPr>
        <p:grpSpPr>
          <a:xfrm>
            <a:off x="6720216" y="1544054"/>
            <a:ext cx="1434524" cy="394624"/>
            <a:chOff x="6720216" y="1544054"/>
            <a:chExt cx="1434524" cy="394624"/>
          </a:xfrm>
        </p:grpSpPr>
        <p:sp>
          <p:nvSpPr>
            <p:cNvPr id="62" name="矩形 61"/>
            <p:cNvSpPr/>
            <p:nvPr/>
          </p:nvSpPr>
          <p:spPr>
            <a:xfrm>
              <a:off x="6720216" y="1544054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$k</a:t>
              </a:r>
              <a:endParaRPr lang="zh-CN" altLang="en-US" sz="20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7355949" y="1544054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7355949" y="1544054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6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20216" y="425276"/>
            <a:ext cx="1434524" cy="394624"/>
            <a:chOff x="6720216" y="2399437"/>
            <a:chExt cx="1434524" cy="394624"/>
          </a:xfrm>
        </p:grpSpPr>
        <p:sp>
          <p:nvSpPr>
            <p:cNvPr id="25" name="矩形 24"/>
            <p:cNvSpPr/>
            <p:nvPr/>
          </p:nvSpPr>
          <p:spPr>
            <a:xfrm>
              <a:off x="6720216" y="2399437"/>
              <a:ext cx="635733" cy="39462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$s</a:t>
              </a:r>
              <a:endParaRPr lang="zh-CN" altLang="en-US" sz="2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3526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1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25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8" grpId="0" animBg="1"/>
      <p:bldP spid="18" grpId="1" animBg="1"/>
      <p:bldP spid="16" grpId="0" animBg="1"/>
      <p:bldP spid="31" grpId="0" animBg="1"/>
      <p:bldP spid="3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1"/>
          <p:cNvSpPr>
            <a:spLocks noChangeArrowheads="1"/>
          </p:cNvSpPr>
          <p:nvPr/>
        </p:nvSpPr>
        <p:spPr bwMode="auto">
          <a:xfrm>
            <a:off x="4400043" y="360607"/>
            <a:ext cx="2156494" cy="5239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$s=3526,$w=0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93"/>
          <p:cNvSpPr>
            <a:spLocks noChangeArrowheads="1"/>
          </p:cNvSpPr>
          <p:nvPr/>
        </p:nvSpPr>
        <p:spPr bwMode="auto">
          <a:xfrm>
            <a:off x="4348530" y="1540590"/>
            <a:ext cx="2271213" cy="39808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$k=$s%10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8" name="AutoShape 95"/>
          <p:cNvCxnSpPr>
            <a:cxnSpLocks noChangeShapeType="1"/>
            <a:stCxn id="26" idx="2"/>
            <a:endCxn id="27" idx="0"/>
          </p:cNvCxnSpPr>
          <p:nvPr/>
        </p:nvCxnSpPr>
        <p:spPr bwMode="auto">
          <a:xfrm>
            <a:off x="5478290" y="884570"/>
            <a:ext cx="5847" cy="65602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29" name="AutoShape 96"/>
          <p:cNvCxnSpPr>
            <a:cxnSpLocks noChangeShapeType="1"/>
            <a:stCxn id="27" idx="2"/>
            <a:endCxn id="31" idx="0"/>
          </p:cNvCxnSpPr>
          <p:nvPr/>
        </p:nvCxnSpPr>
        <p:spPr bwMode="auto">
          <a:xfrm flipH="1">
            <a:off x="5484135" y="1938678"/>
            <a:ext cx="2" cy="45097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30" name="AutoShape 100"/>
          <p:cNvCxnSpPr>
            <a:cxnSpLocks noChangeShapeType="1"/>
            <a:stCxn id="41" idx="1"/>
            <a:endCxn id="27" idx="1"/>
          </p:cNvCxnSpPr>
          <p:nvPr/>
        </p:nvCxnSpPr>
        <p:spPr bwMode="auto">
          <a:xfrm rot="10800000" flipH="1">
            <a:off x="3818032" y="1739635"/>
            <a:ext cx="530498" cy="2969607"/>
          </a:xfrm>
          <a:prstGeom prst="bentConnector3">
            <a:avLst>
              <a:gd name="adj1" fmla="val -43092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4348528" y="2389649"/>
            <a:ext cx="2271213" cy="40441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intval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($s/10)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31" idx="2"/>
            <a:endCxn id="42" idx="0"/>
          </p:cNvCxnSpPr>
          <p:nvPr/>
        </p:nvCxnSpPr>
        <p:spPr>
          <a:xfrm flipH="1">
            <a:off x="5484134" y="2794061"/>
            <a:ext cx="1" cy="48008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33" name="组合 32"/>
          <p:cNvGrpSpPr/>
          <p:nvPr/>
        </p:nvGrpSpPr>
        <p:grpSpPr>
          <a:xfrm>
            <a:off x="6720216" y="2399437"/>
            <a:ext cx="1434524" cy="394624"/>
            <a:chOff x="6720216" y="2399437"/>
            <a:chExt cx="1434524" cy="394624"/>
          </a:xfrm>
        </p:grpSpPr>
        <p:sp>
          <p:nvSpPr>
            <p:cNvPr id="34" name="矩形 33"/>
            <p:cNvSpPr/>
            <p:nvPr/>
          </p:nvSpPr>
          <p:spPr>
            <a:xfrm>
              <a:off x="6720216" y="2399437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$s</a:t>
              </a:r>
              <a:endParaRPr lang="zh-CN" altLang="en-US" sz="2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35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20216" y="3274141"/>
            <a:ext cx="1434524" cy="394624"/>
            <a:chOff x="6720216" y="3274141"/>
            <a:chExt cx="1434524" cy="394624"/>
          </a:xfrm>
        </p:grpSpPr>
        <p:sp>
          <p:nvSpPr>
            <p:cNvPr id="38" name="矩形 37"/>
            <p:cNvSpPr/>
            <p:nvPr/>
          </p:nvSpPr>
          <p:spPr>
            <a:xfrm>
              <a:off x="6720216" y="3274141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$w</a:t>
              </a:r>
              <a:endParaRPr lang="zh-CN" altLang="en-US" sz="20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355949" y="3274141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355948" y="3274141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62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AutoShape 92"/>
          <p:cNvSpPr>
            <a:spLocks noChangeArrowheads="1"/>
          </p:cNvSpPr>
          <p:nvPr/>
        </p:nvSpPr>
        <p:spPr bwMode="auto">
          <a:xfrm>
            <a:off x="3818032" y="4175848"/>
            <a:ext cx="3332202" cy="1066785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$s!=0</a:t>
            </a:r>
            <a:r>
              <a:rPr lang="en-US" altLang="zh-CN" sz="4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4348527" y="3274141"/>
            <a:ext cx="2271213" cy="40441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$=$w*10+$k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>
            <a:stCxn id="42" idx="2"/>
            <a:endCxn id="41" idx="0"/>
          </p:cNvCxnSpPr>
          <p:nvPr/>
        </p:nvCxnSpPr>
        <p:spPr>
          <a:xfrm flipH="1">
            <a:off x="5484133" y="3678553"/>
            <a:ext cx="1" cy="497295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44" name="组合 43"/>
          <p:cNvGrpSpPr/>
          <p:nvPr/>
        </p:nvGrpSpPr>
        <p:grpSpPr>
          <a:xfrm>
            <a:off x="6720216" y="1544054"/>
            <a:ext cx="1434524" cy="394624"/>
            <a:chOff x="6720216" y="1544054"/>
            <a:chExt cx="1434524" cy="394624"/>
          </a:xfrm>
        </p:grpSpPr>
        <p:sp>
          <p:nvSpPr>
            <p:cNvPr id="45" name="矩形 44"/>
            <p:cNvSpPr/>
            <p:nvPr/>
          </p:nvSpPr>
          <p:spPr>
            <a:xfrm>
              <a:off x="6720216" y="1544054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$k</a:t>
              </a:r>
              <a:endParaRPr lang="zh-CN" altLang="en-US" sz="20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355949" y="1544054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7355949" y="1544054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20216" y="425276"/>
            <a:ext cx="1434524" cy="394624"/>
            <a:chOff x="6720216" y="2399437"/>
            <a:chExt cx="1434524" cy="394624"/>
          </a:xfrm>
        </p:grpSpPr>
        <p:sp>
          <p:nvSpPr>
            <p:cNvPr id="25" name="矩形 24"/>
            <p:cNvSpPr/>
            <p:nvPr/>
          </p:nvSpPr>
          <p:spPr>
            <a:xfrm>
              <a:off x="6720216" y="2399437"/>
              <a:ext cx="635733" cy="39462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$s</a:t>
              </a:r>
              <a:endParaRPr lang="zh-CN" altLang="en-US" sz="20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352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05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31" grpId="0" animBg="1"/>
      <p:bldP spid="31" grpId="1" animBg="1"/>
      <p:bldP spid="41" grpId="0" animBg="1"/>
      <p:bldP spid="42" grpId="0" animBg="1"/>
      <p:bldP spid="4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1"/>
          <p:cNvSpPr>
            <a:spLocks noChangeArrowheads="1"/>
          </p:cNvSpPr>
          <p:nvPr/>
        </p:nvSpPr>
        <p:spPr bwMode="auto">
          <a:xfrm>
            <a:off x="4400043" y="360607"/>
            <a:ext cx="2156494" cy="5239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$s=3526,$w=0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4348530" y="1540590"/>
            <a:ext cx="2271213" cy="39808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$k=$s%10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8" name="AutoShape 95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5478290" y="884570"/>
            <a:ext cx="5847" cy="65602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9" name="AutoShape 96"/>
          <p:cNvCxnSpPr>
            <a:cxnSpLocks noChangeShapeType="1"/>
            <a:stCxn id="17" idx="2"/>
            <a:endCxn id="21" idx="0"/>
          </p:cNvCxnSpPr>
          <p:nvPr/>
        </p:nvCxnSpPr>
        <p:spPr bwMode="auto">
          <a:xfrm flipH="1">
            <a:off x="5484135" y="1938678"/>
            <a:ext cx="2" cy="45097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20" name="AutoShape 100"/>
          <p:cNvCxnSpPr>
            <a:cxnSpLocks noChangeShapeType="1"/>
            <a:stCxn id="45" idx="1"/>
            <a:endCxn id="17" idx="1"/>
          </p:cNvCxnSpPr>
          <p:nvPr/>
        </p:nvCxnSpPr>
        <p:spPr bwMode="auto">
          <a:xfrm rot="10800000" flipH="1">
            <a:off x="3818032" y="1739635"/>
            <a:ext cx="530498" cy="2969607"/>
          </a:xfrm>
          <a:prstGeom prst="bentConnector3">
            <a:avLst>
              <a:gd name="adj1" fmla="val -43092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4348528" y="2389649"/>
            <a:ext cx="2271213" cy="40441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intval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($s/10)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21" idx="2"/>
            <a:endCxn id="46" idx="0"/>
          </p:cNvCxnSpPr>
          <p:nvPr/>
        </p:nvCxnSpPr>
        <p:spPr>
          <a:xfrm flipH="1">
            <a:off x="5484134" y="2794061"/>
            <a:ext cx="1" cy="48008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23" name="组合 22"/>
          <p:cNvGrpSpPr/>
          <p:nvPr/>
        </p:nvGrpSpPr>
        <p:grpSpPr>
          <a:xfrm>
            <a:off x="6720216" y="2399437"/>
            <a:ext cx="1434524" cy="394624"/>
            <a:chOff x="6720216" y="2399437"/>
            <a:chExt cx="1434524" cy="394624"/>
          </a:xfrm>
        </p:grpSpPr>
        <p:sp>
          <p:nvSpPr>
            <p:cNvPr id="38" name="矩形 37"/>
            <p:cNvSpPr/>
            <p:nvPr/>
          </p:nvSpPr>
          <p:spPr>
            <a:xfrm>
              <a:off x="6720216" y="2399437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$s</a:t>
              </a:r>
              <a:endParaRPr lang="zh-CN" altLang="en-US" sz="20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720216" y="3274141"/>
            <a:ext cx="1434524" cy="394624"/>
            <a:chOff x="6720216" y="3274141"/>
            <a:chExt cx="1434524" cy="394624"/>
          </a:xfrm>
        </p:grpSpPr>
        <p:sp>
          <p:nvSpPr>
            <p:cNvPr id="42" name="矩形 41"/>
            <p:cNvSpPr/>
            <p:nvPr/>
          </p:nvSpPr>
          <p:spPr>
            <a:xfrm>
              <a:off x="6720216" y="3274141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$w</a:t>
              </a:r>
              <a:endParaRPr lang="zh-CN" altLang="en-US" sz="2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355949" y="3274141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355948" y="3274141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625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AutoShape 92"/>
          <p:cNvSpPr>
            <a:spLocks noChangeArrowheads="1"/>
          </p:cNvSpPr>
          <p:nvPr/>
        </p:nvSpPr>
        <p:spPr bwMode="auto">
          <a:xfrm>
            <a:off x="3818032" y="4175848"/>
            <a:ext cx="3332202" cy="1066785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$s!=0</a:t>
            </a:r>
            <a:r>
              <a:rPr lang="en-US" altLang="zh-CN" sz="4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4348527" y="3274141"/>
            <a:ext cx="2271213" cy="40441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$=$w*10+$k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>
            <a:stCxn id="46" idx="2"/>
            <a:endCxn id="45" idx="0"/>
          </p:cNvCxnSpPr>
          <p:nvPr/>
        </p:nvCxnSpPr>
        <p:spPr>
          <a:xfrm flipH="1">
            <a:off x="5484133" y="3678553"/>
            <a:ext cx="1" cy="497295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48" name="组合 47"/>
          <p:cNvGrpSpPr/>
          <p:nvPr/>
        </p:nvGrpSpPr>
        <p:grpSpPr>
          <a:xfrm>
            <a:off x="6720216" y="1544054"/>
            <a:ext cx="1434524" cy="394624"/>
            <a:chOff x="6720216" y="1544054"/>
            <a:chExt cx="1434524" cy="394624"/>
          </a:xfrm>
        </p:grpSpPr>
        <p:sp>
          <p:nvSpPr>
            <p:cNvPr id="49" name="矩形 48"/>
            <p:cNvSpPr/>
            <p:nvPr/>
          </p:nvSpPr>
          <p:spPr>
            <a:xfrm>
              <a:off x="6720216" y="1544054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$k</a:t>
              </a:r>
              <a:endParaRPr lang="zh-CN" altLang="en-US" sz="20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355949" y="1544054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7355949" y="1544054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20216" y="425276"/>
            <a:ext cx="1434524" cy="394624"/>
            <a:chOff x="6720216" y="2399437"/>
            <a:chExt cx="1434524" cy="394624"/>
          </a:xfrm>
        </p:grpSpPr>
        <p:sp>
          <p:nvSpPr>
            <p:cNvPr id="25" name="矩形 24"/>
            <p:cNvSpPr/>
            <p:nvPr/>
          </p:nvSpPr>
          <p:spPr>
            <a:xfrm>
              <a:off x="6720216" y="2399437"/>
              <a:ext cx="635733" cy="39462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$s</a:t>
              </a:r>
              <a:endParaRPr lang="zh-CN" altLang="en-US" sz="2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35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 animBg="1"/>
      <p:bldP spid="21" grpId="1" animBg="1"/>
      <p:bldP spid="45" grpId="0" animBg="1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1"/>
          <p:cNvSpPr>
            <a:spLocks noChangeArrowheads="1"/>
          </p:cNvSpPr>
          <p:nvPr/>
        </p:nvSpPr>
        <p:spPr bwMode="auto">
          <a:xfrm>
            <a:off x="4400043" y="360607"/>
            <a:ext cx="2156494" cy="5239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$s=3526,$w=0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4348530" y="1540590"/>
            <a:ext cx="2271213" cy="39808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$k=$s%10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8" name="AutoShape 95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5478290" y="884570"/>
            <a:ext cx="5847" cy="65602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9" name="AutoShape 96"/>
          <p:cNvCxnSpPr>
            <a:cxnSpLocks noChangeShapeType="1"/>
            <a:stCxn id="17" idx="2"/>
            <a:endCxn id="21" idx="0"/>
          </p:cNvCxnSpPr>
          <p:nvPr/>
        </p:nvCxnSpPr>
        <p:spPr bwMode="auto">
          <a:xfrm flipH="1">
            <a:off x="5484135" y="1938678"/>
            <a:ext cx="2" cy="45097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4348528" y="2389649"/>
            <a:ext cx="2271213" cy="40441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intval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($s/10)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21" idx="2"/>
            <a:endCxn id="46" idx="0"/>
          </p:cNvCxnSpPr>
          <p:nvPr/>
        </p:nvCxnSpPr>
        <p:spPr>
          <a:xfrm flipH="1">
            <a:off x="5484134" y="2794061"/>
            <a:ext cx="1" cy="48008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23" name="组合 22"/>
          <p:cNvGrpSpPr/>
          <p:nvPr/>
        </p:nvGrpSpPr>
        <p:grpSpPr>
          <a:xfrm>
            <a:off x="6720216" y="2399437"/>
            <a:ext cx="1434524" cy="394624"/>
            <a:chOff x="6720216" y="2399437"/>
            <a:chExt cx="1434524" cy="394624"/>
          </a:xfrm>
        </p:grpSpPr>
        <p:sp>
          <p:nvSpPr>
            <p:cNvPr id="38" name="矩形 37"/>
            <p:cNvSpPr/>
            <p:nvPr/>
          </p:nvSpPr>
          <p:spPr>
            <a:xfrm>
              <a:off x="6720216" y="2399437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$s</a:t>
              </a:r>
              <a:endParaRPr lang="zh-CN" altLang="en-US" sz="20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720216" y="3274141"/>
            <a:ext cx="1434524" cy="394624"/>
            <a:chOff x="6720216" y="3274141"/>
            <a:chExt cx="1434524" cy="394624"/>
          </a:xfrm>
        </p:grpSpPr>
        <p:sp>
          <p:nvSpPr>
            <p:cNvPr id="42" name="矩形 41"/>
            <p:cNvSpPr/>
            <p:nvPr/>
          </p:nvSpPr>
          <p:spPr>
            <a:xfrm>
              <a:off x="6720216" y="3274141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$w</a:t>
              </a:r>
              <a:endParaRPr lang="zh-CN" altLang="en-US" sz="2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355949" y="3274141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355948" y="3274141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6253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AutoShape 92"/>
          <p:cNvSpPr>
            <a:spLocks noChangeArrowheads="1"/>
          </p:cNvSpPr>
          <p:nvPr/>
        </p:nvSpPr>
        <p:spPr bwMode="auto">
          <a:xfrm>
            <a:off x="3818032" y="4175848"/>
            <a:ext cx="3332202" cy="1066785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$s!=0</a:t>
            </a:r>
            <a:r>
              <a:rPr lang="en-US" altLang="zh-CN" sz="4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4348527" y="3274141"/>
            <a:ext cx="2271213" cy="40441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$=$w*10+$k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>
            <a:stCxn id="46" idx="2"/>
            <a:endCxn id="45" idx="0"/>
          </p:cNvCxnSpPr>
          <p:nvPr/>
        </p:nvCxnSpPr>
        <p:spPr>
          <a:xfrm flipH="1">
            <a:off x="5484133" y="3678553"/>
            <a:ext cx="1" cy="497295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48" name="组合 47"/>
          <p:cNvGrpSpPr/>
          <p:nvPr/>
        </p:nvGrpSpPr>
        <p:grpSpPr>
          <a:xfrm>
            <a:off x="6720216" y="1544054"/>
            <a:ext cx="1434524" cy="394624"/>
            <a:chOff x="6720216" y="1544054"/>
            <a:chExt cx="1434524" cy="394624"/>
          </a:xfrm>
        </p:grpSpPr>
        <p:sp>
          <p:nvSpPr>
            <p:cNvPr id="49" name="矩形 48"/>
            <p:cNvSpPr/>
            <p:nvPr/>
          </p:nvSpPr>
          <p:spPr>
            <a:xfrm>
              <a:off x="6720216" y="1544054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$k</a:t>
              </a:r>
              <a:endParaRPr lang="zh-CN" altLang="en-US" sz="20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355949" y="1544054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7355949" y="1544054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3" name="肘形连接符 52"/>
          <p:cNvCxnSpPr>
            <a:stCxn id="45" idx="3"/>
          </p:cNvCxnSpPr>
          <p:nvPr/>
        </p:nvCxnSpPr>
        <p:spPr>
          <a:xfrm flipH="1">
            <a:off x="6619740" y="4709241"/>
            <a:ext cx="530494" cy="1184934"/>
          </a:xfrm>
          <a:prstGeom prst="bentConnector3">
            <a:avLst>
              <a:gd name="adj1" fmla="val -430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720216" y="425276"/>
            <a:ext cx="1434524" cy="394624"/>
            <a:chOff x="6720216" y="2399437"/>
            <a:chExt cx="1434524" cy="394624"/>
          </a:xfrm>
        </p:grpSpPr>
        <p:sp>
          <p:nvSpPr>
            <p:cNvPr id="55" name="矩形 54"/>
            <p:cNvSpPr/>
            <p:nvPr/>
          </p:nvSpPr>
          <p:spPr>
            <a:xfrm>
              <a:off x="6720216" y="2399437"/>
              <a:ext cx="635733" cy="39462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$s</a:t>
              </a:r>
              <a:endParaRPr lang="zh-CN" altLang="en-US" sz="20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24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75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 animBg="1"/>
      <p:bldP spid="21" grpId="1" animBg="1"/>
      <p:bldP spid="45" grpId="0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1"/>
          <p:cNvSpPr>
            <a:spLocks noChangeArrowheads="1"/>
          </p:cNvSpPr>
          <p:nvPr/>
        </p:nvSpPr>
        <p:spPr bwMode="auto">
          <a:xfrm>
            <a:off x="4400043" y="360607"/>
            <a:ext cx="2156494" cy="5239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$s=3526,$w=0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4348530" y="1540590"/>
            <a:ext cx="2271213" cy="39808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$k=$s%10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8" name="AutoShape 95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5478290" y="884570"/>
            <a:ext cx="5847" cy="65602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9" name="AutoShape 96"/>
          <p:cNvCxnSpPr>
            <a:cxnSpLocks noChangeShapeType="1"/>
            <a:stCxn id="17" idx="2"/>
            <a:endCxn id="21" idx="0"/>
          </p:cNvCxnSpPr>
          <p:nvPr/>
        </p:nvCxnSpPr>
        <p:spPr bwMode="auto">
          <a:xfrm flipH="1">
            <a:off x="5484135" y="1938678"/>
            <a:ext cx="2" cy="45097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4348528" y="2389649"/>
            <a:ext cx="2271213" cy="40441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intval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($s/10)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21" idx="2"/>
            <a:endCxn id="46" idx="0"/>
          </p:cNvCxnSpPr>
          <p:nvPr/>
        </p:nvCxnSpPr>
        <p:spPr>
          <a:xfrm flipH="1">
            <a:off x="5484134" y="2794061"/>
            <a:ext cx="1" cy="48008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23" name="组合 22"/>
          <p:cNvGrpSpPr/>
          <p:nvPr/>
        </p:nvGrpSpPr>
        <p:grpSpPr>
          <a:xfrm>
            <a:off x="6720216" y="2399437"/>
            <a:ext cx="1434524" cy="394624"/>
            <a:chOff x="6720216" y="2399437"/>
            <a:chExt cx="1434524" cy="394624"/>
          </a:xfrm>
        </p:grpSpPr>
        <p:sp>
          <p:nvSpPr>
            <p:cNvPr id="38" name="矩形 37"/>
            <p:cNvSpPr/>
            <p:nvPr/>
          </p:nvSpPr>
          <p:spPr>
            <a:xfrm>
              <a:off x="6720216" y="2399437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$s</a:t>
              </a:r>
              <a:endParaRPr lang="zh-CN" altLang="en-US" sz="20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720216" y="3274141"/>
            <a:ext cx="1434524" cy="394624"/>
            <a:chOff x="6720216" y="3274141"/>
            <a:chExt cx="1434524" cy="394624"/>
          </a:xfrm>
        </p:grpSpPr>
        <p:sp>
          <p:nvSpPr>
            <p:cNvPr id="42" name="矩形 41"/>
            <p:cNvSpPr/>
            <p:nvPr/>
          </p:nvSpPr>
          <p:spPr>
            <a:xfrm>
              <a:off x="6720216" y="3274141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$w</a:t>
              </a:r>
              <a:endParaRPr lang="zh-CN" altLang="en-US" sz="2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355949" y="3274141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355948" y="3274141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6253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AutoShape 92"/>
          <p:cNvSpPr>
            <a:spLocks noChangeArrowheads="1"/>
          </p:cNvSpPr>
          <p:nvPr/>
        </p:nvSpPr>
        <p:spPr bwMode="auto">
          <a:xfrm>
            <a:off x="3818032" y="4175848"/>
            <a:ext cx="3332202" cy="1066785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$s!=0</a:t>
            </a:r>
            <a:r>
              <a:rPr lang="en-US" altLang="zh-CN" sz="4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4348527" y="3274141"/>
            <a:ext cx="2271213" cy="40441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$=$w*10+$k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>
            <a:stCxn id="46" idx="2"/>
            <a:endCxn id="45" idx="0"/>
          </p:cNvCxnSpPr>
          <p:nvPr/>
        </p:nvCxnSpPr>
        <p:spPr>
          <a:xfrm flipH="1">
            <a:off x="5484133" y="3678553"/>
            <a:ext cx="1" cy="497295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48" name="组合 47"/>
          <p:cNvGrpSpPr/>
          <p:nvPr/>
        </p:nvGrpSpPr>
        <p:grpSpPr>
          <a:xfrm>
            <a:off x="6720216" y="1544054"/>
            <a:ext cx="1434524" cy="394624"/>
            <a:chOff x="6720216" y="1544054"/>
            <a:chExt cx="1434524" cy="394624"/>
          </a:xfrm>
        </p:grpSpPr>
        <p:sp>
          <p:nvSpPr>
            <p:cNvPr id="49" name="矩形 48"/>
            <p:cNvSpPr/>
            <p:nvPr/>
          </p:nvSpPr>
          <p:spPr>
            <a:xfrm>
              <a:off x="6720216" y="1544054"/>
              <a:ext cx="635733" cy="39462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$k</a:t>
              </a:r>
              <a:endParaRPr lang="zh-CN" altLang="en-US" sz="20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355949" y="1544054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7355949" y="1544054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2" name="Rectangle 93"/>
          <p:cNvSpPr>
            <a:spLocks noChangeArrowheads="1"/>
          </p:cNvSpPr>
          <p:nvPr/>
        </p:nvSpPr>
        <p:spPr bwMode="auto">
          <a:xfrm>
            <a:off x="4348527" y="5642265"/>
            <a:ext cx="2271213" cy="503820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echo $w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肘形连接符 52"/>
          <p:cNvCxnSpPr>
            <a:stCxn id="45" idx="3"/>
            <a:endCxn id="52" idx="3"/>
          </p:cNvCxnSpPr>
          <p:nvPr/>
        </p:nvCxnSpPr>
        <p:spPr>
          <a:xfrm flipH="1">
            <a:off x="6619740" y="4709241"/>
            <a:ext cx="530494" cy="1184934"/>
          </a:xfrm>
          <a:prstGeom prst="bentConnector3">
            <a:avLst>
              <a:gd name="adj1" fmla="val -430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720216" y="425276"/>
            <a:ext cx="1434524" cy="394624"/>
            <a:chOff x="6720216" y="2399437"/>
            <a:chExt cx="1434524" cy="394624"/>
          </a:xfrm>
        </p:grpSpPr>
        <p:sp>
          <p:nvSpPr>
            <p:cNvPr id="55" name="矩形 54"/>
            <p:cNvSpPr/>
            <p:nvPr/>
          </p:nvSpPr>
          <p:spPr>
            <a:xfrm>
              <a:off x="6720216" y="2399437"/>
              <a:ext cx="635733" cy="39462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$s</a:t>
              </a:r>
              <a:endParaRPr lang="zh-CN" altLang="en-US" sz="20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7355949" y="2399437"/>
              <a:ext cx="798791" cy="394624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99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250" advClick="0" advTm="16000"/>
    </mc:Choice>
    <mc:Fallback>
      <p:transition spd="slow" advClick="0" advTm="1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193</Words>
  <Application>Microsoft Office PowerPoint</Application>
  <PresentationFormat>宽屏</PresentationFormat>
  <Paragraphs>86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林世鑫</dc:creator>
  <cp:lastModifiedBy>林世鑫</cp:lastModifiedBy>
  <cp:revision>79</cp:revision>
  <dcterms:created xsi:type="dcterms:W3CDTF">2018-01-29T10:17:33Z</dcterms:created>
  <dcterms:modified xsi:type="dcterms:W3CDTF">2018-01-30T03:17:11Z</dcterms:modified>
</cp:coreProperties>
</file>