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01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5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2000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AutoShape 95"/>
          <p:cNvCxnSpPr>
            <a:cxnSpLocks noChangeShapeType="1"/>
            <a:stCxn id="13" idx="2"/>
            <a:endCxn id="22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066448" y="4205586"/>
            <a:ext cx="2153263" cy="5751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altLang="zh-CN" sz="2000" kern="100" dirty="0" smtClean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echo $k</a:t>
            </a:r>
            <a:endParaRPr lang="en-US" sz="2000" kern="1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2" idx="3"/>
            <a:endCxn id="14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" name="肘形连接符 2"/>
          <p:cNvCxnSpPr>
            <a:stCxn id="14" idx="2"/>
            <a:endCxn id="21" idx="1"/>
          </p:cNvCxnSpPr>
          <p:nvPr/>
        </p:nvCxnSpPr>
        <p:spPr>
          <a:xfrm rot="5400000">
            <a:off x="4442627" y="2792701"/>
            <a:ext cx="2324275" cy="1076632"/>
          </a:xfrm>
          <a:prstGeom prst="bentConnector4">
            <a:avLst>
              <a:gd name="adj1" fmla="val 22718"/>
              <a:gd name="adj2" fmla="val 1778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i+1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12" name="矩形 1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100</a:t>
              </a:r>
              <a:endParaRPr lang="zh-CN" altLang="en-US" sz="24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33031" y="809561"/>
            <a:ext cx="1820095" cy="412123"/>
            <a:chOff x="4941313" y="4417454"/>
            <a:chExt cx="1820095" cy="412123"/>
          </a:xfrm>
        </p:grpSpPr>
        <p:sp>
          <p:nvSpPr>
            <p:cNvPr id="19" name="矩形 18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101</a:t>
              </a:r>
              <a:endParaRPr lang="zh-CN" altLang="en-US" sz="2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66448" y="3593953"/>
            <a:ext cx="2153263" cy="412123"/>
            <a:chOff x="4954192" y="5085523"/>
            <a:chExt cx="1820095" cy="412123"/>
          </a:xfrm>
        </p:grpSpPr>
        <p:sp>
          <p:nvSpPr>
            <p:cNvPr id="24" name="矩形 2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5050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03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2" name="矩形 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14" name="矩形 1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17" grpId="0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2" name="矩形 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14" name="矩形 1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3031" y="813324"/>
            <a:ext cx="1820095" cy="412123"/>
            <a:chOff x="4941313" y="4417454"/>
            <a:chExt cx="1820095" cy="412123"/>
          </a:xfrm>
        </p:grpSpPr>
        <p:sp>
          <p:nvSpPr>
            <p:cNvPr id="19" name="矩形 18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22" name="矩形 21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98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2" name="矩形 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14" name="矩形 1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19" name="矩形 18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22" name="矩形 21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7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2" name="矩形 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14" name="矩形 1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19" name="矩形 18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22" name="矩形 21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10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69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2" name="矩形 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14" name="矩形 1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10</a:t>
              </a:r>
              <a:endParaRPr lang="zh-CN" altLang="en-US" sz="2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3031" y="813324"/>
            <a:ext cx="1820095" cy="412123"/>
            <a:chOff x="4941313" y="4417454"/>
            <a:chExt cx="1820095" cy="412123"/>
          </a:xfrm>
        </p:grpSpPr>
        <p:sp>
          <p:nvSpPr>
            <p:cNvPr id="19" name="矩形 18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22" name="矩形 21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15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75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2" name="矩形 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14" name="矩形 1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15</a:t>
              </a:r>
              <a:endParaRPr lang="zh-CN" altLang="en-US" sz="2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19" name="矩形 18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6447" y="3593207"/>
            <a:ext cx="2153263" cy="412123"/>
            <a:chOff x="4954192" y="5085523"/>
            <a:chExt cx="1820095" cy="412123"/>
          </a:xfrm>
        </p:grpSpPr>
        <p:sp>
          <p:nvSpPr>
            <p:cNvPr id="22" name="矩形 21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21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5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2" name="矩形 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98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6448" y="3593207"/>
            <a:ext cx="2153263" cy="412123"/>
            <a:chOff x="4954192" y="5085523"/>
            <a:chExt cx="1820095" cy="412123"/>
          </a:xfrm>
        </p:grpSpPr>
        <p:sp>
          <p:nvSpPr>
            <p:cNvPr id="14" name="矩形 1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4852</a:t>
              </a:r>
              <a:endParaRPr lang="zh-CN" altLang="en-US" sz="2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3031" y="812279"/>
            <a:ext cx="1820095" cy="412123"/>
            <a:chOff x="4941313" y="4417454"/>
            <a:chExt cx="1820095" cy="412123"/>
          </a:xfrm>
        </p:grpSpPr>
        <p:sp>
          <p:nvSpPr>
            <p:cNvPr id="19" name="矩形 18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99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6447" y="3593207"/>
            <a:ext cx="2153263" cy="412123"/>
            <a:chOff x="4954192" y="5085523"/>
            <a:chExt cx="1820095" cy="412123"/>
          </a:xfrm>
        </p:grpSpPr>
        <p:sp>
          <p:nvSpPr>
            <p:cNvPr id="22" name="矩形 21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4950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905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2331076" y="399244"/>
            <a:ext cx="1648495" cy="56955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941313" y="1279784"/>
            <a:ext cx="2403534" cy="889096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2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11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66448" y="3043011"/>
            <a:ext cx="2153263" cy="52443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$k=$k+$</a:t>
            </a:r>
            <a:r>
              <a:rPr lang="en-US" altLang="zh-CN" sz="2000" kern="100" dirty="0" err="1" smtClean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3155324" y="968803"/>
            <a:ext cx="0" cy="51119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6143080" y="2168880"/>
            <a:ext cx="0" cy="87413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8" idx="3"/>
            <a:endCxn id="25" idx="2"/>
          </p:cNvCxnSpPr>
          <p:nvPr/>
        </p:nvCxnSpPr>
        <p:spPr bwMode="auto">
          <a:xfrm flipV="1">
            <a:off x="7219711" y="1968663"/>
            <a:ext cx="1701013" cy="1336567"/>
          </a:xfrm>
          <a:prstGeom prst="bentConnector2">
            <a:avLst/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331076" y="1480001"/>
            <a:ext cx="1648495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69413" y="1480001"/>
            <a:ext cx="1502621" cy="488662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en-US" sz="2000" kern="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2000" kern="100" dirty="0" smtClean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7" idx="3"/>
            <a:endCxn id="7" idx="1"/>
          </p:cNvCxnSpPr>
          <p:nvPr/>
        </p:nvCxnSpPr>
        <p:spPr>
          <a:xfrm>
            <a:off x="3979571" y="1724332"/>
            <a:ext cx="961742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cxnSp>
        <p:nvCxnSpPr>
          <p:cNvPr id="31" name="直接箭头连接符 30"/>
          <p:cNvCxnSpPr>
            <a:stCxn id="25" idx="1"/>
            <a:endCxn id="7" idx="3"/>
          </p:cNvCxnSpPr>
          <p:nvPr/>
        </p:nvCxnSpPr>
        <p:spPr>
          <a:xfrm flipH="1">
            <a:off x="7344847" y="1724332"/>
            <a:ext cx="824566" cy="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5233031" y="807762"/>
            <a:ext cx="1820095" cy="412123"/>
            <a:chOff x="4941313" y="4417454"/>
            <a:chExt cx="1820095" cy="412123"/>
          </a:xfrm>
        </p:grpSpPr>
        <p:sp>
          <p:nvSpPr>
            <p:cNvPr id="2" name="矩形 1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99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6448" y="3610612"/>
            <a:ext cx="2153263" cy="412123"/>
            <a:chOff x="4954192" y="5085523"/>
            <a:chExt cx="1820095" cy="412123"/>
          </a:xfrm>
        </p:grpSpPr>
        <p:sp>
          <p:nvSpPr>
            <p:cNvPr id="14" name="矩形 13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4950</a:t>
              </a:r>
              <a:endParaRPr lang="zh-CN" altLang="en-US" sz="2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33031" y="807763"/>
            <a:ext cx="1820095" cy="412123"/>
            <a:chOff x="4941313" y="4417454"/>
            <a:chExt cx="1820095" cy="412123"/>
          </a:xfrm>
        </p:grpSpPr>
        <p:sp>
          <p:nvSpPr>
            <p:cNvPr id="19" name="矩形 18"/>
            <p:cNvSpPr/>
            <p:nvPr/>
          </p:nvSpPr>
          <p:spPr>
            <a:xfrm>
              <a:off x="4941313" y="4417454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</a:t>
              </a:r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92462" y="4417454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100</a:t>
              </a:r>
              <a:endParaRPr lang="zh-CN" alt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66448" y="3610613"/>
            <a:ext cx="2153263" cy="412123"/>
            <a:chOff x="4954192" y="5085523"/>
            <a:chExt cx="1820095" cy="412123"/>
          </a:xfrm>
        </p:grpSpPr>
        <p:sp>
          <p:nvSpPr>
            <p:cNvPr id="22" name="矩形 21"/>
            <p:cNvSpPr/>
            <p:nvPr/>
          </p:nvSpPr>
          <p:spPr>
            <a:xfrm>
              <a:off x="4954192" y="5085523"/>
              <a:ext cx="751149" cy="412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$k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05341" y="5085523"/>
              <a:ext cx="1068946" cy="4121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5050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1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272</Words>
  <Application>Microsoft Office PowerPoint</Application>
  <PresentationFormat>宽屏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林世鑫</dc:creator>
  <cp:lastModifiedBy>林世鑫</cp:lastModifiedBy>
  <cp:revision>105</cp:revision>
  <dcterms:created xsi:type="dcterms:W3CDTF">2018-01-29T10:17:33Z</dcterms:created>
  <dcterms:modified xsi:type="dcterms:W3CDTF">2018-01-30T10:49:15Z</dcterms:modified>
</cp:coreProperties>
</file>