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1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4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9E9C-6FD6-4477-BF6D-ED9D6919BDD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E2A9A-ECCD-445F-BBEA-0AB67A9E0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25533" y="588534"/>
            <a:ext cx="742682" cy="467534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$A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68215" y="588534"/>
            <a:ext cx="742682" cy="46753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10897" y="588534"/>
            <a:ext cx="742682" cy="46753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353579" y="588534"/>
            <a:ext cx="742682" cy="46753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8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6261" y="588534"/>
            <a:ext cx="742682" cy="46753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47353" y="2681113"/>
            <a:ext cx="1438142" cy="467534"/>
            <a:chOff x="7495504" y="2732628"/>
            <a:chExt cx="1438142" cy="467534"/>
          </a:xfrm>
        </p:grpSpPr>
        <p:sp>
          <p:nvSpPr>
            <p:cNvPr id="10" name="矩形 9"/>
            <p:cNvSpPr/>
            <p:nvPr/>
          </p:nvSpPr>
          <p:spPr bwMode="auto">
            <a:xfrm>
              <a:off x="7495504" y="2732628"/>
              <a:ext cx="695460" cy="467534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镜像</a:t>
              </a:r>
              <a:endParaRPr lang="zh-CN" altLang="en-US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8190964" y="2732628"/>
              <a:ext cx="742682" cy="467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4637506" y="1700011"/>
            <a:ext cx="1232080" cy="45076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开始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06170" y="3678988"/>
            <a:ext cx="1294750" cy="1279378"/>
            <a:chOff x="7740203" y="3859292"/>
            <a:chExt cx="1294750" cy="1279378"/>
          </a:xfrm>
        </p:grpSpPr>
        <p:grpSp>
          <p:nvGrpSpPr>
            <p:cNvPr id="14" name="组合 13"/>
            <p:cNvGrpSpPr/>
            <p:nvPr/>
          </p:nvGrpSpPr>
          <p:grpSpPr>
            <a:xfrm>
              <a:off x="7740203" y="3859292"/>
              <a:ext cx="1294750" cy="1279378"/>
              <a:chOff x="2251292" y="1368434"/>
              <a:chExt cx="1672530" cy="1672530"/>
            </a:xfrm>
          </p:grpSpPr>
          <p:sp>
            <p:nvSpPr>
              <p:cNvPr id="16" name="形状 15"/>
              <p:cNvSpPr/>
              <p:nvPr/>
            </p:nvSpPr>
            <p:spPr>
              <a:xfrm>
                <a:off x="2251292" y="1368434"/>
                <a:ext cx="1672530" cy="1672530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形状 4"/>
              <p:cNvSpPr/>
              <p:nvPr/>
            </p:nvSpPr>
            <p:spPr>
              <a:xfrm>
                <a:off x="2587545" y="1760216"/>
                <a:ext cx="1000024" cy="8597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9370" tIns="39370" rIns="39370" bIns="39370" numCol="1" spcCol="1270" anchor="ctr" anchorCtr="0">
                <a:noAutofit/>
              </a:bodyPr>
              <a:lstStyle/>
              <a:p>
                <a:pPr lvl="0" algn="ctr" defTabSz="1377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100" kern="120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69177" y="431623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循环体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4637506" y="5489277"/>
            <a:ext cx="1232080" cy="45076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结束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stCxn id="12" idx="2"/>
          </p:cNvCxnSpPr>
          <p:nvPr/>
        </p:nvCxnSpPr>
        <p:spPr bwMode="auto">
          <a:xfrm flipH="1">
            <a:off x="5253545" y="2150772"/>
            <a:ext cx="1" cy="5303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>
            <a:endCxn id="16" idx="8"/>
          </p:cNvCxnSpPr>
          <p:nvPr/>
        </p:nvCxnSpPr>
        <p:spPr bwMode="auto">
          <a:xfrm>
            <a:off x="5253544" y="3098918"/>
            <a:ext cx="1" cy="5855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连接符 20"/>
          <p:cNvCxnSpPr>
            <a:stCxn id="16" idx="1"/>
            <a:endCxn id="11" idx="3"/>
          </p:cNvCxnSpPr>
          <p:nvPr/>
        </p:nvCxnSpPr>
        <p:spPr bwMode="auto">
          <a:xfrm flipV="1">
            <a:off x="5885586" y="2914880"/>
            <a:ext cx="99909" cy="1293338"/>
          </a:xfrm>
          <a:prstGeom prst="bentConnector3">
            <a:avLst>
              <a:gd name="adj1" fmla="val 689745"/>
            </a:avLst>
          </a:prstGeom>
          <a:solidFill>
            <a:schemeClr val="accent1"/>
          </a:solidFill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 bwMode="auto">
          <a:xfrm>
            <a:off x="4868215" y="588534"/>
            <a:ext cx="742682" cy="467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610897" y="588534"/>
            <a:ext cx="742682" cy="467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353579" y="588534"/>
            <a:ext cx="742682" cy="467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8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096261" y="588534"/>
            <a:ext cx="742682" cy="467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endCxn id="18" idx="0"/>
          </p:cNvCxnSpPr>
          <p:nvPr/>
        </p:nvCxnSpPr>
        <p:spPr bwMode="auto">
          <a:xfrm>
            <a:off x="5253544" y="4793562"/>
            <a:ext cx="2" cy="6957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89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3047 0.305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02956 0.3053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905 0.3053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50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0"/>
                            </p:stCondLst>
                            <p:childTnLst>
                              <p:par>
                                <p:cTn id="9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15144 0.3053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1</cp:revision>
  <dcterms:created xsi:type="dcterms:W3CDTF">2018-01-30T09:31:29Z</dcterms:created>
  <dcterms:modified xsi:type="dcterms:W3CDTF">2018-01-30T09:31:52Z</dcterms:modified>
</cp:coreProperties>
</file>