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6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2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3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0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88C6-A77C-493A-9C52-DDAB7D0883B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79C8-462C-4D51-807A-5BAD6AAE4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肘形连接符 76"/>
          <p:cNvCxnSpPr>
            <a:stCxn id="44" idx="3"/>
            <a:endCxn id="34" idx="3"/>
          </p:cNvCxnSpPr>
          <p:nvPr/>
        </p:nvCxnSpPr>
        <p:spPr>
          <a:xfrm flipV="1">
            <a:off x="7524480" y="3245788"/>
            <a:ext cx="1081830" cy="1687385"/>
          </a:xfrm>
          <a:prstGeom prst="bentConnector3">
            <a:avLst>
              <a:gd name="adj1" fmla="val 1211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4584879" y="321971"/>
            <a:ext cx="3193954" cy="756563"/>
            <a:chOff x="4584879" y="321971"/>
            <a:chExt cx="3193954" cy="756563"/>
          </a:xfrm>
        </p:grpSpPr>
        <p:sp>
          <p:nvSpPr>
            <p:cNvPr id="4" name="文本框 3"/>
            <p:cNvSpPr txBox="1"/>
            <p:nvPr/>
          </p:nvSpPr>
          <p:spPr>
            <a:xfrm>
              <a:off x="4584879" y="321971"/>
              <a:ext cx="875764" cy="75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$seed</a:t>
              </a:r>
              <a:endParaRPr lang="zh-CN" altLang="en-US" sz="20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460643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A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92462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B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924281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C</a:t>
              </a:r>
              <a:endParaRPr lang="zh-CN" altLang="en-US" sz="2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56100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D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87919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E</a:t>
              </a:r>
              <a:endParaRPr lang="zh-CN" altLang="en-US" sz="2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9738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51557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83376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15195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47014" y="321971"/>
              <a:ext cx="231819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0643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0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92462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1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24281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2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56100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3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7919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4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19738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5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51557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6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83376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7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5195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8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547014" y="739980"/>
              <a:ext cx="23181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6600"/>
                  </a:solidFill>
                </a:rPr>
                <a:t>9</a:t>
              </a:r>
              <a:endParaRPr lang="zh-CN" altLang="en-US" sz="16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383364" y="1546078"/>
            <a:ext cx="1751528" cy="365710"/>
            <a:chOff x="5383364" y="1546078"/>
            <a:chExt cx="1751528" cy="365710"/>
          </a:xfrm>
        </p:grpSpPr>
        <p:sp>
          <p:nvSpPr>
            <p:cNvPr id="27" name="文本框 26"/>
            <p:cNvSpPr txBox="1"/>
            <p:nvPr/>
          </p:nvSpPr>
          <p:spPr>
            <a:xfrm>
              <a:off x="5383364" y="1546078"/>
              <a:ext cx="875764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$max</a:t>
              </a:r>
              <a:endParaRPr lang="zh-CN" altLang="en-US" sz="2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59128" y="1551788"/>
              <a:ext cx="875764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006600"/>
                  </a:solidFill>
                </a:rPr>
                <a:t>10</a:t>
              </a:r>
              <a:endParaRPr lang="zh-CN" alt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383364" y="2185196"/>
            <a:ext cx="1751528" cy="400110"/>
            <a:chOff x="5383364" y="2185196"/>
            <a:chExt cx="1751528" cy="400110"/>
          </a:xfrm>
        </p:grpSpPr>
        <p:sp>
          <p:nvSpPr>
            <p:cNvPr id="29" name="文本框 28"/>
            <p:cNvSpPr txBox="1"/>
            <p:nvPr/>
          </p:nvSpPr>
          <p:spPr>
            <a:xfrm>
              <a:off x="5383364" y="2205251"/>
              <a:ext cx="875764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 smtClean="0"/>
                <a:t>$</a:t>
              </a:r>
              <a:r>
                <a:rPr lang="en-US" altLang="zh-CN" sz="2000" dirty="0" err="1" smtClean="0"/>
                <a:t>vc</a:t>
              </a:r>
              <a:endParaRPr lang="zh-CN" altLang="en-US" sz="2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59128" y="2185196"/>
              <a:ext cx="87576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995664" y="3061122"/>
            <a:ext cx="9015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32" name="菱形 31"/>
          <p:cNvSpPr/>
          <p:nvPr/>
        </p:nvSpPr>
        <p:spPr>
          <a:xfrm>
            <a:off x="5597474" y="2878956"/>
            <a:ext cx="1197736" cy="73366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en-US" altLang="zh-CN" dirty="0"/>
              <a:t>&lt;4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408569" y="3052917"/>
            <a:ext cx="7341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116914" y="3061122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29793" y="3069327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18522" y="3069327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3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12078" y="3070269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4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84299" y="4054569"/>
            <a:ext cx="26337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$index=</a:t>
            </a:r>
            <a:r>
              <a:rPr lang="en-US" altLang="zh-CN" dirty="0" err="1" smtClean="0"/>
              <a:t>mt_rand</a:t>
            </a:r>
            <a:r>
              <a:rPr lang="en-US" altLang="zh-CN" dirty="0" smtClean="0"/>
              <a:t>(0,$max)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530922" y="4081948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2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37361" y="4079665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7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30917" y="4083271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543798" y="4086877"/>
            <a:ext cx="4893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6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90743" y="4748507"/>
            <a:ext cx="26337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$</a:t>
            </a:r>
            <a:r>
              <a:rPr lang="en-US" altLang="zh-CN" dirty="0" err="1" smtClean="0"/>
              <a:t>vc</a:t>
            </a:r>
            <a:r>
              <a:rPr lang="en-US" altLang="zh-CN" dirty="0" smtClean="0"/>
              <a:t>.=$seed[$index]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890742" y="5417349"/>
            <a:ext cx="26337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echo $</a:t>
            </a:r>
            <a:r>
              <a:rPr lang="en-US" altLang="zh-CN" dirty="0" err="1" smtClean="0"/>
              <a:t>vc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692456" y="748211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1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24275" y="748211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2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51551" y="735332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6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083370" y="735332"/>
            <a:ext cx="231819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6600"/>
                </a:solidFill>
              </a:rPr>
              <a:t>7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692458" y="321971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924277" y="321971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1551" y="321449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083372" y="321320"/>
            <a:ext cx="231819" cy="400110"/>
          </a:xfrm>
          <a:prstGeom prst="rect">
            <a:avLst/>
          </a:prstGeom>
          <a:solidFill>
            <a:srgbClr val="7030A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cxnSp>
        <p:nvCxnSpPr>
          <p:cNvPr id="55" name="直接箭头连接符 54"/>
          <p:cNvCxnSpPr>
            <a:stCxn id="19" idx="2"/>
          </p:cNvCxnSpPr>
          <p:nvPr/>
        </p:nvCxnSpPr>
        <p:spPr>
          <a:xfrm>
            <a:off x="6272010" y="1078534"/>
            <a:ext cx="0" cy="467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259128" y="1906078"/>
            <a:ext cx="0" cy="299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1"/>
            <a:endCxn id="31" idx="0"/>
          </p:cNvCxnSpPr>
          <p:nvPr/>
        </p:nvCxnSpPr>
        <p:spPr>
          <a:xfrm rot="10800000" flipV="1">
            <a:off x="4446426" y="2385250"/>
            <a:ext cx="936939" cy="6758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1" idx="3"/>
            <a:endCxn id="32" idx="1"/>
          </p:cNvCxnSpPr>
          <p:nvPr/>
        </p:nvCxnSpPr>
        <p:spPr>
          <a:xfrm>
            <a:off x="4897185" y="3245788"/>
            <a:ext cx="7002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32" idx="2"/>
            <a:endCxn id="39" idx="0"/>
          </p:cNvCxnSpPr>
          <p:nvPr/>
        </p:nvCxnSpPr>
        <p:spPr>
          <a:xfrm>
            <a:off x="6196342" y="3612619"/>
            <a:ext cx="4826" cy="441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44" idx="0"/>
          </p:cNvCxnSpPr>
          <p:nvPr/>
        </p:nvCxnSpPr>
        <p:spPr>
          <a:xfrm>
            <a:off x="6201168" y="4423901"/>
            <a:ext cx="6444" cy="324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3" idx="1"/>
            <a:endCxn id="32" idx="3"/>
          </p:cNvCxnSpPr>
          <p:nvPr/>
        </p:nvCxnSpPr>
        <p:spPr>
          <a:xfrm flipH="1">
            <a:off x="6795210" y="3237583"/>
            <a:ext cx="613359" cy="8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2" idx="2"/>
            <a:endCxn id="45" idx="1"/>
          </p:cNvCxnSpPr>
          <p:nvPr/>
        </p:nvCxnSpPr>
        <p:spPr>
          <a:xfrm rot="5400000">
            <a:off x="4548844" y="3954517"/>
            <a:ext cx="1989396" cy="1305600"/>
          </a:xfrm>
          <a:prstGeom prst="bentConnector4">
            <a:avLst>
              <a:gd name="adj1" fmla="val 7174"/>
              <a:gd name="adj2" fmla="val 17246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37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13125 0.6432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25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75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2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250"/>
                            </p:stCondLst>
                            <p:childTnLst>
                              <p:par>
                                <p:cTn id="1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750"/>
                            </p:stCondLst>
                            <p:childTnLst>
                              <p:par>
                                <p:cTn id="1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05599 0.6435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3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5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25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25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07 L 0.19115 0.6432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3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475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250"/>
                            </p:stCondLst>
                            <p:childTnLst>
                              <p:par>
                                <p:cTn id="21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4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675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250"/>
                            </p:stCondLst>
                            <p:childTnLst>
                              <p:par>
                                <p:cTn id="244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775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825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875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9250"/>
                            </p:stCondLst>
                            <p:childTnLst>
                              <p:par>
                                <p:cTn id="2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11693 0.64282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3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250"/>
                            </p:stCondLst>
                            <p:childTnLst>
                              <p:par>
                                <p:cTn id="2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1750"/>
                            </p:stCondLst>
                            <p:childTnLst>
                              <p:par>
                                <p:cTn id="28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225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2750"/>
                            </p:stCondLst>
                            <p:childTnLst>
                              <p:par>
                                <p:cTn id="2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4750"/>
                            </p:stCondLst>
                            <p:childTnLst>
                              <p:par>
                                <p:cTn id="3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525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3" grpId="2" animBg="1"/>
      <p:bldP spid="33" grpId="3" animBg="1"/>
      <p:bldP spid="34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39" grpId="2" animBg="1"/>
      <p:bldP spid="39" grpId="3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4" grpId="2" animBg="1"/>
      <p:bldP spid="44" grpId="3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50</cp:revision>
  <dcterms:created xsi:type="dcterms:W3CDTF">2018-02-01T13:01:00Z</dcterms:created>
  <dcterms:modified xsi:type="dcterms:W3CDTF">2018-02-01T14:05:29Z</dcterms:modified>
</cp:coreProperties>
</file>