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3485-3548-4398-A60E-65840D4087A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38680" y="71865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640696" y="2084014"/>
            <a:ext cx="3757307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38766" y="4046302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516928" y="1476999"/>
            <a:ext cx="2422" cy="60701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515399" y="3343443"/>
            <a:ext cx="3953" cy="702859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1"/>
            <a:endCxn id="7" idx="1"/>
          </p:cNvCxnSpPr>
          <p:nvPr/>
        </p:nvCxnSpPr>
        <p:spPr bwMode="auto">
          <a:xfrm rot="10800000">
            <a:off x="3640696" y="2713730"/>
            <a:ext cx="798070" cy="1712587"/>
          </a:xfrm>
          <a:prstGeom prst="bentConnector3">
            <a:avLst>
              <a:gd name="adj1" fmla="val 17867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2686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38680" y="71865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640696" y="2084014"/>
            <a:ext cx="3757307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38766" y="4046302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516928" y="1476999"/>
            <a:ext cx="2422" cy="60701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515399" y="3343443"/>
            <a:ext cx="3953" cy="702859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1"/>
            <a:endCxn id="7" idx="1"/>
          </p:cNvCxnSpPr>
          <p:nvPr/>
        </p:nvCxnSpPr>
        <p:spPr bwMode="auto">
          <a:xfrm rot="10800000">
            <a:off x="3640696" y="2713730"/>
            <a:ext cx="798070" cy="1712587"/>
          </a:xfrm>
          <a:prstGeom prst="bentConnector3">
            <a:avLst>
              <a:gd name="adj1" fmla="val 17867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728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38680" y="71865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640696" y="2084014"/>
            <a:ext cx="3757307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38766" y="4046302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516928" y="1476999"/>
            <a:ext cx="2422" cy="60701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515399" y="3343443"/>
            <a:ext cx="3953" cy="702859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1"/>
            <a:endCxn id="7" idx="1"/>
          </p:cNvCxnSpPr>
          <p:nvPr/>
        </p:nvCxnSpPr>
        <p:spPr bwMode="auto">
          <a:xfrm rot="10800000">
            <a:off x="3640696" y="2713730"/>
            <a:ext cx="798070" cy="1712587"/>
          </a:xfrm>
          <a:prstGeom prst="bentConnector3">
            <a:avLst>
              <a:gd name="adj1" fmla="val 17867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26845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38680" y="71865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640696" y="2084014"/>
            <a:ext cx="3757307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38766" y="4046302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516928" y="1476999"/>
            <a:ext cx="2422" cy="60701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515399" y="3343443"/>
            <a:ext cx="3953" cy="702859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1"/>
            <a:endCxn id="7" idx="1"/>
          </p:cNvCxnSpPr>
          <p:nvPr/>
        </p:nvCxnSpPr>
        <p:spPr bwMode="auto">
          <a:xfrm rot="10800000">
            <a:off x="3640696" y="2713730"/>
            <a:ext cx="798070" cy="1712587"/>
          </a:xfrm>
          <a:prstGeom prst="bentConnector3">
            <a:avLst>
              <a:gd name="adj1" fmla="val 17867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29622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38680" y="71865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640696" y="2084014"/>
            <a:ext cx="3757307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38766" y="4046302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516928" y="1476999"/>
            <a:ext cx="2422" cy="60701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515399" y="3343443"/>
            <a:ext cx="3953" cy="702859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1"/>
            <a:endCxn id="7" idx="1"/>
          </p:cNvCxnSpPr>
          <p:nvPr/>
        </p:nvCxnSpPr>
        <p:spPr bwMode="auto">
          <a:xfrm rot="10800000">
            <a:off x="3640696" y="2713730"/>
            <a:ext cx="798070" cy="1712587"/>
          </a:xfrm>
          <a:prstGeom prst="bentConnector3">
            <a:avLst>
              <a:gd name="adj1" fmla="val 17867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36862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38680" y="71865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640696" y="2084014"/>
            <a:ext cx="3757307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38766" y="4046302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94"/>
          <p:cNvSpPr>
            <a:spLocks noChangeArrowheads="1"/>
          </p:cNvSpPr>
          <p:nvPr/>
        </p:nvSpPr>
        <p:spPr bwMode="auto">
          <a:xfrm>
            <a:off x="4488756" y="5309094"/>
            <a:ext cx="2153263" cy="7566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516928" y="1476999"/>
            <a:ext cx="2422" cy="60701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515399" y="3343443"/>
            <a:ext cx="3953" cy="702859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2" name="AutoShape 97"/>
          <p:cNvCxnSpPr>
            <a:cxnSpLocks noChangeShapeType="1"/>
            <a:stCxn id="7" idx="3"/>
            <a:endCxn id="9" idx="3"/>
          </p:cNvCxnSpPr>
          <p:nvPr/>
        </p:nvCxnSpPr>
        <p:spPr bwMode="auto">
          <a:xfrm flipH="1">
            <a:off x="6642019" y="2714569"/>
            <a:ext cx="755984" cy="2972858"/>
          </a:xfrm>
          <a:prstGeom prst="bentConnector3">
            <a:avLst>
              <a:gd name="adj1" fmla="val -76921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1"/>
            <a:endCxn id="7" idx="1"/>
          </p:cNvCxnSpPr>
          <p:nvPr/>
        </p:nvCxnSpPr>
        <p:spPr bwMode="auto">
          <a:xfrm rot="10800000">
            <a:off x="3640696" y="2713730"/>
            <a:ext cx="798070" cy="1712587"/>
          </a:xfrm>
          <a:prstGeom prst="bentConnector3">
            <a:avLst>
              <a:gd name="adj1" fmla="val 17867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14208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7</cp:revision>
  <dcterms:created xsi:type="dcterms:W3CDTF">2018-01-29T10:17:33Z</dcterms:created>
  <dcterms:modified xsi:type="dcterms:W3CDTF">2018-01-29T10:44:59Z</dcterms:modified>
</cp:coreProperties>
</file>