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6"/>
  </p:sldMasterIdLst>
  <p:notesMasterIdLst>
    <p:notesMasterId r:id="rId10"/>
  </p:notesMasterIdLst>
  <p:handoutMasterIdLst>
    <p:handoutMasterId r:id="rId11"/>
  </p:handoutMasterIdLst>
  <p:sldIdLst>
    <p:sldId id="398" r:id="rId7"/>
    <p:sldId id="395" r:id="rId8"/>
    <p:sldId id="396" r:id="rId9"/>
  </p:sldIdLst>
  <p:sldSz cx="9601200" cy="12801600" type="A3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 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FFCC"/>
    <a:srgbClr val="FFFF99"/>
    <a:srgbClr val="FFFFCC"/>
    <a:srgbClr val="000000"/>
    <a:srgbClr val="CCFFFF"/>
    <a:srgbClr val="CCFF99"/>
    <a:srgbClr val="99FF66"/>
    <a:srgbClr val="E7E8EA"/>
    <a:srgbClr val="CBC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198" autoAdjust="0"/>
  </p:normalViewPr>
  <p:slideViewPr>
    <p:cSldViewPr snapToGrid="0" snapToObjects="1">
      <p:cViewPr>
        <p:scale>
          <a:sx n="66" d="100"/>
          <a:sy n="66" d="100"/>
        </p:scale>
        <p:origin x="810" y="18"/>
      </p:cViewPr>
      <p:guideLst/>
    </p:cSldViewPr>
  </p:slideViewPr>
  <p:outlineViewPr>
    <p:cViewPr>
      <p:scale>
        <a:sx n="33" d="100"/>
        <a:sy n="33" d="100"/>
      </p:scale>
      <p:origin x="0" y="12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49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01543" y="13635484"/>
            <a:ext cx="4632432" cy="717788"/>
          </a:xfrm>
          <a:prstGeom prst="rect">
            <a:avLst/>
          </a:prstGeom>
        </p:spPr>
        <p:txBody>
          <a:bodyPr lIns="136154" tIns="68077" rIns="136154" bIns="68077" anchor="ctr" anchorCtr="0">
            <a:noAutofit/>
          </a:bodyPr>
          <a:lstStyle/>
          <a:p>
            <a:pPr algn="r" defTabSz="1361542">
              <a:defRPr/>
            </a:pPr>
            <a:r>
              <a:rPr lang="en-US" sz="1500" i="1" dirty="0">
                <a:solidFill>
                  <a:srgbClr val="FFFFFF">
                    <a:lumMod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 Devices Confidential Information</a:t>
            </a:r>
          </a:p>
        </p:txBody>
      </p:sp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2373527" y="167722"/>
            <a:ext cx="6063418" cy="717788"/>
          </a:xfrm>
          <a:prstGeom prst="rect">
            <a:avLst/>
          </a:prstGeom>
        </p:spPr>
        <p:txBody>
          <a:bodyPr vert="horz" lIns="138741" tIns="0" rIns="138741" bIns="0" rtlCol="0" anchor="t"/>
          <a:lstStyle>
            <a:lvl1pPr algn="l">
              <a:defRPr sz="1800"/>
            </a:lvl1pPr>
          </a:lstStyle>
          <a:p>
            <a:endParaRPr lang="en-US" sz="15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quarter" idx="1"/>
          </p:nvPr>
        </p:nvSpPr>
        <p:spPr>
          <a:xfrm>
            <a:off x="8576169" y="167722"/>
            <a:ext cx="1348172" cy="717788"/>
          </a:xfrm>
          <a:prstGeom prst="rect">
            <a:avLst/>
          </a:prstGeom>
        </p:spPr>
        <p:txBody>
          <a:bodyPr vert="horz" lIns="138741" tIns="0" rIns="138741" bIns="0" rtlCol="0" anchor="t"/>
          <a:lstStyle>
            <a:lvl1pPr algn="r">
              <a:defRPr sz="1800"/>
            </a:lvl1pPr>
          </a:lstStyle>
          <a:p>
            <a:fld id="{2C2AD557-2032-D74A-B281-F0540E660787}" type="datetimeFigureOut">
              <a:rPr lang="en-US" sz="15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12/2/2017</a:t>
            </a:fld>
            <a:endParaRPr lang="en-US" sz="15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35484"/>
            <a:ext cx="4301543" cy="717788"/>
          </a:xfrm>
          <a:prstGeom prst="rect">
            <a:avLst/>
          </a:prstGeom>
        </p:spPr>
        <p:txBody>
          <a:bodyPr vert="horz" lIns="138741" tIns="69371" rIns="138741" bIns="69371" rtlCol="0" anchor="ctr"/>
          <a:lstStyle>
            <a:lvl1pPr algn="l">
              <a:defRPr sz="1800"/>
            </a:lvl1pPr>
          </a:lstStyle>
          <a:p>
            <a:endParaRPr lang="en-US" sz="15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341898" y="13635484"/>
            <a:ext cx="582442" cy="717788"/>
          </a:xfrm>
          <a:prstGeom prst="rect">
            <a:avLst/>
          </a:prstGeom>
        </p:spPr>
        <p:txBody>
          <a:bodyPr vert="horz" lIns="138741" tIns="69371" rIns="138741" bIns="69371" rtlCol="0" anchor="ctr"/>
          <a:lstStyle>
            <a:lvl1pPr algn="r">
              <a:defRPr sz="1800"/>
            </a:lvl1pPr>
          </a:lstStyle>
          <a:p>
            <a:fld id="{013FF889-DBB5-E540-8E75-47BFCA628842}" type="slidenum">
              <a:rPr lang="en-US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963" y="167721"/>
            <a:ext cx="1874379" cy="826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1346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4813" y="1257300"/>
            <a:ext cx="4037012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41" tIns="69371" rIns="138741" bIns="6937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6818988"/>
            <a:ext cx="7941310" cy="6460093"/>
          </a:xfrm>
          <a:prstGeom prst="rect">
            <a:avLst/>
          </a:prstGeom>
        </p:spPr>
        <p:txBody>
          <a:bodyPr vert="horz" lIns="138741" tIns="69371" rIns="138741" bIns="69371" rtlCol="0"/>
          <a:lstStyle/>
          <a:p>
            <a:pPr marL="255289" marR="0" lvl="0" indent="-255289" algn="l" defTabSz="13615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75000"/>
              <a:buFont typeface="Wingdings 3" panose="05040102010807070707" pitchFamily="18" charset="2"/>
              <a:buChar char="u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2943" marR="0" lvl="1" indent="-255289" algn="l" defTabSz="13615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761140" marR="0" lvl="2" indent="-255289" algn="l" defTabSz="13615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025884" marR="0" lvl="3" indent="-255289" algn="l" defTabSz="13615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274082" marR="0" lvl="4" indent="-255289" algn="l" defTabSz="13615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484"/>
            <a:ext cx="4301543" cy="717788"/>
          </a:xfrm>
          <a:prstGeom prst="rect">
            <a:avLst/>
          </a:prstGeom>
        </p:spPr>
        <p:txBody>
          <a:bodyPr vert="horz" lIns="138741" tIns="69371" rIns="138741" bIns="69371" rtlCol="0" anchor="ctr"/>
          <a:lstStyle>
            <a:lvl1pPr algn="l"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rgbClr val="FFFFFF">
                    <a:lumMod val="65000"/>
                  </a:srgbClr>
                </a:solidFill>
              </a:rPr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933974" y="13635484"/>
            <a:ext cx="990367" cy="717788"/>
          </a:xfrm>
          <a:prstGeom prst="rect">
            <a:avLst/>
          </a:prstGeom>
        </p:spPr>
        <p:txBody>
          <a:bodyPr vert="horz" lIns="138741" tIns="69371" rIns="138741" bIns="69371" rtlCol="0" anchor="ctr"/>
          <a:lstStyle>
            <a:lvl1pPr algn="r">
              <a:defRPr sz="15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0B8651-D313-4300-801F-836567026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01543" y="13635484"/>
            <a:ext cx="4632432" cy="717788"/>
          </a:xfrm>
          <a:prstGeom prst="rect">
            <a:avLst/>
          </a:prstGeom>
        </p:spPr>
        <p:txBody>
          <a:bodyPr lIns="136154" tIns="68077" rIns="136154" bIns="68077" anchor="ctr" anchorCtr="0">
            <a:noAutofit/>
          </a:bodyPr>
          <a:lstStyle/>
          <a:p>
            <a:pPr marL="0" marR="0" lvl="0" indent="0" algn="r" defTabSz="13615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Analog Devices Confidential Information</a:t>
            </a:r>
          </a:p>
        </p:txBody>
      </p:sp>
      <p:sp>
        <p:nvSpPr>
          <p:cNvPr id="9" name="Header Placeholder 1"/>
          <p:cNvSpPr>
            <a:spLocks noGrp="1"/>
          </p:cNvSpPr>
          <p:nvPr>
            <p:ph type="hdr" sz="quarter"/>
          </p:nvPr>
        </p:nvSpPr>
        <p:spPr>
          <a:xfrm>
            <a:off x="2373527" y="167722"/>
            <a:ext cx="6063418" cy="717788"/>
          </a:xfrm>
          <a:prstGeom prst="rect">
            <a:avLst/>
          </a:prstGeom>
        </p:spPr>
        <p:txBody>
          <a:bodyPr vert="horz" lIns="138741" tIns="0" rIns="138741" bIns="0" rtlCol="0" anchor="t"/>
          <a:lstStyle>
            <a:lvl1pPr algn="l">
              <a:defRPr sz="1800"/>
            </a:lvl1pPr>
          </a:lstStyle>
          <a:p>
            <a:endParaRPr lang="en-US" sz="15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1"/>
          </p:nvPr>
        </p:nvSpPr>
        <p:spPr>
          <a:xfrm>
            <a:off x="8576169" y="167722"/>
            <a:ext cx="1348172" cy="717788"/>
          </a:xfrm>
          <a:prstGeom prst="rect">
            <a:avLst/>
          </a:prstGeom>
        </p:spPr>
        <p:txBody>
          <a:bodyPr vert="horz" lIns="138741" tIns="0" rIns="138741" bIns="0" rtlCol="0" anchor="t"/>
          <a:lstStyle>
            <a:lvl1pPr algn="r">
              <a:defRPr sz="1800"/>
            </a:lvl1pPr>
          </a:lstStyle>
          <a:p>
            <a:fld id="{2C2AD557-2032-D74A-B281-F0540E660787}" type="datetimeFigureOut">
              <a:rPr lang="en-US" sz="15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12/2/2017</a:t>
            </a:fld>
            <a:endParaRPr lang="en-US" sz="15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3" y="167721"/>
            <a:ext cx="1874379" cy="826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13899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>
        <a:srgbClr val="1F497D"/>
      </a:buClr>
      <a:buSzPct val="75000"/>
      <a:buFont typeface="Wingdings 3" panose="05040102010807070707" pitchFamily="18" charset="2"/>
      <a:buChar char="u"/>
      <a:tabLst/>
      <a:defRPr sz="1200" kern="1200">
        <a:solidFill>
          <a:schemeClr val="tx1">
            <a:lumMod val="50000"/>
            <a:lumOff val="50000"/>
          </a:schemeClr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44488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>
        <a:srgbClr val="1F497D"/>
      </a:buClr>
      <a:buSzPct val="100000"/>
      <a:buFont typeface="Wingdings" panose="05000000000000000000" pitchFamily="2" charset="2"/>
      <a:buChar char="§"/>
      <a:tabLst/>
      <a:defRPr sz="1200" kern="1200">
        <a:solidFill>
          <a:schemeClr val="tx1">
            <a:lumMod val="50000"/>
            <a:lumOff val="50000"/>
          </a:schemeClr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511175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>
        <a:srgbClr val="1F497D"/>
      </a:buClr>
      <a:buSzPct val="100000"/>
      <a:buFont typeface="Wingdings" panose="05000000000000000000" pitchFamily="2" charset="2"/>
      <a:buChar char="§"/>
      <a:tabLst/>
      <a:defRPr sz="1200" kern="1200">
        <a:solidFill>
          <a:schemeClr val="tx1">
            <a:lumMod val="50000"/>
            <a:lumOff val="50000"/>
          </a:schemeClr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88975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>
        <a:srgbClr val="1F497D"/>
      </a:buClr>
      <a:buSzPct val="100000"/>
      <a:buFont typeface="Wingdings" panose="05000000000000000000" pitchFamily="2" charset="2"/>
      <a:buChar char="§"/>
      <a:tabLst/>
      <a:defRPr sz="1200" kern="1200">
        <a:solidFill>
          <a:schemeClr val="tx1">
            <a:lumMod val="50000"/>
            <a:lumOff val="50000"/>
          </a:schemeClr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8556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>
        <a:srgbClr val="1F497D"/>
      </a:buClr>
      <a:buSzPct val="100000"/>
      <a:buFont typeface="Wingdings" panose="05000000000000000000" pitchFamily="2" charset="2"/>
      <a:buChar char="§"/>
      <a:tabLst/>
      <a:defRPr sz="1200" kern="1200">
        <a:solidFill>
          <a:schemeClr val="tx1">
            <a:lumMod val="50000"/>
            <a:lumOff val="50000"/>
          </a:schemeClr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8407929"/>
            <a:ext cx="9601200" cy="439367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4937281" cy="12801600"/>
          </a:xfrm>
          <a:prstGeom prst="rect">
            <a:avLst/>
          </a:prstGeom>
          <a:gradFill flip="none" rotWithShape="1">
            <a:gsLst>
              <a:gs pos="20000">
                <a:schemeClr val="accent2"/>
              </a:gs>
              <a:gs pos="100000">
                <a:schemeClr val="accent2">
                  <a:alpha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036" y="503692"/>
            <a:ext cx="1777561" cy="12782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2868" y="10902096"/>
            <a:ext cx="1039434" cy="1514578"/>
          </a:xfrm>
          <a:prstGeom prst="rect">
            <a:avLst/>
          </a:prstGeom>
        </p:spPr>
      </p:pic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80037" y="7698745"/>
            <a:ext cx="4352211" cy="3467100"/>
          </a:xfrm>
          <a:prstGeom prst="rect">
            <a:avLst/>
          </a:prstGeom>
        </p:spPr>
        <p:txBody>
          <a:bodyPr lIns="0" tIns="0" rIns="0" bIns="0"/>
          <a:lstStyle>
            <a:lvl1pPr marL="270031" indent="-270031">
              <a:buNone/>
              <a:defRPr lang="en-US" sz="1181" i="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Font typeface="Arial" panose="020B0604020202020204" pitchFamily="34" charset="0"/>
              <a:buNone/>
              <a:defRPr lang="en-US" sz="1181" i="1" kern="1200" dirty="0" smtClean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360042" rtl="0" eaLnBrk="1" latinLnBrk="0" hangingPunct="1">
              <a:spcBef>
                <a:spcPct val="20000"/>
              </a:spcBef>
            </a:pPr>
            <a:r>
              <a:rPr lang="en-US" dirty="0" smtClean="0"/>
              <a:t>Click to Add Presenter</a:t>
            </a:r>
          </a:p>
        </p:txBody>
      </p:sp>
      <p:sp>
        <p:nvSpPr>
          <p:cNvPr id="16" name="Title Placeholder 2"/>
          <p:cNvSpPr>
            <a:spLocks noGrp="1"/>
          </p:cNvSpPr>
          <p:nvPr>
            <p:ph type="title"/>
          </p:nvPr>
        </p:nvSpPr>
        <p:spPr>
          <a:xfrm>
            <a:off x="280036" y="2285634"/>
            <a:ext cx="4377214" cy="4968613"/>
          </a:xfrm>
          <a:prstGeom prst="rect">
            <a:avLst/>
          </a:prstGeom>
          <a:noFill/>
        </p:spPr>
        <p:txBody>
          <a:bodyPr vert="horz" lIns="0" tIns="0" rIns="0" bIns="0" rtlCol="0" anchor="b">
            <a:normAutofit/>
          </a:bodyPr>
          <a:lstStyle>
            <a:lvl1pPr>
              <a:defRPr lang="en-US" sz="2048" i="0" dirty="0"/>
            </a:lvl1pPr>
          </a:lstStyle>
          <a:p>
            <a:pPr lvl="0">
              <a:spcBef>
                <a:spcPts val="788"/>
              </a:spcBef>
              <a:buClr>
                <a:schemeClr val="bg2"/>
              </a:buClr>
              <a:buSzPct val="75000"/>
              <a:buFont typeface="Lucida Grande"/>
            </a:pPr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036" y="11810413"/>
            <a:ext cx="437721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280037" y="11185002"/>
            <a:ext cx="1862953" cy="44085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lang="en-US" sz="945" b="1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533F9B-B42F-4ADB-940B-9BA3B73663F3}" type="datetime1">
              <a:rPr lang="en-US" smtClean="0"/>
              <a:t>12/2/2017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6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" y="2"/>
            <a:ext cx="9601198" cy="1920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42317" y="2275840"/>
            <a:ext cx="4338845" cy="4353836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280035" y="2275840"/>
            <a:ext cx="4377214" cy="4353836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942318" y="6985277"/>
            <a:ext cx="4338845" cy="4180566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280036" y="6985277"/>
            <a:ext cx="4377214" cy="4180566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36837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396" y="11810413"/>
            <a:ext cx="411699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5327373" y="11824072"/>
            <a:ext cx="1087610" cy="60625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788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5CB251C-DA93-46AD-B886-8BF6BADC860D}" type="datetime1">
              <a:rPr lang="en-US" smtClean="0"/>
              <a:t>12/2/2017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3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" y="2"/>
            <a:ext cx="9601198" cy="1920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280035" y="2275845"/>
            <a:ext cx="9001126" cy="4179271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280035" y="6986574"/>
            <a:ext cx="9001126" cy="4179271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36837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396" y="11810413"/>
            <a:ext cx="411699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327373" y="11824072"/>
            <a:ext cx="1087610" cy="60625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788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E711A-7FAB-4ABB-BEB6-E56E48C88033}" type="datetime1">
              <a:rPr lang="en-US" smtClean="0"/>
              <a:t>12/2/2017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9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" y="2"/>
            <a:ext cx="9601198" cy="1920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280036" y="2275840"/>
            <a:ext cx="9001125" cy="4280039"/>
          </a:xfrm>
          <a:custGeom>
            <a:avLst/>
            <a:gdLst>
              <a:gd name="connsiteX0" fmla="*/ 0 w 8572500"/>
              <a:gd name="connsiteY0" fmla="*/ 0 h 2035175"/>
              <a:gd name="connsiteX1" fmla="*/ 8572500 w 8572500"/>
              <a:gd name="connsiteY1" fmla="*/ 0 h 2035175"/>
              <a:gd name="connsiteX2" fmla="*/ 8572500 w 8572500"/>
              <a:gd name="connsiteY2" fmla="*/ 1860562 h 2035175"/>
              <a:gd name="connsiteX3" fmla="*/ 8397887 w 8572500"/>
              <a:gd name="connsiteY3" fmla="*/ 2035175 h 2035175"/>
              <a:gd name="connsiteX4" fmla="*/ 0 w 8572500"/>
              <a:gd name="connsiteY4" fmla="*/ 2035175 h 203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2035175">
                <a:moveTo>
                  <a:pt x="0" y="0"/>
                </a:moveTo>
                <a:lnTo>
                  <a:pt x="8572500" y="0"/>
                </a:lnTo>
                <a:lnTo>
                  <a:pt x="8572500" y="1860562"/>
                </a:lnTo>
                <a:lnTo>
                  <a:pt x="8397887" y="2035175"/>
                </a:lnTo>
                <a:lnTo>
                  <a:pt x="0" y="203517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575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280036" y="6974482"/>
            <a:ext cx="9001126" cy="4173984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36837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396" y="11810413"/>
            <a:ext cx="411699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327373" y="11824072"/>
            <a:ext cx="1087610" cy="60625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788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D4FB992-BADB-4769-981C-146197AE415E}" type="datetime1">
              <a:rPr lang="en-US" smtClean="0"/>
              <a:t>12/2/2017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5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8407927"/>
            <a:ext cx="9601200" cy="439367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4937281" cy="12801600"/>
          </a:xfrm>
          <a:prstGeom prst="rect">
            <a:avLst/>
          </a:prstGeom>
          <a:gradFill flip="none" rotWithShape="1">
            <a:gsLst>
              <a:gs pos="20000">
                <a:schemeClr val="accent2"/>
              </a:gs>
              <a:gs pos="100000">
                <a:schemeClr val="accent2">
                  <a:alpha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038" y="503695"/>
            <a:ext cx="1333801" cy="1280001"/>
          </a:xfrm>
          <a:prstGeom prst="rect">
            <a:avLst/>
          </a:prstGeom>
        </p:spPr>
      </p:pic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80037" y="7698745"/>
            <a:ext cx="4352211" cy="3467100"/>
          </a:xfrm>
          <a:prstGeom prst="rect">
            <a:avLst/>
          </a:prstGeom>
        </p:spPr>
        <p:txBody>
          <a:bodyPr lIns="0" tIns="0" rIns="0" bIns="0"/>
          <a:lstStyle>
            <a:lvl1pPr marL="270031" indent="-270031">
              <a:buNone/>
              <a:defRPr lang="en-US" sz="1181" i="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Font typeface="Arial" panose="020B0604020202020204" pitchFamily="34" charset="0"/>
              <a:buNone/>
              <a:defRPr lang="en-US" sz="1181" i="1" kern="1200" dirty="0" smtClean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360042" rtl="0" eaLnBrk="1" latinLnBrk="0" hangingPunct="1">
              <a:spcBef>
                <a:spcPct val="20000"/>
              </a:spcBef>
            </a:pPr>
            <a:r>
              <a:rPr lang="en-US" dirty="0" smtClean="0"/>
              <a:t>Click to add presenter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7700" y="10879133"/>
            <a:ext cx="790776" cy="1537536"/>
          </a:xfrm>
          <a:prstGeom prst="rect">
            <a:avLst/>
          </a:prstGeom>
        </p:spPr>
      </p:pic>
      <p:sp>
        <p:nvSpPr>
          <p:cNvPr id="15" name="Title Placeholder 2"/>
          <p:cNvSpPr>
            <a:spLocks noGrp="1"/>
          </p:cNvSpPr>
          <p:nvPr>
            <p:ph type="title"/>
          </p:nvPr>
        </p:nvSpPr>
        <p:spPr>
          <a:xfrm>
            <a:off x="280036" y="2287385"/>
            <a:ext cx="4377215" cy="4966857"/>
          </a:xfrm>
          <a:prstGeom prst="rect">
            <a:avLst/>
          </a:prstGeom>
          <a:noFill/>
        </p:spPr>
        <p:txBody>
          <a:bodyPr vert="horz" lIns="0" tIns="0" rIns="0" bIns="0" rtlCol="0" anchor="b">
            <a:normAutofit/>
          </a:bodyPr>
          <a:lstStyle>
            <a:lvl1pPr>
              <a:defRPr lang="en-US" sz="2048" i="0" dirty="0"/>
            </a:lvl1pPr>
          </a:lstStyle>
          <a:p>
            <a:pPr lvl="0">
              <a:spcBef>
                <a:spcPts val="788"/>
              </a:spcBef>
              <a:buClr>
                <a:schemeClr val="bg2"/>
              </a:buClr>
              <a:buSzPct val="75000"/>
              <a:buFont typeface="Lucida Grande"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036" y="11810413"/>
            <a:ext cx="437679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0038" y="11185002"/>
            <a:ext cx="1397215" cy="44085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lang="en-US" sz="945" b="1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CD0092C-4113-4D08-B35C-7135795B6236}" type="datetimeFigureOut">
              <a:rPr lang="en-US" smtClean="0"/>
              <a:pPr/>
              <a:t>12/2/2017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0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" y="0"/>
            <a:ext cx="9601199" cy="1920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0036" y="2275840"/>
            <a:ext cx="9001125" cy="8890000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36837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396" y="11810413"/>
            <a:ext cx="411699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327373" y="11824072"/>
            <a:ext cx="1087610" cy="60625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788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9A430F1-C35C-4D35-895F-31B56863680F}" type="datetime1">
              <a:rPr lang="en-US" smtClean="0"/>
              <a:t>12/2/2017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96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0"/>
            <a:ext cx="9601197" cy="128253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036" y="503692"/>
            <a:ext cx="1777561" cy="1278245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0036" y="2285629"/>
            <a:ext cx="4377214" cy="496861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lang="en-US" sz="2048" b="1" i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280036" y="7714261"/>
            <a:ext cx="4377214" cy="3451584"/>
          </a:xfrm>
        </p:spPr>
        <p:txBody>
          <a:bodyPr>
            <a:normAutofit/>
          </a:bodyPr>
          <a:lstStyle>
            <a:lvl1pPr marL="0" indent="0">
              <a:buNone/>
              <a:defRPr lang="en-US" sz="1181" b="0" i="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004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84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26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67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09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5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293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360042" rtl="0" eaLnBrk="1" latinLnBrk="0" hangingPunct="1">
              <a:spcBef>
                <a:spcPct val="20000"/>
              </a:spcBef>
              <a:buClr>
                <a:schemeClr val="bg2"/>
              </a:buClr>
              <a:buSzPct val="75000"/>
              <a:buFont typeface="Lucida Grande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460858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0926" y="11810413"/>
            <a:ext cx="4371108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0037" y="11185002"/>
            <a:ext cx="1862953" cy="44085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lang="en-US" sz="945" b="1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AC6B264-0F65-46D0-B7E0-3C4A9E509294}" type="datetime1">
              <a:rPr lang="en-US" smtClean="0"/>
              <a:t>12/2/2017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" y="2"/>
            <a:ext cx="9601198" cy="1920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0036" y="2275840"/>
            <a:ext cx="4377214" cy="8890000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4937285" y="2302999"/>
            <a:ext cx="4343876" cy="8862846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36837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396" y="11810413"/>
            <a:ext cx="411699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327373" y="11824072"/>
            <a:ext cx="1087610" cy="60625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788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BBEEEEF-2E0C-42F5-84DC-DE779DCB7203}" type="datetime1">
              <a:rPr lang="en-US" smtClean="0"/>
              <a:t>12/2/2017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9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3" y="0"/>
            <a:ext cx="9601199" cy="1920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36837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396" y="11810413"/>
            <a:ext cx="411699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5327373" y="11824072"/>
            <a:ext cx="1087610" cy="60625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788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053FD69-7C8B-42BE-8DBF-6ACD533241F2}" type="datetime1">
              <a:rPr lang="en-US" smtClean="0"/>
              <a:t>12/2/2017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24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36837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396" y="11810413"/>
            <a:ext cx="411699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327373" y="11824072"/>
            <a:ext cx="1087610" cy="60625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788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106B3E3-1C72-44F7-966B-9949D4044138}" type="datetime1">
              <a:rPr lang="en-US" smtClean="0"/>
              <a:t>12/2/2017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47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" y="2"/>
            <a:ext cx="9601198" cy="1920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42317" y="2275840"/>
            <a:ext cx="4338845" cy="8890000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036" y="2275840"/>
            <a:ext cx="4377214" cy="8890000"/>
          </a:xfrm>
        </p:spPr>
        <p:txBody>
          <a:bodyPr>
            <a:normAutofit/>
          </a:bodyPr>
          <a:lstStyle>
            <a:lvl1pPr marL="0" indent="0">
              <a:buNone/>
              <a:defRPr sz="1575" b="0">
                <a:solidFill>
                  <a:schemeClr val="accent2"/>
                </a:solidFill>
              </a:defRPr>
            </a:lvl1pPr>
            <a:lvl2pPr marL="360042" indent="0">
              <a:buNone/>
              <a:defRPr sz="1103"/>
            </a:lvl2pPr>
            <a:lvl3pPr marL="720084" indent="0">
              <a:buNone/>
              <a:defRPr sz="945"/>
            </a:lvl3pPr>
            <a:lvl4pPr marL="1080126" indent="0">
              <a:buNone/>
              <a:defRPr sz="788"/>
            </a:lvl4pPr>
            <a:lvl5pPr marL="1440167" indent="0">
              <a:buNone/>
              <a:defRPr sz="788"/>
            </a:lvl5pPr>
            <a:lvl6pPr marL="1800209" indent="0">
              <a:buNone/>
              <a:defRPr sz="788"/>
            </a:lvl6pPr>
            <a:lvl7pPr marL="2160251" indent="0">
              <a:buNone/>
              <a:defRPr sz="788"/>
            </a:lvl7pPr>
            <a:lvl8pPr marL="2520293" indent="0">
              <a:buNone/>
              <a:defRPr sz="788"/>
            </a:lvl8pPr>
            <a:lvl9pPr marL="2880335" indent="0">
              <a:buNone/>
              <a:defRPr sz="788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36837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396" y="11810413"/>
            <a:ext cx="411699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5327373" y="11824072"/>
            <a:ext cx="1087610" cy="60625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788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7E01507-C631-452A-9070-FF2F606A7F2B}" type="datetime1">
              <a:rPr lang="en-US" smtClean="0"/>
              <a:t>12/2/2017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83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2"/>
            <a:ext cx="9601198" cy="1920240"/>
          </a:xfrm>
        </p:spPr>
        <p:txBody>
          <a:bodyPr/>
          <a:lstStyle/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5208653" y="2275845"/>
            <a:ext cx="4072508" cy="7240014"/>
          </a:xfrm>
          <a:custGeom>
            <a:avLst/>
            <a:gdLst>
              <a:gd name="connsiteX0" fmla="*/ 0 w 3764280"/>
              <a:gd name="connsiteY0" fmla="*/ 0 h 3764280"/>
              <a:gd name="connsiteX1" fmla="*/ 3764280 w 3764280"/>
              <a:gd name="connsiteY1" fmla="*/ 0 h 3764280"/>
              <a:gd name="connsiteX2" fmla="*/ 3764280 w 3764280"/>
              <a:gd name="connsiteY2" fmla="*/ 1729105 h 3764280"/>
              <a:gd name="connsiteX3" fmla="*/ 3764280 w 3764280"/>
              <a:gd name="connsiteY3" fmla="*/ 3116580 h 3764280"/>
              <a:gd name="connsiteX4" fmla="*/ 3764280 w 3764280"/>
              <a:gd name="connsiteY4" fmla="*/ 3589667 h 3764280"/>
              <a:gd name="connsiteX5" fmla="*/ 3589667 w 3764280"/>
              <a:gd name="connsiteY5" fmla="*/ 3764280 h 3764280"/>
              <a:gd name="connsiteX6" fmla="*/ 0 w 3764280"/>
              <a:gd name="connsiteY6" fmla="*/ 3764280 h 3764280"/>
              <a:gd name="connsiteX7" fmla="*/ 0 w 3764280"/>
              <a:gd name="connsiteY7" fmla="*/ 3116580 h 3764280"/>
              <a:gd name="connsiteX8" fmla="*/ 0 w 3764280"/>
              <a:gd name="connsiteY8" fmla="*/ 1729105 h 376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64280" h="3764280">
                <a:moveTo>
                  <a:pt x="0" y="0"/>
                </a:moveTo>
                <a:lnTo>
                  <a:pt x="3764280" y="0"/>
                </a:lnTo>
                <a:lnTo>
                  <a:pt x="3764280" y="1729105"/>
                </a:lnTo>
                <a:lnTo>
                  <a:pt x="3764280" y="3116580"/>
                </a:lnTo>
                <a:lnTo>
                  <a:pt x="3764280" y="3589667"/>
                </a:lnTo>
                <a:lnTo>
                  <a:pt x="3589667" y="3764280"/>
                </a:lnTo>
                <a:lnTo>
                  <a:pt x="0" y="3764280"/>
                </a:lnTo>
                <a:lnTo>
                  <a:pt x="0" y="3116580"/>
                </a:lnTo>
                <a:lnTo>
                  <a:pt x="0" y="17291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marR="0" indent="0" algn="l" defTabSz="360042" rtl="0" eaLnBrk="1" fontAlgn="auto" latinLnBrk="0" hangingPunct="1">
              <a:lnSpc>
                <a:spcPct val="100000"/>
              </a:lnSpc>
              <a:spcBef>
                <a:spcPts val="788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Lucida Grande"/>
              <a:buNone/>
              <a:tabLst/>
              <a:defRPr sz="1575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 smtClean="0"/>
              <a:t>Click to add picture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036" y="2275840"/>
            <a:ext cx="4377214" cy="8890000"/>
          </a:xfrm>
        </p:spPr>
        <p:txBody>
          <a:bodyPr>
            <a:normAutofit/>
          </a:bodyPr>
          <a:lstStyle>
            <a:lvl1pPr marL="0" indent="0">
              <a:buNone/>
              <a:defRPr sz="1575" b="0">
                <a:solidFill>
                  <a:schemeClr val="accent2"/>
                </a:solidFill>
              </a:defRPr>
            </a:lvl1pPr>
            <a:lvl2pPr marL="360042" indent="0">
              <a:buNone/>
              <a:defRPr sz="1103"/>
            </a:lvl2pPr>
            <a:lvl3pPr marL="720084" indent="0">
              <a:buNone/>
              <a:defRPr sz="945"/>
            </a:lvl3pPr>
            <a:lvl4pPr marL="1080126" indent="0">
              <a:buNone/>
              <a:defRPr sz="788"/>
            </a:lvl4pPr>
            <a:lvl5pPr marL="1440167" indent="0">
              <a:buNone/>
              <a:defRPr sz="788"/>
            </a:lvl5pPr>
            <a:lvl6pPr marL="1800209" indent="0">
              <a:buNone/>
              <a:defRPr sz="788"/>
            </a:lvl6pPr>
            <a:lvl7pPr marL="2160251" indent="0">
              <a:buNone/>
              <a:defRPr sz="788"/>
            </a:lvl7pPr>
            <a:lvl8pPr marL="2520293" indent="0">
              <a:buNone/>
              <a:defRPr sz="788"/>
            </a:lvl8pPr>
            <a:lvl9pPr marL="2880335" indent="0">
              <a:buNone/>
              <a:defRPr sz="788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36837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396" y="11810413"/>
            <a:ext cx="411699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2"/>
          </p:nvPr>
        </p:nvSpPr>
        <p:spPr>
          <a:xfrm>
            <a:off x="5327373" y="11824072"/>
            <a:ext cx="1087610" cy="60625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788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49392A5-AA18-44E5-B7B2-8826780BF061}" type="datetime1">
              <a:rPr lang="en-US" smtClean="0"/>
              <a:t>12/2/2017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3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" y="2"/>
            <a:ext cx="9601198" cy="1920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42317" y="2275840"/>
            <a:ext cx="4338845" cy="8890000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280035" y="2275840"/>
            <a:ext cx="4377214" cy="8890000"/>
          </a:xfrm>
        </p:spPr>
        <p:txBody>
          <a:bodyPr lIns="0" tIns="0" rIns="0" bIns="0"/>
          <a:lstStyle>
            <a:lvl1pPr>
              <a:defRPr/>
            </a:lvl1pPr>
            <a:lvl2pPr marL="36004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4006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72008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900105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36837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396" y="11810413"/>
            <a:ext cx="411699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327373" y="11824072"/>
            <a:ext cx="1087610" cy="60625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788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64984-FA44-44B9-8746-8CA0EBBDDB47}" type="datetime1">
              <a:rPr lang="en-US" smtClean="0"/>
              <a:t>12/2/2017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15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" y="2"/>
            <a:ext cx="9601198" cy="1920240"/>
          </a:xfrm>
          <a:prstGeom prst="rect">
            <a:avLst/>
          </a:prstGeom>
          <a:solidFill>
            <a:schemeClr val="accent2"/>
          </a:solidFill>
        </p:spPr>
        <p:txBody>
          <a:bodyPr vert="horz" lIns="274320" tIns="182880" rIns="274320" bIns="91440" rtlCol="0" anchor="ctr" anchorCtr="0">
            <a:normAutofit/>
          </a:bodyPr>
          <a:lstStyle/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80036" y="2275840"/>
            <a:ext cx="9001125" cy="889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</a:t>
            </a:r>
          </a:p>
          <a:p>
            <a:pPr marL="360042" lvl="1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540063" lvl="2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720084" lvl="3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900105" lvl="4" indent="-180021" algn="l" defTabSz="360042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147" y="11683782"/>
            <a:ext cx="1044540" cy="7465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0036" y="11810411"/>
            <a:ext cx="368377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788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8ED1CEE6-8BBE-4393-857A-BEE0A5C48E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396" y="11810413"/>
            <a:ext cx="4116994" cy="6062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88" i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Analog Devices Confidential Information—Not for External Distribution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327373" y="11824072"/>
            <a:ext cx="1087610" cy="60625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788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79AFAF1-4E98-48BC-9B12-4D174E6A8DA1}" type="datetime1">
              <a:rPr lang="en-US" smtClean="0"/>
              <a:t>12/2/2017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0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78" r:id="rId2"/>
    <p:sldLayoutId id="2147483697" r:id="rId3"/>
    <p:sldLayoutId id="2147483699" r:id="rId4"/>
    <p:sldLayoutId id="2147483677" r:id="rId5"/>
    <p:sldLayoutId id="2147483698" r:id="rId6"/>
    <p:sldLayoutId id="2147483680" r:id="rId7"/>
    <p:sldLayoutId id="2147483681" r:id="rId8"/>
    <p:sldLayoutId id="2147483700" r:id="rId9"/>
    <p:sldLayoutId id="2147483702" r:id="rId10"/>
    <p:sldLayoutId id="2147483679" r:id="rId11"/>
    <p:sldLayoutId id="2147483703" r:id="rId12"/>
    <p:sldLayoutId id="2147483707" r:id="rId13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360042" rtl="0" eaLnBrk="1" latinLnBrk="0" hangingPunct="1">
        <a:spcBef>
          <a:spcPct val="0"/>
        </a:spcBef>
        <a:buNone/>
        <a:defRPr sz="189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021" indent="-180021" algn="l" defTabSz="360042" rtl="0" eaLnBrk="1" latinLnBrk="0" hangingPunct="1">
        <a:spcBef>
          <a:spcPts val="788"/>
        </a:spcBef>
        <a:buClr>
          <a:schemeClr val="bg2"/>
        </a:buClr>
        <a:buSzPct val="75000"/>
        <a:buFont typeface="Lucida Grande"/>
        <a:buChar char="►"/>
        <a:defRPr lang="en-US" sz="1575" b="0" kern="1200" baseline="0" dirty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05047" indent="-225027" algn="l" defTabSz="360042" rtl="0" eaLnBrk="1" latinLnBrk="0" hangingPunct="1">
        <a:spcBef>
          <a:spcPct val="20000"/>
        </a:spcBef>
        <a:buFont typeface="Arial"/>
        <a:buChar char="–"/>
        <a:defRPr lang="en-US" sz="1418" kern="1200" baseline="0" dirty="0" smtClean="0">
          <a:solidFill>
            <a:srgbClr val="000000"/>
          </a:solidFill>
          <a:latin typeface="+mn-lt"/>
          <a:ea typeface="+mn-ea"/>
          <a:cs typeface="+mn-cs"/>
        </a:defRPr>
      </a:lvl2pPr>
      <a:lvl3pPr marL="585068" indent="-225027" algn="l" defTabSz="360042" rtl="0" eaLnBrk="1" latinLnBrk="0" hangingPunct="1">
        <a:spcBef>
          <a:spcPct val="20000"/>
        </a:spcBef>
        <a:buFont typeface="Arial"/>
        <a:buChar char="•"/>
        <a:defRPr lang="en-US" sz="1260" kern="1200" baseline="0" dirty="0" smtClean="0">
          <a:solidFill>
            <a:srgbClr val="000000"/>
          </a:solidFill>
          <a:latin typeface="+mn-lt"/>
          <a:ea typeface="+mn-ea"/>
          <a:cs typeface="+mn-cs"/>
        </a:defRPr>
      </a:lvl3pPr>
      <a:lvl4pPr marL="765089" indent="-225027" algn="l" defTabSz="360042" rtl="0" eaLnBrk="1" latinLnBrk="0" hangingPunct="1">
        <a:spcBef>
          <a:spcPct val="20000"/>
        </a:spcBef>
        <a:buFont typeface="Arial"/>
        <a:buChar char="–"/>
        <a:defRPr lang="en-US" sz="1103" kern="1200" dirty="0" smtClean="0">
          <a:solidFill>
            <a:srgbClr val="000000"/>
          </a:solidFill>
          <a:latin typeface="+mn-lt"/>
          <a:ea typeface="+mn-ea"/>
          <a:cs typeface="+mn-cs"/>
        </a:defRPr>
      </a:lvl4pPr>
      <a:lvl5pPr marL="1620188" indent="-180021" algn="l" defTabSz="360042" rtl="0" eaLnBrk="1" latinLnBrk="0" hangingPunct="1">
        <a:spcBef>
          <a:spcPct val="20000"/>
        </a:spcBef>
        <a:buFont typeface="Arial"/>
        <a:buChar char="»"/>
        <a:defRPr lang="en-US" sz="945" kern="1200" baseline="0" dirty="0">
          <a:solidFill>
            <a:srgbClr val="000000"/>
          </a:solidFill>
          <a:latin typeface="+mn-lt"/>
          <a:ea typeface="+mn-ea"/>
          <a:cs typeface="+mn-cs"/>
        </a:defRPr>
      </a:lvl5pPr>
      <a:lvl6pPr marL="1980230" indent="-180021" algn="l" defTabSz="360042" rtl="0" eaLnBrk="1" latinLnBrk="0" hangingPunct="1">
        <a:spcBef>
          <a:spcPct val="20000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40272" indent="-180021" algn="l" defTabSz="360042" rtl="0" eaLnBrk="1" latinLnBrk="0" hangingPunct="1">
        <a:spcBef>
          <a:spcPct val="20000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00314" indent="-180021" algn="l" defTabSz="360042" rtl="0" eaLnBrk="1" latinLnBrk="0" hangingPunct="1">
        <a:spcBef>
          <a:spcPct val="20000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60356" indent="-180021" algn="l" defTabSz="360042" rtl="0" eaLnBrk="1" latinLnBrk="0" hangingPunct="1">
        <a:spcBef>
          <a:spcPct val="20000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4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2" algn="l" defTabSz="36004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84" algn="l" defTabSz="36004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26" algn="l" defTabSz="36004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67" algn="l" defTabSz="36004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09" algn="l" defTabSz="36004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51" algn="l" defTabSz="36004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293" algn="l" defTabSz="36004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35" algn="l" defTabSz="36004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176" userDrawn="1">
          <p15:clr>
            <a:srgbClr val="F26B43"/>
          </p15:clr>
        </p15:guide>
        <p15:guide id="3" pos="5846" userDrawn="1">
          <p15:clr>
            <a:srgbClr val="F26B43"/>
          </p15:clr>
        </p15:guide>
        <p15:guide id="4" orient="horz" pos="1434" userDrawn="1">
          <p15:clr>
            <a:srgbClr val="F26B43"/>
          </p15:clr>
        </p15:guide>
        <p15:guide id="0" pos="3110" userDrawn="1">
          <p15:clr>
            <a:srgbClr val="F26B43"/>
          </p15:clr>
        </p15:guide>
        <p15:guide id="5" pos="2933" userDrawn="1">
          <p15:clr>
            <a:srgbClr val="F26B43"/>
          </p15:clr>
        </p15:guide>
        <p15:guide id="6" orient="horz" pos="1210" userDrawn="1">
          <p15:clr>
            <a:srgbClr val="F26B43"/>
          </p15:clr>
        </p15:guide>
        <p15:guide id="7" orient="horz" pos="70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 smtClean="0"/>
              <a:t>Baby on Board </a:t>
            </a:r>
            <a:br>
              <a:rPr lang="en-IE" sz="4000" dirty="0" smtClean="0"/>
            </a:br>
            <a:r>
              <a:rPr lang="en-IE" sz="3100" dirty="0" smtClean="0"/>
              <a:t>A device that prevents hot car deaths from occurring.</a:t>
            </a:r>
            <a:endParaRPr lang="en-US" sz="3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647584"/>
            <a:ext cx="9601202" cy="11540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35" y="0"/>
            <a:ext cx="3411668" cy="822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6" y="4158363"/>
            <a:ext cx="3495534" cy="4225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32" y="4773828"/>
            <a:ext cx="3515539" cy="8312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46" y="1978732"/>
            <a:ext cx="2143125" cy="2143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708" y="5922078"/>
            <a:ext cx="5431235" cy="24304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8482818"/>
            <a:ext cx="6579774" cy="31282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3671" y="8466599"/>
            <a:ext cx="2655272" cy="18517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50" y="1978732"/>
            <a:ext cx="4773369" cy="26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516190" y="11685551"/>
            <a:ext cx="6739862" cy="5265768"/>
          </a:xfrm>
          <a:prstGeom prst="rect">
            <a:avLst/>
          </a:prstGeom>
          <a:solidFill>
            <a:srgbClr val="FFFFCC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3600" dirty="0" smtClean="0"/>
              <a:t>ADI Smart Pump</a:t>
            </a:r>
            <a:br>
              <a:rPr lang="en-IE" sz="3600" dirty="0" smtClean="0"/>
            </a:br>
            <a:r>
              <a:rPr lang="en-IE" sz="2800" dirty="0" smtClean="0"/>
              <a:t>Part of Smart Flooding Defence System 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647584"/>
            <a:ext cx="9601202" cy="11540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774" y="36308"/>
            <a:ext cx="2036947" cy="8547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61" y="37052"/>
            <a:ext cx="1622656" cy="184613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61242" y="1896487"/>
            <a:ext cx="9089963" cy="463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200">
              <a:spcBef>
                <a:spcPts val="1000"/>
              </a:spcBef>
              <a:buClr>
                <a:srgbClr val="1E4056"/>
              </a:buClr>
              <a:buSzPct val="75000"/>
            </a:pPr>
            <a:r>
              <a:rPr lang="en-IE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 Pump</a:t>
            </a:r>
            <a:br>
              <a:rPr lang="en-IE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E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529" y="11643498"/>
            <a:ext cx="1010192" cy="114932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6521980" y="8546535"/>
            <a:ext cx="3079220" cy="3074271"/>
          </a:xfrm>
          <a:prstGeom prst="rect">
            <a:avLst/>
          </a:prstGeom>
          <a:solidFill>
            <a:srgbClr val="FFCCFF"/>
          </a:solidFill>
          <a:ln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77973" y="8546535"/>
            <a:ext cx="3206003" cy="3074271"/>
          </a:xfrm>
          <a:prstGeom prst="rect">
            <a:avLst/>
          </a:prstGeom>
          <a:solidFill>
            <a:srgbClr val="CCFF99"/>
          </a:solidFill>
          <a:ln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" y="8546535"/>
            <a:ext cx="3267580" cy="30912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1242" y="8637528"/>
            <a:ext cx="3106338" cy="2854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>
              <a:spcBef>
                <a:spcPts val="500"/>
              </a:spcBef>
              <a:buClr>
                <a:srgbClr val="1E4056"/>
              </a:buClr>
              <a:buSzPct val="75000"/>
            </a:pPr>
            <a:r>
              <a:rPr lang="en-IE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Partner with Customers</a:t>
            </a:r>
          </a:p>
          <a:p>
            <a:pPr defTabSz="457200">
              <a:spcBef>
                <a:spcPts val="500"/>
              </a:spcBef>
              <a:buClr>
                <a:srgbClr val="1E4056"/>
              </a:buClr>
              <a:buSzPct val="75000"/>
            </a:pPr>
            <a:endParaRPr lang="en-IE" sz="1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200">
              <a:spcBef>
                <a:spcPts val="500"/>
              </a:spcBef>
              <a:buClr>
                <a:srgbClr val="1E4056"/>
              </a:buClr>
              <a:buSzPct val="75000"/>
            </a:pPr>
            <a:r>
              <a:rPr lang="en-IE" sz="2000" b="1" i="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Grundfos</a:t>
            </a:r>
            <a:r>
              <a:rPr lang="en-IE" sz="2000" b="1" i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E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16M pumps sold worldwide per year. ADI sensing technology can be added to all of these.</a:t>
            </a:r>
            <a:r>
              <a:rPr lang="en-I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E" sz="8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algn="ctr" defTabSz="457200">
              <a:spcBef>
                <a:spcPts val="500"/>
              </a:spcBef>
              <a:buClr>
                <a:srgbClr val="1E4056"/>
              </a:buClr>
              <a:buSzPct val="75000"/>
            </a:pPr>
            <a:r>
              <a:rPr lang="en-IE" sz="2000" b="1" i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Retrofit:</a:t>
            </a:r>
            <a:r>
              <a:rPr lang="en-IE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Pump sensors can also be added as a retrofit option.</a:t>
            </a:r>
            <a:endParaRPr lang="en-I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24341" y="8637528"/>
            <a:ext cx="3082602" cy="2503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>
              <a:spcBef>
                <a:spcPts val="500"/>
              </a:spcBef>
              <a:buClr>
                <a:srgbClr val="1E4056"/>
              </a:buClr>
              <a:buSzPct val="100000"/>
            </a:pPr>
            <a:r>
              <a:rPr lang="en-IE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E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Beyond Silicon</a:t>
            </a:r>
          </a:p>
          <a:p>
            <a:pPr algn="ctr" defTabSz="457200">
              <a:spcBef>
                <a:spcPts val="500"/>
              </a:spcBef>
              <a:buClr>
                <a:srgbClr val="1E4056"/>
              </a:buClr>
              <a:buSzPct val="100000"/>
            </a:pPr>
            <a:endParaRPr lang="en-IE" sz="100" b="1" i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E" sz="2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ADI IOT Smart </a:t>
            </a:r>
            <a:r>
              <a:rPr lang="en-IE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Hub</a:t>
            </a: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200">
              <a:spcBef>
                <a:spcPts val="500"/>
              </a:spcBef>
              <a:buClr>
                <a:srgbClr val="1E4056"/>
              </a:buClr>
              <a:buSzPct val="100000"/>
            </a:pPr>
            <a:r>
              <a:rPr lang="en-IE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 interface to the Cloud using ADI Smart Hub.</a:t>
            </a:r>
          </a:p>
          <a:p>
            <a:pPr defTabSz="457200">
              <a:spcBef>
                <a:spcPts val="500"/>
              </a:spcBef>
              <a:buClr>
                <a:srgbClr val="1E4056"/>
              </a:buClr>
              <a:buSzPct val="100000"/>
            </a:pPr>
            <a:r>
              <a:rPr lang="en-IE" sz="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algn="ctr" defTabSz="457200">
              <a:spcBef>
                <a:spcPts val="500"/>
              </a:spcBef>
              <a:buClr>
                <a:srgbClr val="1E4056"/>
              </a:buClr>
              <a:buSzPct val="100000"/>
            </a:pPr>
            <a:r>
              <a:rPr lang="en-IE" sz="2000" b="1" i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 Secure Network</a:t>
            </a:r>
            <a:r>
              <a:rPr lang="en-IE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E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E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ADI network with built in redundancy. </a:t>
            </a:r>
            <a:endParaRPr lang="en-IE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12905" y="8637528"/>
            <a:ext cx="2886950" cy="30546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>
              <a:spcBef>
                <a:spcPts val="500"/>
              </a:spcBef>
              <a:buClr>
                <a:srgbClr val="1E4056"/>
              </a:buClr>
              <a:buSzPct val="100000"/>
            </a:pPr>
            <a:r>
              <a:rPr lang="en-IE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Innovate with Impact</a:t>
            </a:r>
            <a:r>
              <a:rPr lang="en-IE" sz="20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E" sz="20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E" sz="100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200">
              <a:spcBef>
                <a:spcPts val="500"/>
              </a:spcBef>
              <a:buClr>
                <a:srgbClr val="1E4056"/>
              </a:buClr>
              <a:buSzPct val="100000"/>
            </a:pPr>
            <a:r>
              <a:rPr lang="en-IE" sz="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IE" sz="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E" sz="2000" b="1" i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and Immediate Need </a:t>
            </a:r>
            <a:r>
              <a:rPr lang="en-IE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 solves a current problem. </a:t>
            </a:r>
          </a:p>
          <a:p>
            <a:pPr algn="ctr" defTabSz="457200">
              <a:spcBef>
                <a:spcPts val="500"/>
              </a:spcBef>
              <a:buClr>
                <a:srgbClr val="1E4056"/>
              </a:buClr>
              <a:buSzPct val="100000"/>
            </a:pPr>
            <a:r>
              <a:rPr lang="en-IE" sz="2000" b="1" i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Scalable Technology</a:t>
            </a:r>
          </a:p>
          <a:p>
            <a:pPr algn="ctr" defTabSz="457200">
              <a:spcBef>
                <a:spcPts val="500"/>
              </a:spcBef>
              <a:buClr>
                <a:srgbClr val="1E4056"/>
              </a:buClr>
              <a:buSzPct val="100000"/>
            </a:pPr>
            <a:r>
              <a:rPr lang="en-IE" sz="2000" i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Smart, secure and redundant network of sensors</a:t>
            </a:r>
            <a:r>
              <a:rPr lang="en-IE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that can solve many other problems.</a:t>
            </a:r>
            <a:endParaRPr lang="en-IE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257" y="2038969"/>
            <a:ext cx="3680886" cy="206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6433203" y="5852533"/>
            <a:ext cx="2254157" cy="15076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000" b="1" u="sng" dirty="0" smtClean="0">
                <a:solidFill>
                  <a:schemeClr val="tx1"/>
                </a:solidFill>
              </a:rPr>
              <a:t>Temperature</a:t>
            </a: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AD8495</a:t>
            </a: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TMP37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1846" y="6195678"/>
            <a:ext cx="1826311" cy="1351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494" y="2797878"/>
            <a:ext cx="4010025" cy="2897469"/>
          </a:xfrm>
          <a:prstGeom prst="rect">
            <a:avLst/>
          </a:prstGeom>
        </p:spPr>
      </p:pic>
      <p:sp>
        <p:nvSpPr>
          <p:cNvPr id="69" name="Rounded Rectangle 68"/>
          <p:cNvSpPr/>
          <p:nvPr/>
        </p:nvSpPr>
        <p:spPr>
          <a:xfrm>
            <a:off x="4141865" y="3930292"/>
            <a:ext cx="2749309" cy="17717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spcBef>
                <a:spcPts val="1000"/>
              </a:spcBef>
              <a:buClr>
                <a:srgbClr val="1E4056"/>
              </a:buClr>
              <a:buSzPct val="75000"/>
            </a:pPr>
            <a:r>
              <a:rPr lang="en-IE" sz="2000" b="1" dirty="0" smtClean="0">
                <a:solidFill>
                  <a:srgbClr val="000000"/>
                </a:solidFill>
              </a:rPr>
              <a:t>One Company alone sells 16M pumps worldwide</a:t>
            </a:r>
            <a:endParaRPr lang="en-IE" sz="2000" b="1" dirty="0">
              <a:solidFill>
                <a:srgbClr val="000000"/>
              </a:solidFill>
            </a:endParaRPr>
          </a:p>
        </p:txBody>
      </p:sp>
      <p:pic>
        <p:nvPicPr>
          <p:cNvPr id="3074" name="Picture 2" descr="Image result for grundfos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3" y="7332491"/>
            <a:ext cx="2270717" cy="1197540"/>
          </a:xfrm>
          <a:prstGeom prst="rect">
            <a:avLst/>
          </a:prstGeom>
          <a:noFill/>
          <a:ln w="19050" cap="rnd">
            <a:noFill/>
          </a:ln>
        </p:spPr>
      </p:pic>
      <p:pic>
        <p:nvPicPr>
          <p:cNvPr id="3076" name="Picture 4" descr="Image result for myson pumps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702" y="7676833"/>
            <a:ext cx="2472940" cy="7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ounded Rectangle 63"/>
          <p:cNvSpPr/>
          <p:nvPr/>
        </p:nvSpPr>
        <p:spPr>
          <a:xfrm>
            <a:off x="136743" y="5589123"/>
            <a:ext cx="1989597" cy="15881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000" b="1" u="sng" dirty="0" smtClean="0">
                <a:solidFill>
                  <a:schemeClr val="tx1"/>
                </a:solidFill>
              </a:rPr>
              <a:t>Pressure</a:t>
            </a:r>
          </a:p>
          <a:p>
            <a:pPr algn="ctr"/>
            <a:endParaRPr lang="en-IE" sz="2000" b="1" u="sng" dirty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AD7748</a:t>
            </a: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AD7180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0019" y="7679328"/>
            <a:ext cx="1609725" cy="666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7966" y="7681658"/>
            <a:ext cx="2085975" cy="714375"/>
          </a:xfrm>
          <a:prstGeom prst="rect">
            <a:avLst/>
          </a:prstGeom>
        </p:spPr>
      </p:pic>
      <p:cxnSp>
        <p:nvCxnSpPr>
          <p:cNvPr id="132" name="Straight Arrow Connector 131"/>
          <p:cNvCxnSpPr/>
          <p:nvPr/>
        </p:nvCxnSpPr>
        <p:spPr>
          <a:xfrm>
            <a:off x="3135092" y="5112655"/>
            <a:ext cx="1456633" cy="95293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7190701" y="3654488"/>
            <a:ext cx="2069632" cy="15902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000" b="1" u="sng" dirty="0" smtClean="0">
                <a:solidFill>
                  <a:schemeClr val="tx1"/>
                </a:solidFill>
              </a:rPr>
              <a:t>Vibration</a:t>
            </a:r>
          </a:p>
          <a:p>
            <a:pPr algn="ctr"/>
            <a:endParaRPr lang="en-IE" sz="2000" b="1" u="sng" dirty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ADXL345</a:t>
            </a: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ADXL346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4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-56691" y="1920240"/>
            <a:ext cx="9637333" cy="9734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3600" dirty="0" smtClean="0"/>
              <a:t>ADI Smart Hub</a:t>
            </a:r>
            <a:br>
              <a:rPr lang="en-IE" sz="3600" dirty="0" smtClean="0"/>
            </a:br>
            <a:r>
              <a:rPr lang="en-IE" sz="2800" dirty="0" smtClean="0"/>
              <a:t>IOT Sensors connected to the Cloud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647584"/>
            <a:ext cx="9601202" cy="11540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256" y="98076"/>
            <a:ext cx="2111947" cy="88618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61" y="37052"/>
            <a:ext cx="1622656" cy="184613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529" y="11643498"/>
            <a:ext cx="1010192" cy="1149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61" y="1984908"/>
            <a:ext cx="6031186" cy="6289052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6699085" y="2146716"/>
            <a:ext cx="2386858" cy="7577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000" b="1" u="sng" dirty="0" smtClean="0">
                <a:solidFill>
                  <a:schemeClr val="tx1"/>
                </a:solidFill>
              </a:rPr>
              <a:t>SIGFOX Network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699085" y="6516914"/>
            <a:ext cx="2834636" cy="1517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ADI Implementation of SIGFOX</a:t>
            </a:r>
          </a:p>
          <a:p>
            <a:pPr algn="ctr"/>
            <a:r>
              <a:rPr lang="en-IE" sz="2000" dirty="0" smtClean="0">
                <a:solidFill>
                  <a:schemeClr val="tx1"/>
                </a:solidFill>
              </a:rPr>
              <a:t>ADF7030</a:t>
            </a:r>
            <a:endParaRPr lang="en-IE" sz="2000" dirty="0">
              <a:solidFill>
                <a:schemeClr val="tx1"/>
              </a:solidFill>
            </a:endParaRPr>
          </a:p>
          <a:p>
            <a:pPr algn="ctr"/>
            <a:r>
              <a:rPr lang="en-IE" sz="2000" dirty="0">
                <a:solidFill>
                  <a:schemeClr val="tx1"/>
                </a:solidFill>
              </a:rPr>
              <a:t>ADuCM3029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64470" y="9926602"/>
            <a:ext cx="2646222" cy="1517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ADI</a:t>
            </a:r>
          </a:p>
          <a:p>
            <a:pPr algn="ctr"/>
            <a:r>
              <a:rPr lang="en-IE" sz="2000" dirty="0" smtClean="0">
                <a:solidFill>
                  <a:schemeClr val="tx1"/>
                </a:solidFill>
              </a:rPr>
              <a:t>Smart IOT Hub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-77252" y="8033914"/>
            <a:ext cx="2646222" cy="1517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ADI</a:t>
            </a:r>
          </a:p>
          <a:p>
            <a:pPr algn="ctr"/>
            <a:r>
              <a:rPr lang="en-IE" sz="2000" dirty="0" smtClean="0">
                <a:solidFill>
                  <a:schemeClr val="tx1"/>
                </a:solidFill>
              </a:rPr>
              <a:t>Secure</a:t>
            </a:r>
            <a:endParaRPr lang="en-IE" sz="2000" dirty="0">
              <a:solidFill>
                <a:schemeClr val="tx1"/>
              </a:solidFill>
            </a:endParaRPr>
          </a:p>
          <a:p>
            <a:pPr algn="ctr"/>
            <a:r>
              <a:rPr lang="en-IE" sz="2000" dirty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2" y="8338629"/>
            <a:ext cx="4490130" cy="317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ITemplate">
  <a:themeElements>
    <a:clrScheme name="Analog Devices Color Palette">
      <a:dk1>
        <a:srgbClr val="000000"/>
      </a:dk1>
      <a:lt1>
        <a:srgbClr val="FFFFFF"/>
      </a:lt1>
      <a:dk2>
        <a:srgbClr val="003D61"/>
      </a:dk2>
      <a:lt2>
        <a:srgbClr val="1E4056"/>
      </a:lt2>
      <a:accent1>
        <a:srgbClr val="009FBD"/>
      </a:accent1>
      <a:accent2>
        <a:srgbClr val="003D61"/>
      </a:accent2>
      <a:accent3>
        <a:srgbClr val="A91D45"/>
      </a:accent3>
      <a:accent4>
        <a:srgbClr val="27B34F"/>
      </a:accent4>
      <a:accent5>
        <a:srgbClr val="7C4A8B"/>
      </a:accent5>
      <a:accent6>
        <a:srgbClr val="FF7200"/>
      </a:accent6>
      <a:hlink>
        <a:srgbClr val="009FBD"/>
      </a:hlink>
      <a:folHlink>
        <a:srgbClr val="7C4A8B"/>
      </a:folHlink>
    </a:clrScheme>
    <a:fontScheme name="ADI PP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  <a:miter lim="800000"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 defTabSz="457200">
          <a:spcBef>
            <a:spcPts val="1000"/>
          </a:spcBef>
          <a:buClr>
            <a:srgbClr val="1E4056"/>
          </a:buClr>
          <a:buSzPct val="75000"/>
          <a:buFont typeface="Lucida Grande"/>
          <a:buChar char="►"/>
          <a:defRPr sz="2000" dirty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DI 2015 4x3 Confidential.potx" id="{440B1F40-DBF0-4DB3-AC84-4BB9B24A089B}" vid="{36E9135C-31C2-4F0A-A981-9FE9624DE4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1808D4F1F634DAA7A13FF015BF802" ma:contentTypeVersion="0" ma:contentTypeDescription="Create a new document." ma:contentTypeScope="" ma:versionID="44130d7f3d5a3e1be9ccc7b05773703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?mso-contentType ?>
<SharedContentType xmlns="Microsoft.SharePoint.Taxonomy.ContentTypeSync" SourceId="5b1fb846-ff85-4723-b87b-b69af164f23a" ContentTypeId="0x0101" PreviousValue="false"/>
</file>

<file path=customXml/itemProps1.xml><?xml version="1.0" encoding="utf-8"?>
<ds:datastoreItem xmlns:ds="http://schemas.openxmlformats.org/officeDocument/2006/customXml" ds:itemID="{3758179C-B7B2-4398-B411-49DC1377DFC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A7AD435-6EE8-40CC-B1F0-0A392540F5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5FCAEE-6F9A-4357-B546-B88367DA78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264357B9-E7D4-4128-84B5-337DBE114E3C}">
  <ds:schemaRefs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5.xml><?xml version="1.0" encoding="utf-8"?>
<ds:datastoreItem xmlns:ds="http://schemas.openxmlformats.org/officeDocument/2006/customXml" ds:itemID="{B58C9576-081F-4ABA-9CF6-5ECE7EF4BF49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7338</TotalTime>
  <Words>90</Words>
  <Application>Microsoft Office PowerPoint</Application>
  <PresentationFormat>A3 Paper (297x420 mm)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Lucida Grande</vt:lpstr>
      <vt:lpstr>Wingdings</vt:lpstr>
      <vt:lpstr>Wingdings 3</vt:lpstr>
      <vt:lpstr>ADITemplate</vt:lpstr>
      <vt:lpstr>Baby on Board  A device that prevents hot car deaths from occurring.</vt:lpstr>
      <vt:lpstr>ADI Smart Pump Part of Smart Flooding Defence System </vt:lpstr>
      <vt:lpstr>ADI Smart Hub IOT Sensors connected to the Cloud</vt:lpstr>
    </vt:vector>
  </TitlesOfParts>
  <Company>Analog Devices,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 2015 PowerPoint Template 4:3 Confidential v.2</dc:title>
  <dc:creator>Analog Devices, Inc.</dc:creator>
  <dc:description>© 1995 - 2015 Analog Devices, Inc. All Rights Reserved</dc:description>
  <cp:lastModifiedBy>Tom Murphy</cp:lastModifiedBy>
  <cp:revision>502</cp:revision>
  <cp:lastPrinted>2016-10-17T10:20:24Z</cp:lastPrinted>
  <dcterms:created xsi:type="dcterms:W3CDTF">2015-02-06T11:05:25Z</dcterms:created>
  <dcterms:modified xsi:type="dcterms:W3CDTF">2017-12-02T21:00:41Z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0x01010005F1808D4F1F634DAA7A13FF015BF802</vt:lpwstr>
  </property>
</Properties>
</file>