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4" y="1587321"/>
            <a:ext cx="6581608" cy="3452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" y="1520047"/>
            <a:ext cx="1461079" cy="1417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279" y="494712"/>
            <a:ext cx="1526764" cy="1526764"/>
          </a:xfrm>
          <a:prstGeom prst="rect">
            <a:avLst/>
          </a:prstGeom>
        </p:spPr>
      </p:pic>
      <p:pic>
        <p:nvPicPr>
          <p:cNvPr id="1026" name="Picture 2" descr="Image result for keyfo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37" y="581085"/>
            <a:ext cx="1440391" cy="14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22442" y="232990"/>
            <a:ext cx="5619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/>
              <a:t>Baby on Board</a:t>
            </a:r>
            <a:endParaRPr lang="en-US" sz="6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442" y="2526283"/>
            <a:ext cx="1569237" cy="415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84667" y="1150715"/>
            <a:ext cx="30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Prevention of hot car deaths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Thomas</dc:creator>
  <cp:lastModifiedBy>Murphy, Thomas</cp:lastModifiedBy>
  <cp:revision>7</cp:revision>
  <cp:lastPrinted>2018-01-09T22:32:14Z</cp:lastPrinted>
  <dcterms:created xsi:type="dcterms:W3CDTF">2018-01-09T21:42:24Z</dcterms:created>
  <dcterms:modified xsi:type="dcterms:W3CDTF">2018-01-09T23:18:22Z</dcterms:modified>
</cp:coreProperties>
</file>