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E84C-D328-455C-B51E-43EB2CB643F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9124-92B5-4738-8E93-D4214C7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E84C-D328-455C-B51E-43EB2CB643F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9124-92B5-4738-8E93-D4214C7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7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E84C-D328-455C-B51E-43EB2CB643F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9124-92B5-4738-8E93-D4214C7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6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E84C-D328-455C-B51E-43EB2CB643F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9124-92B5-4738-8E93-D4214C7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2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E84C-D328-455C-B51E-43EB2CB643F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9124-92B5-4738-8E93-D4214C7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E84C-D328-455C-B51E-43EB2CB643F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9124-92B5-4738-8E93-D4214C7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2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E84C-D328-455C-B51E-43EB2CB643F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9124-92B5-4738-8E93-D4214C7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2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E84C-D328-455C-B51E-43EB2CB643F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9124-92B5-4738-8E93-D4214C7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6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E84C-D328-455C-B51E-43EB2CB643F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9124-92B5-4738-8E93-D4214C7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1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E84C-D328-455C-B51E-43EB2CB643F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9124-92B5-4738-8E93-D4214C7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3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E84C-D328-455C-B51E-43EB2CB643F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9124-92B5-4738-8E93-D4214C7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CE84C-D328-455C-B51E-43EB2CB643F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19124-92B5-4738-8E93-D4214C7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1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lh3.googleusercontent.com/AswKYal-kwtFxJCbH00TQbB47E-vNbWxRl4dTcQ9LKCzSrEvAXvVQ8liKypqsw6O5UM3zEGN1_OnwzD7noIMBf9jmCvAk4cR72qkKUHlx5e6U7DwraR65McQI1phBsPhCd2mVGR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D7476F-C444-4862-8399-11481013A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83" y="1677498"/>
            <a:ext cx="3744836" cy="230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lh3.googleusercontent.com/GI7ZgYnrUGdeLSOhZoU6EJii_Nf5KONNl406Ov3AOFhi-1301Y5yNwnY9lUASpac0de4thkepugXR5yoxgWHS8hbTQx2j0An0oz8sxakjU1UZ1tRPXGHoMuP2-XBAUBNrvEXTutv">
            <a:extLst>
              <a:ext uri="{FF2B5EF4-FFF2-40B4-BE49-F238E27FC236}">
                <a16:creationId xmlns="" xmlns:a16="http://schemas.microsoft.com/office/drawing/2014/main" xmlns:lc="http://schemas.openxmlformats.org/drawingml/2006/lockedCanvas" id="{76FF917F-5CEC-4469-AA84-A742C86C6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9" t="-1" r="12488" b="37510"/>
          <a:stretch/>
        </p:blipFill>
        <p:spPr bwMode="auto">
          <a:xfrm>
            <a:off x="8129285" y="1399903"/>
            <a:ext cx="3619984" cy="158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34A643C4-FFC6-44EE-BEAB-912AB5E7293C}"/>
              </a:ext>
            </a:extLst>
          </p:cNvPr>
          <p:cNvSpPr txBox="1"/>
          <p:nvPr/>
        </p:nvSpPr>
        <p:spPr>
          <a:xfrm>
            <a:off x="7887301" y="3321635"/>
            <a:ext cx="3942688" cy="1035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91569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83139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74708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66277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457846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49416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440985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932554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en-IE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E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     </a:t>
            </a:r>
            <a:r>
              <a:rPr lang="en-US" altLang="en-US" sz="1800" b="1" dirty="0" smtClean="0">
                <a:solidFill>
                  <a:srgbClr val="000000"/>
                </a:solidFill>
              </a:rPr>
              <a:t>Temperature</a:t>
            </a:r>
            <a:r>
              <a:rPr lang="en-US" altLang="en-US" sz="4800" b="1" dirty="0" smtClean="0">
                <a:solidFill>
                  <a:srgbClr val="000000"/>
                </a:solidFill>
              </a:rPr>
              <a:t> </a:t>
            </a:r>
            <a:endParaRPr lang="en-US" altLang="en-US" sz="72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Outside      Inside     Elapsed Time</a:t>
            </a:r>
          </a:p>
          <a:p>
            <a:pPr lvl="0" algn="ctr" defTabSz="914400" eaLnBrk="0" fontAlgn="base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26.6 ℃       50.5℃      60 Minutes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783" y="-95345"/>
            <a:ext cx="109852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3600" dirty="0" smtClean="0"/>
              <a:t>Baby on Board</a:t>
            </a:r>
            <a:br>
              <a:rPr lang="en-IE" sz="3600" dirty="0" smtClean="0"/>
            </a:br>
            <a:r>
              <a:rPr lang="en-IE" dirty="0" smtClean="0"/>
              <a:t>A device that prevents hot car deaths</a:t>
            </a:r>
            <a:endParaRPr lang="en-US" sz="1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73" y="965948"/>
            <a:ext cx="3268558" cy="32838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99" y="4356967"/>
            <a:ext cx="5178425" cy="21359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4603" y="61177"/>
            <a:ext cx="1138975" cy="11302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853403" y="4582443"/>
            <a:ext cx="3062425" cy="2041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22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13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Analog Devices,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Murphy, Thomas</dc:creator>
  <cp:lastModifiedBy>Murphy, Thomas</cp:lastModifiedBy>
  <cp:revision>4</cp:revision>
  <dcterms:created xsi:type="dcterms:W3CDTF">2018-01-09T22:12:37Z</dcterms:created>
  <dcterms:modified xsi:type="dcterms:W3CDTF">2018-01-09T23:37:57Z</dcterms:modified>
</cp:coreProperties>
</file>