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84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7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3D37-27FD-46E7-9669-451829387C1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3661-141F-405D-89CB-12F1A489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www.google.ie/url?sa=i&amp;rct=j&amp;q=&amp;esrc=s&amp;source=images&amp;cd=&amp;cad=rja&amp;uact=8&amp;ved=0ahUKEwjW7LC0opvYAhVXF8AKHd99Dz4QjRwIBw&amp;url=http://www.laurelhillsecondary.com/&amp;psig=AOvVaw2gW8D_56Cs3g4pRklWCZRv&amp;ust=15139513467882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://noheatstroke.org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babyalert.inf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96" y="1562365"/>
            <a:ext cx="8367403" cy="4389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88" y="1854254"/>
            <a:ext cx="1461079" cy="1417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407" y="211359"/>
            <a:ext cx="1308688" cy="1308688"/>
          </a:xfrm>
          <a:prstGeom prst="rect">
            <a:avLst/>
          </a:prstGeom>
        </p:spPr>
      </p:pic>
      <p:pic>
        <p:nvPicPr>
          <p:cNvPr id="1026" name="Picture 2" descr="Image result for keyfo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7" y="747005"/>
            <a:ext cx="1440391" cy="144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22442" y="232990"/>
            <a:ext cx="561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5400" b="1" dirty="0" smtClean="0"/>
              <a:t>Baby on Board</a:t>
            </a:r>
            <a:endParaRPr lang="en-US" sz="5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589" y="2147415"/>
            <a:ext cx="1569237" cy="4156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84667" y="1150715"/>
            <a:ext cx="30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Prevention of hot car deaths</a:t>
            </a:r>
            <a:endParaRPr lang="en-US" dirty="0"/>
          </a:p>
        </p:txBody>
      </p:sp>
      <p:sp>
        <p:nvSpPr>
          <p:cNvPr id="10" name="TextBox 2"/>
          <p:cNvSpPr txBox="1"/>
          <p:nvPr/>
        </p:nvSpPr>
        <p:spPr>
          <a:xfrm>
            <a:off x="15479" y="5805713"/>
            <a:ext cx="12176521" cy="1052287"/>
          </a:xfrm>
          <a:prstGeom prst="rect">
            <a:avLst/>
          </a:prstGeom>
          <a:solidFill>
            <a:srgbClr val="C80000"/>
          </a:solidFill>
          <a:effectLst>
            <a:softEdge rad="31750"/>
          </a:effectLst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9156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8313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4708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66277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5784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4941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440985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32554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buClr>
                <a:srgbClr val="1E4056"/>
              </a:buClr>
              <a:buSzPct val="75000"/>
            </a:pPr>
            <a:r>
              <a:rPr lang="en-GB" sz="2400" dirty="0" smtClean="0">
                <a:solidFill>
                  <a:schemeClr val="bg1"/>
                </a:solidFill>
              </a:rPr>
              <a:t>Claire </a:t>
            </a:r>
            <a:r>
              <a:rPr lang="en-GB" sz="2400" dirty="0">
                <a:solidFill>
                  <a:schemeClr val="bg1"/>
                </a:solidFill>
              </a:rPr>
              <a:t>Cooney &amp; Ellen </a:t>
            </a:r>
            <a:r>
              <a:rPr lang="en-GB" sz="2400" dirty="0" smtClean="0">
                <a:solidFill>
                  <a:schemeClr val="bg1"/>
                </a:solidFill>
              </a:rPr>
              <a:t>Murphy</a:t>
            </a:r>
            <a:endParaRPr lang="en-GB" sz="2400" dirty="0">
              <a:solidFill>
                <a:schemeClr val="bg1"/>
              </a:solidFill>
            </a:endParaRPr>
          </a:p>
          <a:p>
            <a:pPr algn="ctr" defTabSz="457200">
              <a:buClr>
                <a:srgbClr val="1E4056"/>
              </a:buClr>
              <a:buSzPct val="75000"/>
            </a:pPr>
            <a:r>
              <a:rPr lang="en-GB" sz="2000" dirty="0">
                <a:solidFill>
                  <a:schemeClr val="bg1"/>
                </a:solidFill>
              </a:rPr>
              <a:t> Laurel Hill Secondary School FCJ, South Circular Road, Limerick</a:t>
            </a:r>
          </a:p>
        </p:txBody>
      </p:sp>
      <p:pic>
        <p:nvPicPr>
          <p:cNvPr id="13" name="Picture 12" descr="Image result for laurel hill secondary school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82"/>
          <a:stretch/>
        </p:blipFill>
        <p:spPr bwMode="auto">
          <a:xfrm>
            <a:off x="80220" y="5867400"/>
            <a:ext cx="961237" cy="943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4" name="TextBox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5EB917B-3552-4E84-94BA-0C169E06F51F}"/>
              </a:ext>
            </a:extLst>
          </p:cNvPr>
          <p:cNvSpPr txBox="1"/>
          <p:nvPr/>
        </p:nvSpPr>
        <p:spPr>
          <a:xfrm>
            <a:off x="12621779" y="7428341"/>
            <a:ext cx="2170928" cy="468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9156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8313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4708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66277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5784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4941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440985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32554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IE" sz="2000" dirty="0">
              <a:solidFill>
                <a:srgbClr val="000000"/>
              </a:solidFill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3435734" y="6579592"/>
            <a:ext cx="7908087" cy="278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9156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8313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4708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66277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5784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4941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440985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32554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IE" sz="1400" b="1" dirty="0" smtClean="0">
                <a:solidFill>
                  <a:schemeClr val="bg1"/>
                </a:solidFill>
              </a:rPr>
              <a:t>References  </a:t>
            </a:r>
            <a:r>
              <a:rPr lang="en-IE" sz="1400" dirty="0" smtClean="0">
                <a:solidFill>
                  <a:schemeClr val="bg1"/>
                </a:solidFill>
              </a:rPr>
              <a:t>1</a:t>
            </a:r>
            <a:r>
              <a:rPr lang="en-IE" sz="1400" dirty="0" smtClean="0">
                <a:solidFill>
                  <a:schemeClr val="bg1"/>
                </a:solidFill>
              </a:rPr>
              <a:t>: </a:t>
            </a:r>
            <a:r>
              <a:rPr lang="en-IE" sz="1400" dirty="0">
                <a:solidFill>
                  <a:srgbClr val="000000"/>
                </a:solidFill>
                <a:hlinkClick r:id="rId9"/>
              </a:rPr>
              <a:t>https://</a:t>
            </a:r>
            <a:r>
              <a:rPr lang="en-IE" sz="1400" dirty="0" smtClean="0">
                <a:solidFill>
                  <a:srgbClr val="000000"/>
                </a:solidFill>
                <a:hlinkClick r:id="rId9"/>
              </a:rPr>
              <a:t>www.babyalert.info/</a:t>
            </a:r>
            <a:r>
              <a:rPr lang="en-IE" sz="1400" dirty="0">
                <a:solidFill>
                  <a:srgbClr val="000000"/>
                </a:solidFill>
              </a:rPr>
              <a:t> </a:t>
            </a:r>
            <a:r>
              <a:rPr lang="en-IE" sz="1400" dirty="0" smtClean="0">
                <a:solidFill>
                  <a:srgbClr val="000000"/>
                </a:solidFill>
              </a:rPr>
              <a:t>   </a:t>
            </a:r>
            <a:r>
              <a:rPr lang="en-IE" sz="1400" dirty="0" smtClean="0">
                <a:solidFill>
                  <a:schemeClr val="bg1"/>
                </a:solidFill>
              </a:rPr>
              <a:t>2 </a:t>
            </a:r>
            <a:r>
              <a:rPr lang="en-IE" sz="1400" dirty="0" smtClean="0">
                <a:hlinkClick r:id="rId10"/>
              </a:rPr>
              <a:t>http</a:t>
            </a:r>
            <a:r>
              <a:rPr lang="en-IE" sz="1400" dirty="0">
                <a:hlinkClick r:id="rId10"/>
              </a:rPr>
              <a:t>://noheatstroke.org</a:t>
            </a:r>
            <a:r>
              <a:rPr lang="en-IE" sz="1400" dirty="0" smtClean="0">
                <a:hlinkClick r:id="rId10"/>
              </a:rPr>
              <a:t>/</a:t>
            </a:r>
            <a:r>
              <a:rPr lang="en-IE" sz="1400" dirty="0" smtClean="0"/>
              <a:t>  </a:t>
            </a:r>
            <a:r>
              <a:rPr lang="en-IE" sz="1400" dirty="0" smtClean="0">
                <a:solidFill>
                  <a:srgbClr val="000000"/>
                </a:solidFill>
              </a:rPr>
              <a:t>   </a:t>
            </a:r>
            <a:endParaRPr lang="en-IE" sz="1400" dirty="0">
              <a:solidFill>
                <a:srgbClr val="000000"/>
              </a:solidFill>
            </a:endParaRPr>
          </a:p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IE" sz="2000" dirty="0" smtClean="0">
                <a:solidFill>
                  <a:srgbClr val="000000"/>
                </a:solidFill>
              </a:rPr>
              <a:t> </a:t>
            </a:r>
            <a:endParaRPr lang="en-IE" sz="2000" dirty="0">
              <a:solidFill>
                <a:srgbClr val="000000"/>
              </a:solidFill>
            </a:endParaRPr>
          </a:p>
        </p:txBody>
      </p:sp>
      <p:pic>
        <p:nvPicPr>
          <p:cNvPr id="17" name="Picture 16" descr="Image result for laurel hill secondary school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82"/>
          <a:stretch/>
        </p:blipFill>
        <p:spPr bwMode="auto">
          <a:xfrm>
            <a:off x="11123454" y="5805712"/>
            <a:ext cx="1023283" cy="1004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1403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Murphy, Thomas</dc:creator>
  <cp:lastModifiedBy>Murphy, Thomas</cp:lastModifiedBy>
  <cp:revision>8</cp:revision>
  <cp:lastPrinted>2018-01-09T22:32:14Z</cp:lastPrinted>
  <dcterms:created xsi:type="dcterms:W3CDTF">2018-01-09T21:42:24Z</dcterms:created>
  <dcterms:modified xsi:type="dcterms:W3CDTF">2018-01-09T23:51:09Z</dcterms:modified>
</cp:coreProperties>
</file>