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E84C-D328-455C-B51E-43EB2CB643F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9124-92B5-4738-8E93-D4214C71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www.google.ie/url?sa=i&amp;rct=j&amp;q=&amp;esrc=s&amp;source=images&amp;cd=&amp;cad=rja&amp;uact=8&amp;ved=0ahUKEwjW7LC0opvYAhVXF8AKHd99Dz4QjRwIBw&amp;url=http://www.laurelhillsecondary.com/&amp;psig=AOvVaw2gW8D_56Cs3g4pRklWCZRv&amp;ust=15139513467882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noheatstroke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babyalert.inf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3.googleusercontent.com/AswKYal-kwtFxJCbH00TQbB47E-vNbWxRl4dTcQ9LKCzSrEvAXvVQ8liKypqsw6O5UM3zEGN1_OnwzD7noIMBf9jmCvAk4cR72qkKUHlx5e6U7DwraR65McQI1phBsPhCd2mVGR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7476F-C444-4862-8399-11481013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3" y="1389522"/>
            <a:ext cx="3271417" cy="201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lh3.googleusercontent.com/GI7ZgYnrUGdeLSOhZoU6EJii_Nf5KONNl406Ov3AOFhi-1301Y5yNwnY9lUASpac0de4thkepugXR5yoxgWHS8hbTQx2j0An0oz8sxakjU1UZ1tRPXGHoMuP2-XBAUBNrvEXTutv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FF917F-5CEC-4469-AA84-A742C86C6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-1" r="12488" b="37510"/>
          <a:stretch/>
        </p:blipFill>
        <p:spPr bwMode="auto">
          <a:xfrm>
            <a:off x="8015111" y="1996244"/>
            <a:ext cx="3619984" cy="158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A643C4-FFC6-44EE-BEAB-912AB5E7293C}"/>
              </a:ext>
            </a:extLst>
          </p:cNvPr>
          <p:cNvSpPr txBox="1"/>
          <p:nvPr/>
        </p:nvSpPr>
        <p:spPr>
          <a:xfrm>
            <a:off x="7853759" y="3585313"/>
            <a:ext cx="3942688" cy="1035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IE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E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Temperature</a:t>
            </a:r>
            <a:r>
              <a:rPr lang="en-US" altLang="en-US" sz="4800" b="1" dirty="0" smtClean="0">
                <a:solidFill>
                  <a:srgbClr val="000000"/>
                </a:solidFill>
              </a:rPr>
              <a:t> </a:t>
            </a:r>
            <a:endParaRPr lang="en-US" altLang="en-US" sz="7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Outside      Inside     Elapsed Time</a:t>
            </a:r>
          </a:p>
          <a:p>
            <a:pPr lvl="0" algn="ctr" defTabSz="914400" eaLnBrk="0" fontAlgn="base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26.6 ℃       50.5℃      60 Minutes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783" y="-95345"/>
            <a:ext cx="109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3600" dirty="0" smtClean="0"/>
              <a:t>Baby on Board</a:t>
            </a:r>
            <a:br>
              <a:rPr lang="en-IE" sz="3600" dirty="0" smtClean="0"/>
            </a:br>
            <a:r>
              <a:rPr lang="en-IE" dirty="0" smtClean="0"/>
              <a:t>A device that prevents hot car deaths</a:t>
            </a:r>
            <a:endParaRPr lang="en-US" sz="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25" y="882655"/>
            <a:ext cx="3370586" cy="3386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83" y="3772767"/>
            <a:ext cx="4445001" cy="1833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4603" y="61177"/>
            <a:ext cx="1138975" cy="1130248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5479" y="5805713"/>
            <a:ext cx="12176521" cy="1052287"/>
          </a:xfrm>
          <a:prstGeom prst="rect">
            <a:avLst/>
          </a:prstGeom>
          <a:solidFill>
            <a:srgbClr val="C80000"/>
          </a:solidFill>
          <a:effectLst>
            <a:softEdge rad="31750"/>
          </a:effectLst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buClr>
                <a:srgbClr val="1E4056"/>
              </a:buClr>
              <a:buSzPct val="75000"/>
            </a:pPr>
            <a:r>
              <a:rPr lang="en-GB" sz="2400" dirty="0" smtClean="0">
                <a:solidFill>
                  <a:schemeClr val="bg1"/>
                </a:solidFill>
              </a:rPr>
              <a:t>Claire </a:t>
            </a:r>
            <a:r>
              <a:rPr lang="en-GB" sz="2400" dirty="0">
                <a:solidFill>
                  <a:schemeClr val="bg1"/>
                </a:solidFill>
              </a:rPr>
              <a:t>Cooney &amp; Ellen </a:t>
            </a:r>
            <a:r>
              <a:rPr lang="en-GB" sz="2400" dirty="0" smtClean="0">
                <a:solidFill>
                  <a:schemeClr val="bg1"/>
                </a:solidFill>
              </a:rPr>
              <a:t>Murphy</a:t>
            </a:r>
            <a:endParaRPr lang="en-GB" sz="2400" dirty="0">
              <a:solidFill>
                <a:schemeClr val="bg1"/>
              </a:solidFill>
            </a:endParaRPr>
          </a:p>
          <a:p>
            <a:pPr algn="ctr" defTabSz="457200">
              <a:buClr>
                <a:srgbClr val="1E4056"/>
              </a:buClr>
              <a:buSzPct val="75000"/>
            </a:pPr>
            <a:r>
              <a:rPr lang="en-GB" sz="2000" dirty="0">
                <a:solidFill>
                  <a:schemeClr val="bg1"/>
                </a:solidFill>
              </a:rPr>
              <a:t> Laurel Hill Secondary School FCJ, South Circular Road, Limerick</a:t>
            </a:r>
          </a:p>
        </p:txBody>
      </p:sp>
      <p:pic>
        <p:nvPicPr>
          <p:cNvPr id="18" name="Picture 17" descr="Image result for laurel hill secondary school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2"/>
          <a:stretch/>
        </p:blipFill>
        <p:spPr bwMode="auto">
          <a:xfrm>
            <a:off x="80220" y="5867400"/>
            <a:ext cx="961237" cy="94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TextBox 4"/>
          <p:cNvSpPr txBox="1"/>
          <p:nvPr/>
        </p:nvSpPr>
        <p:spPr>
          <a:xfrm>
            <a:off x="3435734" y="6579592"/>
            <a:ext cx="7908087" cy="278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9156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83139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4708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66277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45784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49416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440985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932554" algn="l" defTabSz="2983139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1400" b="1" dirty="0" smtClean="0">
                <a:solidFill>
                  <a:schemeClr val="bg1"/>
                </a:solidFill>
              </a:rPr>
              <a:t>References  </a:t>
            </a:r>
            <a:r>
              <a:rPr lang="en-IE" sz="1400" dirty="0" smtClean="0">
                <a:solidFill>
                  <a:schemeClr val="bg1"/>
                </a:solidFill>
              </a:rPr>
              <a:t>1</a:t>
            </a:r>
            <a:r>
              <a:rPr lang="en-IE" sz="1400" dirty="0" smtClean="0">
                <a:solidFill>
                  <a:schemeClr val="bg1"/>
                </a:solidFill>
              </a:rPr>
              <a:t>: </a:t>
            </a:r>
            <a:r>
              <a:rPr lang="en-IE" sz="1400" dirty="0">
                <a:solidFill>
                  <a:srgbClr val="000000"/>
                </a:solidFill>
                <a:hlinkClick r:id="rId9"/>
              </a:rPr>
              <a:t>https://</a:t>
            </a:r>
            <a:r>
              <a:rPr lang="en-IE" sz="1400" dirty="0" smtClean="0">
                <a:solidFill>
                  <a:srgbClr val="000000"/>
                </a:solidFill>
                <a:hlinkClick r:id="rId9"/>
              </a:rPr>
              <a:t>www.babyalert.info/</a:t>
            </a:r>
            <a:r>
              <a:rPr lang="en-IE" sz="1400" dirty="0">
                <a:solidFill>
                  <a:srgbClr val="000000"/>
                </a:solidFill>
              </a:rPr>
              <a:t> </a:t>
            </a:r>
            <a:r>
              <a:rPr lang="en-IE" sz="1400" dirty="0" smtClean="0">
                <a:solidFill>
                  <a:srgbClr val="000000"/>
                </a:solidFill>
              </a:rPr>
              <a:t>   </a:t>
            </a:r>
            <a:r>
              <a:rPr lang="en-IE" sz="1400" dirty="0" smtClean="0">
                <a:solidFill>
                  <a:schemeClr val="bg1"/>
                </a:solidFill>
              </a:rPr>
              <a:t>2 </a:t>
            </a:r>
            <a:r>
              <a:rPr lang="en-IE" sz="1400" dirty="0" smtClean="0">
                <a:hlinkClick r:id="rId10"/>
              </a:rPr>
              <a:t>http</a:t>
            </a:r>
            <a:r>
              <a:rPr lang="en-IE" sz="1400" dirty="0">
                <a:hlinkClick r:id="rId10"/>
              </a:rPr>
              <a:t>://noheatstroke.org</a:t>
            </a:r>
            <a:r>
              <a:rPr lang="en-IE" sz="1400" dirty="0" smtClean="0">
                <a:hlinkClick r:id="rId10"/>
              </a:rPr>
              <a:t>/</a:t>
            </a:r>
            <a:r>
              <a:rPr lang="en-IE" sz="1400" dirty="0" smtClean="0"/>
              <a:t>  </a:t>
            </a:r>
            <a:r>
              <a:rPr lang="en-IE" sz="1400" dirty="0" smtClean="0">
                <a:solidFill>
                  <a:srgbClr val="000000"/>
                </a:solidFill>
              </a:rPr>
              <a:t>   </a:t>
            </a:r>
            <a:endParaRPr lang="en-IE" sz="1400" dirty="0">
              <a:solidFill>
                <a:srgbClr val="000000"/>
              </a:solidFill>
            </a:endParaRPr>
          </a:p>
          <a:p>
            <a:pPr defTabSz="457200">
              <a:spcBef>
                <a:spcPts val="1000"/>
              </a:spcBef>
              <a:buClr>
                <a:srgbClr val="1E4056"/>
              </a:buClr>
              <a:buSzPct val="75000"/>
            </a:pPr>
            <a:r>
              <a:rPr lang="en-IE" sz="2000" dirty="0" smtClean="0">
                <a:solidFill>
                  <a:srgbClr val="000000"/>
                </a:solidFill>
              </a:rPr>
              <a:t> </a:t>
            </a:r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20" name="Picture 19" descr="Image result for laurel hill secondary school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82"/>
          <a:stretch/>
        </p:blipFill>
        <p:spPr bwMode="auto">
          <a:xfrm>
            <a:off x="11123454" y="5805712"/>
            <a:ext cx="1023283" cy="1004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292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1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Thomas</dc:creator>
  <cp:lastModifiedBy>Murphy, Thomas</cp:lastModifiedBy>
  <cp:revision>6</cp:revision>
  <cp:lastPrinted>2018-01-09T23:39:15Z</cp:lastPrinted>
  <dcterms:created xsi:type="dcterms:W3CDTF">2018-01-09T22:12:37Z</dcterms:created>
  <dcterms:modified xsi:type="dcterms:W3CDTF">2018-01-09T23:50:59Z</dcterms:modified>
</cp:coreProperties>
</file>