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029CF-5D73-9E9F-477C-C95BFD9E1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8EED60-C606-66E1-711A-E17E0309E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D5476-9A09-E17C-83D1-027C2F78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E81F1-5317-F79D-8EB7-3D01E467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6CC86-02BD-A0D8-ADBE-F83EE7C6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816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BBAE-E7E4-5845-E546-557097CC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C3999A-4B2D-775B-5FEC-01D086B8E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50E29-296B-62CE-C84B-2D2CA4B0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65B94-A4D5-C9FF-EBBE-B677E0D2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89FA1-FD63-0B6C-3918-1B44B48A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954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97D5DB-1C19-02F9-308A-88F6B8B85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4AEC6-ECC8-7339-3FF4-75B9E5606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46C40-1AA2-9E66-D30A-7EFC56C2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1EA44-8382-1EC7-3BB0-21790DE9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7234E-5750-3425-E26C-3307B1B6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2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63D1-B038-0C9C-8B9C-D141CA07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BA0C4-0D6F-CF48-E4DF-974E34F47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B1E5-ED86-4B04-2739-E5A014AA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9AEAD-F433-03B6-35CA-412A0552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31FF9-5ED8-D298-9171-F9F2ADED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56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C37F8-FE2F-3BE1-8224-38658C8B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DE369-D2BC-F8AF-BE13-4D9ED66A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DD5C3-ECB5-930C-5F21-260292C5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DD1BB-0AF0-502B-B63C-630F8345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FF326-1581-C181-DA8C-923FA755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425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4F61D-F86B-E57C-24C9-AAB2B7B5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5D6DB-A718-242D-A0D1-25EF58813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37E7C-2C93-55FC-93C9-E87B78B71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1068A-DA13-764F-4F5D-3A16D5C5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3DE99E-6D4F-3993-23F5-6307FEDF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8F381-4ABB-5CAB-1F32-A5A1EBE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640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C88D2-DFAD-E343-FA0E-5536AB85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50A6C3-3AE6-4C16-4CF6-CF78EA729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8FE0E6-0130-75A4-E9D7-933D19AE8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6A6E73-189F-7187-2DC4-EAA81A32D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C49A89-6199-FD20-759D-5927F30B2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A1A4D0-3524-2642-05C3-35CB5EA0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C9BFAB-3FB3-B2A7-A8EC-6218CB6B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CD79F-A421-AFD8-8754-C4495E58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4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59E15-7289-0BD7-9D28-4C1BAE47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43651B-48A7-7363-A64E-D0B3FC95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670150-C2F9-62FD-F518-C8670819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E5D370-F38F-82D7-656D-14B09172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522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D28951-FA01-48AD-EC18-8F3D305F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0936CD-01CE-3963-E3EB-85819D9A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AE20AB-05BC-1457-A420-4F04BF8B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70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CC44-C09C-ABA3-E638-DF9E6FB5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B6C85-621E-4448-2D13-83A7BBF5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145F2-CF8E-E012-C77D-D16EF4BEA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32DEE-C9AD-22E6-93AF-D7ACF881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34319-F994-7531-DE2B-94819254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5F703-7BF7-E353-F250-9F85BAEA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212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956B1-5480-5151-94B2-3A6B9F92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F1D0DF-3AD4-DAA7-4118-AEEB5A1BC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55A46-C63E-771C-4542-FED383DE8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9C6C4-6966-E3DA-D6A8-B5121757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F35E3-42EE-31BE-849F-831045E3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4DBD9-1078-870E-FE84-1AF6E69F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194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919FD-3280-93BD-E634-081A34C01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508FEC-9224-7C81-8421-F67494C3A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6DFEC-F61C-9A6D-2209-379FC7036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A0407-1A11-6317-B2FD-0C304F045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032A1-8793-1B6D-2401-3E59E0440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843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32</a:t>
            </a:r>
            <a:r>
              <a:rPr kumimoji="1" lang="ko-KR" altLang="en-US" dirty="0"/>
              <a:t>인치 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  <p:extLst>
      <p:ext uri="{BB962C8B-B14F-4D97-AF65-F5344CB8AC3E}">
        <p14:creationId xmlns:p14="http://schemas.microsoft.com/office/powerpoint/2010/main" val="123416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Macintosh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허재영</dc:creator>
  <cp:lastModifiedBy>허재영</cp:lastModifiedBy>
  <cp:revision>4</cp:revision>
  <dcterms:created xsi:type="dcterms:W3CDTF">2024-09-19T13:32:38Z</dcterms:created>
  <dcterms:modified xsi:type="dcterms:W3CDTF">2024-09-19T14:34:57Z</dcterms:modified>
</cp:coreProperties>
</file>