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CD1E1-1AFF-4C73-A791-E2597C9F7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AD3CB-3615-4E5C-95D2-569972D6E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6B33B-5377-4333-85B4-E05D78C0B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05B11-FF26-45FE-9523-A14E0A9E13E2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5B28C-D9A8-492E-BAA6-FF9A3CC9E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442A9-B3CB-4BB0-9557-77CCA60FA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F2DDD-3F59-4DF9-AD9E-41DD7995E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15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A9AEB-5E24-4A58-AE42-321115E5B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BAA902-4694-4AEA-AC5B-4F419B5CA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7B60D-E20E-4902-9ADA-C608E0C03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05B11-FF26-45FE-9523-A14E0A9E13E2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62BF2-B8CD-4185-8777-B74B20ECF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F46AB-A51D-4715-8B09-808F377A7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F2DDD-3F59-4DF9-AD9E-41DD7995E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5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D7E6F-528E-49FB-80C7-0EE864239B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C07A75-BD36-4013-BBDC-144CB5459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12A21-C1CE-4A13-9F1D-4154730BC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05B11-FF26-45FE-9523-A14E0A9E13E2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440A6-4903-4F68-BD39-1FB375B31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4EE43-C2F0-486E-946C-2B967F253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F2DDD-3F59-4DF9-AD9E-41DD7995E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27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81905-93F6-429D-85B8-0D7BA20B6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57649-615C-48CC-A62C-7D210214B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80273-B3C5-4EF9-B2B5-38E7C152A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05B11-FF26-45FE-9523-A14E0A9E13E2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F5F33-5111-4ABE-B3F1-F3729690C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4F3B0-0E48-4899-B2BC-D30A45947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F2DDD-3F59-4DF9-AD9E-41DD7995E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90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97DD-46B1-431B-95CA-16C3F7270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76F4A-B3D3-49DB-B068-C6D51851E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D4596-EE14-4C8A-9791-E6BB0C53A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05B11-FF26-45FE-9523-A14E0A9E13E2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ED010-3C1C-42F2-A6F8-CE5B2EFD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3696E-2B72-4914-A950-3955E8104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F2DDD-3F59-4DF9-AD9E-41DD7995E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11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103DF-34D4-47E7-B45E-7F81C5491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019C9-061B-46B5-9481-0ADD1D46E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E20FA-AB4F-47D2-AEE8-064FB0246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3C900-891E-41ED-8B44-4858C499A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05B11-FF26-45FE-9523-A14E0A9E13E2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C9710-73F9-426A-B1BF-55D65F395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79910-0F03-483E-87E7-6A1E9B58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F2DDD-3F59-4DF9-AD9E-41DD7995E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82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7D30F-DF6A-47CD-AF37-FF40E105A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7B4DA-1D6E-429E-AF0A-1D9A4B22F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33AC23-1B10-46E2-B096-A474456DC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924882-DB91-426E-ADFF-EDAEF41400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6C7DFC-2515-4B2D-8C84-080C7B25D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B11319-B25E-4C5B-8E6B-68CEDB15F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05B11-FF26-45FE-9523-A14E0A9E13E2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CE5671-AB53-488A-9707-EBEEE5F98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AA17E7-9AAA-4B50-B7B3-2988ECD12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F2DDD-3F59-4DF9-AD9E-41DD7995E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8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25E27-5A3D-466A-B262-CE41A12CC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33D813-0DCA-480B-B4F0-06479FA50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05B11-FF26-45FE-9523-A14E0A9E13E2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E048AF-F180-410F-9364-7EBC2EC11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207E05-1582-408A-A325-345D5CE41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F2DDD-3F59-4DF9-AD9E-41DD7995E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7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F14E95-1758-4080-B501-272323D3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05B11-FF26-45FE-9523-A14E0A9E13E2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3191E4-189C-40E8-BE25-937AE2554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E582-9877-4F86-9BBE-9CB9F9169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F2DDD-3F59-4DF9-AD9E-41DD7995E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5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A72EC-2BA6-4E66-BD0F-77C82DB1A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BC522-3646-47A6-B6ED-CC7FEF168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F988D7-4A51-46E9-892B-FDF4684C7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201AB-4462-43F2-B53A-333260DC6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05B11-FF26-45FE-9523-A14E0A9E13E2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C5F32-5A3D-4742-8699-B3E600C40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51DD8-4BA7-4EDA-A3A6-5B54B79C7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F2DDD-3F59-4DF9-AD9E-41DD7995E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6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B72A9-7A68-40C2-8EF6-98FECFDEF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E57F14-3BDD-45A5-B1A4-2F7E56A383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5D2624-FF25-49C1-B8CC-739F565FF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B0513-796E-42C1-8D33-D79BE56C9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05B11-FF26-45FE-9523-A14E0A9E13E2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A757E-97BF-43BF-A12B-36FC595B8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56029-F252-4008-91BF-D0E8B928C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F2DDD-3F59-4DF9-AD9E-41DD7995E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84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FB5A1B-051B-4D4C-9839-A3B64C1B2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2934C-27B9-437A-A0CC-39CA7F29A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201F7-6F82-4390-8E44-6C1BF35639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05B11-FF26-45FE-9523-A14E0A9E13E2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2CCFB-1481-44D4-8C90-60FE81260A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4C952-E330-4036-B4DE-9E929DB21A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F2DDD-3F59-4DF9-AD9E-41DD7995E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08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7B2E0-6930-4FB5-B431-272D29F745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CCFA48-E105-40ED-9EF5-FFAB4C9EA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Django</a:t>
            </a:r>
          </a:p>
          <a:p>
            <a:r>
              <a:rPr lang="en-US" dirty="0"/>
              <a:t>Part IV</a:t>
            </a:r>
          </a:p>
        </p:txBody>
      </p:sp>
    </p:spTree>
    <p:extLst>
      <p:ext uri="{BB962C8B-B14F-4D97-AF65-F5344CB8AC3E}">
        <p14:creationId xmlns:p14="http://schemas.microsoft.com/office/powerpoint/2010/main" val="3283464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B73AA-6636-4DEB-8EAC-EACEF5A3C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– Allow users to make new entries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29F88-22FE-483D-A724-0B739BF6D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the form – forms.py</a:t>
            </a:r>
          </a:p>
          <a:p>
            <a:r>
              <a:rPr lang="en-US" dirty="0"/>
              <a:t>Define the URL – urls.py</a:t>
            </a:r>
          </a:p>
          <a:p>
            <a:r>
              <a:rPr lang="en-US" dirty="0"/>
              <a:t>Define the function – views.py</a:t>
            </a:r>
          </a:p>
          <a:p>
            <a:r>
              <a:rPr lang="en-US" dirty="0"/>
              <a:t>Define the template – new_entry.html</a:t>
            </a:r>
          </a:p>
          <a:p>
            <a:r>
              <a:rPr lang="en-US" dirty="0"/>
              <a:t>Add a link – Topics.html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206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7156B-BF4F-4848-B696-C123E0254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02A99-2062-4774-8B55-91886B094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apps are built for two-way interaction. A static web page is not very useful unless it is for informational purposes only.</a:t>
            </a:r>
          </a:p>
          <a:p>
            <a:r>
              <a:rPr lang="en-US" dirty="0"/>
              <a:t>Forms allow us to receive input from any user across the world and process it</a:t>
            </a:r>
          </a:p>
          <a:p>
            <a:r>
              <a:rPr lang="en-US" dirty="0"/>
              <a:t>We will create forms that will allow users to create their own topics and entries</a:t>
            </a:r>
          </a:p>
          <a:p>
            <a:r>
              <a:rPr lang="en-US" dirty="0"/>
              <a:t>Forms can be dangerous, therefore we need security and authentication</a:t>
            </a:r>
          </a:p>
          <a:p>
            <a:r>
              <a:rPr lang="en-US" dirty="0"/>
              <a:t>Forms work similar to pages – define a URL, view and template</a:t>
            </a:r>
          </a:p>
        </p:txBody>
      </p:sp>
    </p:spTree>
    <p:extLst>
      <p:ext uri="{BB962C8B-B14F-4D97-AF65-F5344CB8AC3E}">
        <p14:creationId xmlns:p14="http://schemas.microsoft.com/office/powerpoint/2010/main" val="2487038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9FE41-8BEF-4B8F-B4E1-0570582E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8C590-726E-4A21-BA6F-4E488E365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1756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Validate user information (malicious code)</a:t>
            </a:r>
          </a:p>
          <a:p>
            <a:r>
              <a:rPr lang="en-US" dirty="0"/>
              <a:t>Save the information in the appropriate place in the database</a:t>
            </a:r>
          </a:p>
          <a:p>
            <a:r>
              <a:rPr lang="en-US" dirty="0"/>
              <a:t>Automated in Django</a:t>
            </a:r>
          </a:p>
          <a:p>
            <a:r>
              <a:rPr lang="en-US" dirty="0"/>
              <a:t>Simplest way to build a form is to use </a:t>
            </a:r>
            <a:r>
              <a:rPr lang="en-US" b="1" dirty="0" err="1"/>
              <a:t>ModelForm</a:t>
            </a:r>
            <a:r>
              <a:rPr lang="en-US" dirty="0"/>
              <a:t> which uses the models already in your project (Topic, Entry) to build a form</a:t>
            </a:r>
          </a:p>
          <a:p>
            <a:r>
              <a:rPr lang="en-US" dirty="0"/>
              <a:t>create a new file named </a:t>
            </a:r>
            <a:r>
              <a:rPr lang="en-US" b="1" dirty="0"/>
              <a:t>forms.py</a:t>
            </a:r>
            <a:r>
              <a:rPr lang="en-US" dirty="0"/>
              <a:t> in the </a:t>
            </a:r>
            <a:r>
              <a:rPr lang="en-US" dirty="0" err="1"/>
              <a:t>learning_logs</a:t>
            </a:r>
            <a:r>
              <a:rPr lang="en-US" dirty="0"/>
              <a:t> directory (app). Should be in the same location as </a:t>
            </a:r>
            <a:r>
              <a:rPr lang="en-US" b="1" dirty="0"/>
              <a:t>models.py</a:t>
            </a:r>
            <a:r>
              <a:rPr lang="en-US" dirty="0"/>
              <a:t>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AB7C71-C5B9-4BD0-8874-31264D16F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9903" y="3284311"/>
            <a:ext cx="2558338" cy="297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2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BCD86-BA95-4B61-ACA0-BA503C0FF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New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E621C-EB18-4608-812D-7462E4046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66326"/>
            <a:ext cx="11158058" cy="526164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a class called </a:t>
            </a:r>
            <a:r>
              <a:rPr lang="en-US" b="1" dirty="0" err="1"/>
              <a:t>TopicForm</a:t>
            </a:r>
            <a:r>
              <a:rPr lang="en-US" dirty="0"/>
              <a:t>, which inherits from </a:t>
            </a:r>
            <a:r>
              <a:rPr lang="en-US" dirty="0" err="1"/>
              <a:t>forms.ModelForm</a:t>
            </a:r>
            <a:endParaRPr lang="en-US" dirty="0"/>
          </a:p>
          <a:p>
            <a:r>
              <a:rPr lang="en-US" dirty="0"/>
              <a:t>The simplest version of a </a:t>
            </a:r>
            <a:r>
              <a:rPr lang="en-US" dirty="0" err="1"/>
              <a:t>ModelForm</a:t>
            </a:r>
            <a:r>
              <a:rPr lang="en-US" dirty="0"/>
              <a:t> consists of a </a:t>
            </a:r>
            <a:r>
              <a:rPr lang="en-US" b="1" dirty="0"/>
              <a:t>nested Meta class </a:t>
            </a:r>
            <a:r>
              <a:rPr lang="en-US" dirty="0"/>
              <a:t>telling Django which model to base the form on and which fields to include in the 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9F2651-7F4A-44A6-AAF6-9320D6228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537" y="1466326"/>
            <a:ext cx="5016039" cy="296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350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07B60-7D85-402A-8149-869951CFB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new_topic</a:t>
            </a:r>
            <a:r>
              <a:rPr lang="en-US" dirty="0"/>
              <a:t> URL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8A183-93BA-46FF-9628-D88F1764E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11D8A2-812D-407B-BA86-870A524B0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166" y="1825625"/>
            <a:ext cx="7948959" cy="114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946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53C19-1E2E-45E8-9E30-CAC7DD4B6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new_topic</a:t>
            </a:r>
            <a:r>
              <a:rPr lang="en-US" dirty="0"/>
              <a:t>() View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6D96C-1B03-480C-BB31-3A2BBE518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new_topic</a:t>
            </a:r>
            <a:r>
              <a:rPr lang="en-US" dirty="0"/>
              <a:t>() function needs to handle two different situations:</a:t>
            </a:r>
          </a:p>
          <a:p>
            <a:pPr lvl="1"/>
            <a:r>
              <a:rPr lang="en-US" dirty="0"/>
              <a:t>initial requests (blank form)</a:t>
            </a:r>
          </a:p>
          <a:p>
            <a:pPr lvl="1"/>
            <a:r>
              <a:rPr lang="en-US" dirty="0"/>
              <a:t>processing any data submitted on the form</a:t>
            </a:r>
          </a:p>
          <a:p>
            <a:r>
              <a:rPr lang="en-US" dirty="0"/>
              <a:t>The two main types of request you’ll use when building web apps are </a:t>
            </a:r>
            <a:r>
              <a:rPr lang="en-US" b="1" dirty="0"/>
              <a:t>GET</a:t>
            </a:r>
            <a:r>
              <a:rPr lang="en-US" dirty="0"/>
              <a:t> requests and </a:t>
            </a:r>
            <a:r>
              <a:rPr lang="en-US" b="1" dirty="0"/>
              <a:t>POST</a:t>
            </a:r>
            <a:r>
              <a:rPr lang="en-US" dirty="0"/>
              <a:t> requests.</a:t>
            </a:r>
          </a:p>
          <a:p>
            <a:pPr lvl="1"/>
            <a:r>
              <a:rPr lang="en-US" b="1" dirty="0"/>
              <a:t>GET</a:t>
            </a:r>
            <a:r>
              <a:rPr lang="en-US" dirty="0"/>
              <a:t> requests for pages only </a:t>
            </a:r>
            <a:r>
              <a:rPr lang="en-US" b="1" dirty="0"/>
              <a:t>read data </a:t>
            </a:r>
            <a:r>
              <a:rPr lang="en-US" dirty="0"/>
              <a:t>from the server</a:t>
            </a:r>
          </a:p>
          <a:p>
            <a:pPr lvl="1"/>
            <a:r>
              <a:rPr lang="en-US" dirty="0"/>
              <a:t>POST requests </a:t>
            </a:r>
            <a:r>
              <a:rPr lang="en-US" b="1" dirty="0"/>
              <a:t>writes data </a:t>
            </a:r>
            <a:r>
              <a:rPr lang="en-US" dirty="0"/>
              <a:t>through a form to the server</a:t>
            </a:r>
          </a:p>
        </p:txBody>
      </p:sp>
    </p:spTree>
    <p:extLst>
      <p:ext uri="{BB962C8B-B14F-4D97-AF65-F5344CB8AC3E}">
        <p14:creationId xmlns:p14="http://schemas.microsoft.com/office/powerpoint/2010/main" val="2495232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C3126-53B5-48E7-864F-DEDC5E0E7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1220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err="1"/>
              <a:t>new_topic</a:t>
            </a:r>
            <a:r>
              <a:rPr lang="en-US" dirty="0"/>
              <a:t>() View Function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C81DA8-84DC-4AD4-9E8F-ABCD89B72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119886"/>
            <a:ext cx="4321903" cy="6828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C707CA-D7BD-43D7-B81A-F81679117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1966255"/>
            <a:ext cx="7763688" cy="482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737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3BAA-F22F-42C5-95DB-E26C63B13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5110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err="1"/>
              <a:t>new_topic</a:t>
            </a:r>
            <a:r>
              <a:rPr lang="en-US" dirty="0"/>
              <a:t> Template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5A11C0-3C44-4D86-BEE1-5E0150CB3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115736"/>
            <a:ext cx="9161477" cy="567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934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38062-ED64-43DA-937F-C75D6F921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to the </a:t>
            </a:r>
            <a:r>
              <a:rPr lang="en-US" dirty="0" err="1"/>
              <a:t>new_topic</a:t>
            </a:r>
            <a:r>
              <a:rPr lang="en-US" dirty="0"/>
              <a:t>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1FB27-A7E0-45C7-9CB7-F0ED22FFB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link in the topic page (topics.html) so that users can add new topics of their own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CD2335-1356-4CA1-9F93-1DB406BDE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187" y="2955894"/>
            <a:ext cx="9675065" cy="335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107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368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Web Application</vt:lpstr>
      <vt:lpstr>Forms</vt:lpstr>
      <vt:lpstr>Forms</vt:lpstr>
      <vt:lpstr>Adding New Topics</vt:lpstr>
      <vt:lpstr>The new_topic URL</vt:lpstr>
      <vt:lpstr>The new_topic() View Function</vt:lpstr>
      <vt:lpstr>The new_topic() View Function</vt:lpstr>
      <vt:lpstr>The new_topic Template</vt:lpstr>
      <vt:lpstr>Linking to the new_topic Page</vt:lpstr>
      <vt:lpstr>Exercise – Allow users to make new entries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</dc:title>
  <dc:creator>Bhojwani, Johnny</dc:creator>
  <cp:lastModifiedBy>Bhojwani, Johnny</cp:lastModifiedBy>
  <cp:revision>11</cp:revision>
  <dcterms:created xsi:type="dcterms:W3CDTF">2020-04-21T23:02:55Z</dcterms:created>
  <dcterms:modified xsi:type="dcterms:W3CDTF">2020-04-22T03:49:19Z</dcterms:modified>
</cp:coreProperties>
</file>